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5"/>
  </p:notesMasterIdLst>
  <p:sldIdLst>
    <p:sldId id="256" r:id="rId2"/>
    <p:sldId id="261" r:id="rId3"/>
    <p:sldId id="283" r:id="rId4"/>
    <p:sldId id="284" r:id="rId5"/>
    <p:sldId id="285" r:id="rId6"/>
    <p:sldId id="286" r:id="rId7"/>
    <p:sldId id="287" r:id="rId8"/>
    <p:sldId id="288" r:id="rId9"/>
    <p:sldId id="289" r:id="rId10"/>
    <p:sldId id="290" r:id="rId11"/>
    <p:sldId id="291" r:id="rId12"/>
    <p:sldId id="292" r:id="rId13"/>
    <p:sldId id="293" r:id="rId14"/>
  </p:sldIdLst>
  <p:sldSz cx="9144000" cy="5143500" type="screen16x9"/>
  <p:notesSz cx="6858000" cy="9144000"/>
  <p:embeddedFontLst>
    <p:embeddedFont>
      <p:font typeface="Abel" panose="020B0604020202020204" charset="0"/>
      <p:regular r:id="rId16"/>
    </p:embeddedFont>
    <p:embeddedFont>
      <p:font typeface="Calibri" panose="020F0502020204030204" pitchFamily="34" charset="0"/>
      <p:regular r:id="rId17"/>
      <p:bold r:id="rId18"/>
      <p:italic r:id="rId19"/>
      <p:boldItalic r:id="rId20"/>
    </p:embeddedFont>
    <p:embeddedFont>
      <p:font typeface="Roboto Slab"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72E3F0-9576-4A05-9357-33227612F133}" v="3" dt="2019-04-22T20:19:43.461"/>
  </p1510:revLst>
</p1510:revInfo>
</file>

<file path=ppt/tableStyles.xml><?xml version="1.0" encoding="utf-8"?>
<a:tblStyleLst xmlns:a="http://schemas.openxmlformats.org/drawingml/2006/main" def="{08F9D332-265A-4B93-836F-8F80A4AD39DF}">
  <a:tblStyle styleId="{08F9D332-265A-4B93-836F-8F80A4AD39D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8"/>
        <p:cNvGrpSpPr/>
        <p:nvPr/>
      </p:nvGrpSpPr>
      <p:grpSpPr>
        <a:xfrm>
          <a:off x="0" y="0"/>
          <a:ext cx="0" cy="0"/>
          <a:chOff x="0" y="0"/>
          <a:chExt cx="0" cy="0"/>
        </a:xfrm>
      </p:grpSpPr>
      <p:sp>
        <p:nvSpPr>
          <p:cNvPr id="99" name="Google Shape;99;p2"/>
          <p:cNvSpPr txBox="1">
            <a:spLocks noGrp="1"/>
          </p:cNvSpPr>
          <p:nvPr>
            <p:ph type="ctrTitle"/>
          </p:nvPr>
        </p:nvSpPr>
        <p:spPr>
          <a:xfrm>
            <a:off x="1638300" y="1991825"/>
            <a:ext cx="58674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0"/>
        <p:cNvGrpSpPr/>
        <p:nvPr/>
      </p:nvGrpSpPr>
      <p:grpSpPr>
        <a:xfrm>
          <a:off x="0" y="0"/>
          <a:ext cx="0" cy="0"/>
          <a:chOff x="0" y="0"/>
          <a:chExt cx="0" cy="0"/>
        </a:xfrm>
      </p:grpSpPr>
      <p:sp>
        <p:nvSpPr>
          <p:cNvPr id="101" name="Google Shape;101;p3"/>
          <p:cNvSpPr txBox="1">
            <a:spLocks noGrp="1"/>
          </p:cNvSpPr>
          <p:nvPr>
            <p:ph type="ctrTitle"/>
          </p:nvPr>
        </p:nvSpPr>
        <p:spPr>
          <a:xfrm>
            <a:off x="1695450" y="1583350"/>
            <a:ext cx="5753100" cy="1159800"/>
          </a:xfrm>
          <a:prstGeom prst="rect">
            <a:avLst/>
          </a:prstGeom>
        </p:spPr>
        <p:txBody>
          <a:bodyPr spcFirstLastPara="1" wrap="square" lIns="91425" tIns="91425" rIns="91425" bIns="91425" anchor="b"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2" name="Google Shape;102;p3"/>
          <p:cNvSpPr txBox="1">
            <a:spLocks noGrp="1"/>
          </p:cNvSpPr>
          <p:nvPr>
            <p:ph type="subTitle" idx="1"/>
          </p:nvPr>
        </p:nvSpPr>
        <p:spPr>
          <a:xfrm>
            <a:off x="1695450" y="2992454"/>
            <a:ext cx="5753100" cy="784800"/>
          </a:xfrm>
          <a:prstGeom prst="rect">
            <a:avLst/>
          </a:prstGeom>
        </p:spPr>
        <p:txBody>
          <a:bodyPr spcFirstLastPara="1" wrap="square" lIns="91425" tIns="91425" rIns="91425" bIns="91425" anchor="t" anchorCtr="0"/>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3" name="Google Shape;103;p3"/>
          <p:cNvSpPr/>
          <p:nvPr/>
        </p:nvSpPr>
        <p:spPr>
          <a:xfrm>
            <a:off x="3929100" y="2838450"/>
            <a:ext cx="1285800" cy="9600"/>
          </a:xfrm>
          <a:prstGeom prst="rect">
            <a:avLst/>
          </a:pr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04"/>
        <p:cNvGrpSpPr/>
        <p:nvPr/>
      </p:nvGrpSpPr>
      <p:grpSpPr>
        <a:xfrm>
          <a:off x="0" y="0"/>
          <a:ext cx="0" cy="0"/>
          <a:chOff x="0" y="0"/>
          <a:chExt cx="0" cy="0"/>
        </a:xfrm>
      </p:grpSpPr>
      <p:sp>
        <p:nvSpPr>
          <p:cNvPr id="105" name="Google Shape;105;p4"/>
          <p:cNvSpPr txBox="1">
            <a:spLocks noGrp="1"/>
          </p:cNvSpPr>
          <p:nvPr>
            <p:ph type="body" idx="1"/>
          </p:nvPr>
        </p:nvSpPr>
        <p:spPr>
          <a:xfrm>
            <a:off x="1809750" y="1476000"/>
            <a:ext cx="55245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Font typeface="Roboto Slab Light"/>
              <a:buChar char="-"/>
              <a:defRPr sz="3000">
                <a:latin typeface="Roboto Slab Light"/>
                <a:ea typeface="Roboto Slab Light"/>
                <a:cs typeface="Roboto Slab Light"/>
                <a:sym typeface="Roboto Slab Light"/>
              </a:defRPr>
            </a:lvl1pPr>
            <a:lvl2pPr marL="914400" lvl="1" indent="-419100" algn="ctr" rtl="0">
              <a:spcBef>
                <a:spcPts val="0"/>
              </a:spcBef>
              <a:spcAft>
                <a:spcPts val="0"/>
              </a:spcAft>
              <a:buSzPts val="3000"/>
              <a:buFont typeface="Roboto Slab Light"/>
              <a:buChar char="-"/>
              <a:defRPr sz="3000">
                <a:latin typeface="Roboto Slab Light"/>
                <a:ea typeface="Roboto Slab Light"/>
                <a:cs typeface="Roboto Slab Light"/>
                <a:sym typeface="Roboto Slab Light"/>
              </a:defRPr>
            </a:lvl2pPr>
            <a:lvl3pPr marL="1371600" lvl="2" indent="-419100" algn="ctr" rtl="0">
              <a:spcBef>
                <a:spcPts val="0"/>
              </a:spcBef>
              <a:spcAft>
                <a:spcPts val="0"/>
              </a:spcAft>
              <a:buSzPts val="3000"/>
              <a:buFont typeface="Roboto Slab Light"/>
              <a:buChar char="-"/>
              <a:defRPr sz="3000">
                <a:latin typeface="Roboto Slab Light"/>
                <a:ea typeface="Roboto Slab Light"/>
                <a:cs typeface="Roboto Slab Light"/>
                <a:sym typeface="Roboto Slab Light"/>
              </a:defRPr>
            </a:lvl3pPr>
            <a:lvl4pPr marL="1828800" lvl="3" indent="-419100" algn="ctr" rtl="0">
              <a:spcBef>
                <a:spcPts val="0"/>
              </a:spcBef>
              <a:spcAft>
                <a:spcPts val="0"/>
              </a:spcAft>
              <a:buSzPts val="3000"/>
              <a:buFont typeface="Roboto Slab Light"/>
              <a:buChar char="-"/>
              <a:defRPr sz="3000">
                <a:latin typeface="Roboto Slab Light"/>
                <a:ea typeface="Roboto Slab Light"/>
                <a:cs typeface="Roboto Slab Light"/>
                <a:sym typeface="Roboto Slab Light"/>
              </a:defRPr>
            </a:lvl4pPr>
            <a:lvl5pPr marL="2286000" lvl="4" indent="-419100" algn="ctr" rtl="0">
              <a:spcBef>
                <a:spcPts val="0"/>
              </a:spcBef>
              <a:spcAft>
                <a:spcPts val="0"/>
              </a:spcAft>
              <a:buSzPts val="3000"/>
              <a:buFont typeface="Roboto Slab Light"/>
              <a:buChar char="-"/>
              <a:defRPr sz="3000">
                <a:latin typeface="Roboto Slab Light"/>
                <a:ea typeface="Roboto Slab Light"/>
                <a:cs typeface="Roboto Slab Light"/>
                <a:sym typeface="Roboto Slab Light"/>
              </a:defRPr>
            </a:lvl5pPr>
            <a:lvl6pPr marL="2743200" lvl="5" indent="-419100" algn="ctr" rtl="0">
              <a:spcBef>
                <a:spcPts val="0"/>
              </a:spcBef>
              <a:spcAft>
                <a:spcPts val="0"/>
              </a:spcAft>
              <a:buSzPts val="3000"/>
              <a:buFont typeface="Roboto Slab Light"/>
              <a:buChar char="-"/>
              <a:defRPr sz="3000">
                <a:latin typeface="Roboto Slab Light"/>
                <a:ea typeface="Roboto Slab Light"/>
                <a:cs typeface="Roboto Slab Light"/>
                <a:sym typeface="Roboto Slab Light"/>
              </a:defRPr>
            </a:lvl6pPr>
            <a:lvl7pPr marL="3200400" lvl="6" indent="-419100" algn="ctr" rtl="0">
              <a:spcBef>
                <a:spcPts val="0"/>
              </a:spcBef>
              <a:spcAft>
                <a:spcPts val="0"/>
              </a:spcAft>
              <a:buSzPts val="3000"/>
              <a:buFont typeface="Roboto Slab Light"/>
              <a:buChar char="-"/>
              <a:defRPr sz="3000">
                <a:latin typeface="Roboto Slab Light"/>
                <a:ea typeface="Roboto Slab Light"/>
                <a:cs typeface="Roboto Slab Light"/>
                <a:sym typeface="Roboto Slab Light"/>
              </a:defRPr>
            </a:lvl7pPr>
            <a:lvl8pPr marL="3657600" lvl="7" indent="-419100" algn="ctr" rtl="0">
              <a:spcBef>
                <a:spcPts val="0"/>
              </a:spcBef>
              <a:spcAft>
                <a:spcPts val="0"/>
              </a:spcAft>
              <a:buSzPts val="3000"/>
              <a:buFont typeface="Roboto Slab Light"/>
              <a:buChar char="-"/>
              <a:defRPr sz="3000">
                <a:latin typeface="Roboto Slab Light"/>
                <a:ea typeface="Roboto Slab Light"/>
                <a:cs typeface="Roboto Slab Light"/>
                <a:sym typeface="Roboto Slab Light"/>
              </a:defRPr>
            </a:lvl8pPr>
            <a:lvl9pPr marL="4114800" lvl="8" indent="-419100" algn="ctr">
              <a:spcBef>
                <a:spcPts val="0"/>
              </a:spcBef>
              <a:spcAft>
                <a:spcPts val="0"/>
              </a:spcAft>
              <a:buSzPts val="3000"/>
              <a:buFont typeface="Roboto Slab Light"/>
              <a:buChar char="-"/>
              <a:defRPr sz="3000">
                <a:latin typeface="Roboto Slab Light"/>
                <a:ea typeface="Roboto Slab Light"/>
                <a:cs typeface="Roboto Slab Light"/>
                <a:sym typeface="Roboto Slab Light"/>
              </a:defRPr>
            </a:lvl9pPr>
          </a:lstStyle>
          <a:p>
            <a:endParaRPr/>
          </a:p>
        </p:txBody>
      </p:sp>
      <p:sp>
        <p:nvSpPr>
          <p:cNvPr id="106" name="Google Shape;106;p4"/>
          <p:cNvSpPr txBox="1"/>
          <p:nvPr/>
        </p:nvSpPr>
        <p:spPr>
          <a:xfrm>
            <a:off x="3593400" y="2479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FFFF"/>
                </a:solidFill>
              </a:rPr>
              <a:t>“</a:t>
            </a:r>
            <a:endParaRPr sz="7200" b="1">
              <a:solidFill>
                <a:srgbClr val="FFFFFF"/>
              </a:solidFill>
            </a:endParaRPr>
          </a:p>
        </p:txBody>
      </p:sp>
      <p:sp>
        <p:nvSpPr>
          <p:cNvPr id="107" name="Google Shape;107;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08" name="Google Shape;108;p4"/>
          <p:cNvSpPr/>
          <p:nvPr/>
        </p:nvSpPr>
        <p:spPr>
          <a:xfrm>
            <a:off x="3929100" y="1123950"/>
            <a:ext cx="1285800" cy="9600"/>
          </a:xfrm>
          <a:prstGeom prst="rect">
            <a:avLst/>
          </a:pr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09"/>
        <p:cNvGrpSpPr/>
        <p:nvPr/>
      </p:nvGrpSpPr>
      <p:grpSpPr>
        <a:xfrm>
          <a:off x="0" y="0"/>
          <a:ext cx="0" cy="0"/>
          <a:chOff x="0" y="0"/>
          <a:chExt cx="0" cy="0"/>
        </a:xfrm>
      </p:grpSpPr>
      <p:sp>
        <p:nvSpPr>
          <p:cNvPr id="110" name="Google Shape;110;p5"/>
          <p:cNvSpPr/>
          <p:nvPr/>
        </p:nvSpPr>
        <p:spPr>
          <a:xfrm>
            <a:off x="3929100" y="1123950"/>
            <a:ext cx="1285800" cy="9600"/>
          </a:xfrm>
          <a:prstGeom prst="rect">
            <a:avLst/>
          </a:pr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12" name="Google Shape;112;p5"/>
          <p:cNvSpPr txBox="1">
            <a:spLocks noGrp="1"/>
          </p:cNvSpPr>
          <p:nvPr>
            <p:ph type="body" idx="1"/>
          </p:nvPr>
        </p:nvSpPr>
        <p:spPr>
          <a:xfrm>
            <a:off x="1114425" y="1316095"/>
            <a:ext cx="6915300" cy="33036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113" name="Google Shape;113;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4"/>
        <p:cNvGrpSpPr/>
        <p:nvPr/>
      </p:nvGrpSpPr>
      <p:grpSpPr>
        <a:xfrm>
          <a:off x="0" y="0"/>
          <a:ext cx="0" cy="0"/>
          <a:chOff x="0" y="0"/>
          <a:chExt cx="0" cy="0"/>
        </a:xfrm>
      </p:grpSpPr>
      <p:sp>
        <p:nvSpPr>
          <p:cNvPr id="115" name="Google Shape;115;p6"/>
          <p:cNvSpPr/>
          <p:nvPr/>
        </p:nvSpPr>
        <p:spPr>
          <a:xfrm>
            <a:off x="3929100" y="1123950"/>
            <a:ext cx="1285800" cy="9600"/>
          </a:xfrm>
          <a:prstGeom prst="rect">
            <a:avLst/>
          </a:pr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17" name="Google Shape;117;p6"/>
          <p:cNvSpPr txBox="1">
            <a:spLocks noGrp="1"/>
          </p:cNvSpPr>
          <p:nvPr>
            <p:ph type="body" idx="1"/>
          </p:nvPr>
        </p:nvSpPr>
        <p:spPr>
          <a:xfrm>
            <a:off x="942975" y="1352550"/>
            <a:ext cx="3522900" cy="31338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18" name="Google Shape;118;p6"/>
          <p:cNvSpPr txBox="1">
            <a:spLocks noGrp="1"/>
          </p:cNvSpPr>
          <p:nvPr>
            <p:ph type="body" idx="2"/>
          </p:nvPr>
        </p:nvSpPr>
        <p:spPr>
          <a:xfrm>
            <a:off x="4678075" y="1352550"/>
            <a:ext cx="3522900" cy="31338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19" name="Google Shape;119;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20"/>
        <p:cNvGrpSpPr/>
        <p:nvPr/>
      </p:nvGrpSpPr>
      <p:grpSpPr>
        <a:xfrm>
          <a:off x="0" y="0"/>
          <a:ext cx="0" cy="0"/>
          <a:chOff x="0" y="0"/>
          <a:chExt cx="0" cy="0"/>
        </a:xfrm>
      </p:grpSpPr>
      <p:sp>
        <p:nvSpPr>
          <p:cNvPr id="121" name="Google Shape;121;p7"/>
          <p:cNvSpPr/>
          <p:nvPr/>
        </p:nvSpPr>
        <p:spPr>
          <a:xfrm>
            <a:off x="3929100" y="1123950"/>
            <a:ext cx="1285800" cy="9600"/>
          </a:xfrm>
          <a:prstGeom prst="rect">
            <a:avLst/>
          </a:pr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123" name="Google Shape;123;p7"/>
          <p:cNvSpPr txBox="1">
            <a:spLocks noGrp="1"/>
          </p:cNvSpPr>
          <p:nvPr>
            <p:ph type="body" idx="1"/>
          </p:nvPr>
        </p:nvSpPr>
        <p:spPr>
          <a:xfrm>
            <a:off x="685800" y="1352550"/>
            <a:ext cx="2484600" cy="3095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124" name="Google Shape;124;p7"/>
          <p:cNvSpPr txBox="1">
            <a:spLocks noGrp="1"/>
          </p:cNvSpPr>
          <p:nvPr>
            <p:ph type="body" idx="2"/>
          </p:nvPr>
        </p:nvSpPr>
        <p:spPr>
          <a:xfrm>
            <a:off x="3297649" y="1352550"/>
            <a:ext cx="2484600" cy="3095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125" name="Google Shape;125;p7"/>
          <p:cNvSpPr txBox="1">
            <a:spLocks noGrp="1"/>
          </p:cNvSpPr>
          <p:nvPr>
            <p:ph type="body" idx="3"/>
          </p:nvPr>
        </p:nvSpPr>
        <p:spPr>
          <a:xfrm>
            <a:off x="5909498" y="1352550"/>
            <a:ext cx="2484600" cy="3095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126" name="Google Shape;126;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8"/>
          <p:cNvSpPr/>
          <p:nvPr/>
        </p:nvSpPr>
        <p:spPr>
          <a:xfrm>
            <a:off x="3929100" y="1123950"/>
            <a:ext cx="1285800" cy="9600"/>
          </a:xfrm>
          <a:prstGeom prst="rect">
            <a:avLst/>
          </a:pr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30" name="Google Shape;130;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1"/>
        <p:cNvGrpSpPr/>
        <p:nvPr/>
      </p:nvGrpSpPr>
      <p:grpSpPr>
        <a:xfrm>
          <a:off x="0" y="0"/>
          <a:ext cx="0" cy="0"/>
          <a:chOff x="0" y="0"/>
          <a:chExt cx="0" cy="0"/>
        </a:xfrm>
      </p:grpSpPr>
      <p:sp>
        <p:nvSpPr>
          <p:cNvPr id="132" name="Google Shape;132;p9"/>
          <p:cNvSpPr txBox="1">
            <a:spLocks noGrp="1"/>
          </p:cNvSpPr>
          <p:nvPr>
            <p:ph type="body" idx="1"/>
          </p:nvPr>
        </p:nvSpPr>
        <p:spPr>
          <a:xfrm>
            <a:off x="1762125" y="4253900"/>
            <a:ext cx="56196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800"/>
              <a:buNone/>
              <a:defRPr sz="1800"/>
            </a:lvl1pPr>
          </a:lstStyle>
          <a:p>
            <a:endParaRPr/>
          </a:p>
        </p:txBody>
      </p:sp>
      <p:sp>
        <p:nvSpPr>
          <p:cNvPr id="133" name="Google Shape;133;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34" name="Google Shape;134;p9"/>
          <p:cNvSpPr/>
          <p:nvPr/>
        </p:nvSpPr>
        <p:spPr>
          <a:xfrm>
            <a:off x="3929100" y="4171950"/>
            <a:ext cx="1285800" cy="9600"/>
          </a:xfrm>
          <a:prstGeom prst="rect">
            <a:avLst/>
          </a:pr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sp>
        <p:nvSpPr>
          <p:cNvPr id="136" name="Google Shape;136;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2AC7D7"/>
            </a:gs>
            <a:gs pos="82000">
              <a:srgbClr val="0D7FD1"/>
            </a:gs>
            <a:gs pos="100000">
              <a:srgbClr val="184DE2"/>
            </a:gs>
          </a:gsLst>
          <a:path path="circle">
            <a:fillToRect r="100000" b="100000"/>
          </a:path>
          <a:tileRect l="-100000" t="-10000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68697" y="-180346"/>
            <a:ext cx="9501192" cy="5491843"/>
            <a:chOff x="-168697" y="-180346"/>
            <a:chExt cx="9501192" cy="5491843"/>
          </a:xfrm>
        </p:grpSpPr>
        <p:sp>
          <p:nvSpPr>
            <p:cNvPr id="7" name="Google Shape;7;p1"/>
            <p:cNvSpPr/>
            <p:nvPr/>
          </p:nvSpPr>
          <p:spPr>
            <a:xfrm rot="-5165075">
              <a:off x="-149313" y="-76480"/>
              <a:ext cx="248388" cy="248376"/>
            </a:xfrm>
            <a:custGeom>
              <a:avLst/>
              <a:gdLst/>
              <a:ahLst/>
              <a:cxnLst/>
              <a:rect l="l" t="t" r="r" b="b"/>
              <a:pathLst>
                <a:path w="21135" h="21134" extrusionOk="0">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1199003" y="209866"/>
              <a:ext cx="252291" cy="230173"/>
            </a:xfrm>
            <a:custGeom>
              <a:avLst/>
              <a:gdLst/>
              <a:ahLst/>
              <a:cxnLst/>
              <a:rect l="l" t="t" r="r" b="b"/>
              <a:pathLst>
                <a:path w="21467" h="19585" extrusionOk="0">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rot="-7795544">
              <a:off x="1789723" y="-112653"/>
              <a:ext cx="264636" cy="215218"/>
            </a:xfrm>
            <a:custGeom>
              <a:avLst/>
              <a:gdLst/>
              <a:ahLst/>
              <a:cxnLst/>
              <a:rect l="l" t="t" r="r" b="b"/>
              <a:pathLst>
                <a:path w="22518" h="18313" extrusionOk="0">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rot="6276760">
              <a:off x="8224420" y="306479"/>
              <a:ext cx="163221" cy="256843"/>
            </a:xfrm>
            <a:custGeom>
              <a:avLst/>
              <a:gdLst/>
              <a:ahLst/>
              <a:cxnLst/>
              <a:rect l="l" t="t" r="r" b="b"/>
              <a:pathLst>
                <a:path w="13888" h="21854" extrusionOk="0">
                  <a:moveTo>
                    <a:pt x="9295" y="1550"/>
                  </a:moveTo>
                  <a:lnTo>
                    <a:pt x="9295" y="4371"/>
                  </a:lnTo>
                  <a:lnTo>
                    <a:pt x="8742" y="4205"/>
                  </a:lnTo>
                  <a:lnTo>
                    <a:pt x="8134" y="4095"/>
                  </a:lnTo>
                  <a:lnTo>
                    <a:pt x="7580" y="3984"/>
                  </a:lnTo>
                  <a:lnTo>
                    <a:pt x="6363" y="3984"/>
                  </a:lnTo>
                  <a:lnTo>
                    <a:pt x="5755" y="4095"/>
                  </a:lnTo>
                  <a:lnTo>
                    <a:pt x="5201" y="4205"/>
                  </a:lnTo>
                  <a:lnTo>
                    <a:pt x="4648" y="4371"/>
                  </a:lnTo>
                  <a:lnTo>
                    <a:pt x="4648" y="1550"/>
                  </a:lnTo>
                  <a:close/>
                  <a:moveTo>
                    <a:pt x="6529" y="7469"/>
                  </a:moveTo>
                  <a:lnTo>
                    <a:pt x="6197" y="7580"/>
                  </a:lnTo>
                  <a:lnTo>
                    <a:pt x="5976" y="7746"/>
                  </a:lnTo>
                  <a:lnTo>
                    <a:pt x="5810" y="7967"/>
                  </a:lnTo>
                  <a:lnTo>
                    <a:pt x="5755" y="8244"/>
                  </a:lnTo>
                  <a:lnTo>
                    <a:pt x="5755" y="10900"/>
                  </a:lnTo>
                  <a:lnTo>
                    <a:pt x="5755" y="11066"/>
                  </a:lnTo>
                  <a:lnTo>
                    <a:pt x="5810" y="11232"/>
                  </a:lnTo>
                  <a:lnTo>
                    <a:pt x="5921" y="11397"/>
                  </a:lnTo>
                  <a:lnTo>
                    <a:pt x="6031" y="11508"/>
                  </a:lnTo>
                  <a:lnTo>
                    <a:pt x="9074" y="14164"/>
                  </a:lnTo>
                  <a:lnTo>
                    <a:pt x="9351" y="14274"/>
                  </a:lnTo>
                  <a:lnTo>
                    <a:pt x="9627" y="14330"/>
                  </a:lnTo>
                  <a:lnTo>
                    <a:pt x="9738" y="14330"/>
                  </a:lnTo>
                  <a:lnTo>
                    <a:pt x="9904" y="14274"/>
                  </a:lnTo>
                  <a:lnTo>
                    <a:pt x="10070" y="14164"/>
                  </a:lnTo>
                  <a:lnTo>
                    <a:pt x="10181" y="14053"/>
                  </a:lnTo>
                  <a:lnTo>
                    <a:pt x="10346" y="13776"/>
                  </a:lnTo>
                  <a:lnTo>
                    <a:pt x="10346" y="13500"/>
                  </a:lnTo>
                  <a:lnTo>
                    <a:pt x="10291" y="13223"/>
                  </a:lnTo>
                  <a:lnTo>
                    <a:pt x="10125" y="13002"/>
                  </a:lnTo>
                  <a:lnTo>
                    <a:pt x="7304" y="10568"/>
                  </a:lnTo>
                  <a:lnTo>
                    <a:pt x="7304" y="8244"/>
                  </a:lnTo>
                  <a:lnTo>
                    <a:pt x="7248" y="7967"/>
                  </a:lnTo>
                  <a:lnTo>
                    <a:pt x="7082" y="7746"/>
                  </a:lnTo>
                  <a:lnTo>
                    <a:pt x="6806" y="7580"/>
                  </a:lnTo>
                  <a:lnTo>
                    <a:pt x="6529" y="7469"/>
                  </a:lnTo>
                  <a:close/>
                  <a:moveTo>
                    <a:pt x="7525" y="5533"/>
                  </a:moveTo>
                  <a:lnTo>
                    <a:pt x="8023" y="5644"/>
                  </a:lnTo>
                  <a:lnTo>
                    <a:pt x="8576" y="5754"/>
                  </a:lnTo>
                  <a:lnTo>
                    <a:pt x="9074" y="5920"/>
                  </a:lnTo>
                  <a:lnTo>
                    <a:pt x="9517" y="6142"/>
                  </a:lnTo>
                  <a:lnTo>
                    <a:pt x="9959" y="6418"/>
                  </a:lnTo>
                  <a:lnTo>
                    <a:pt x="10402" y="6750"/>
                  </a:lnTo>
                  <a:lnTo>
                    <a:pt x="10789" y="7082"/>
                  </a:lnTo>
                  <a:lnTo>
                    <a:pt x="11121" y="7469"/>
                  </a:lnTo>
                  <a:lnTo>
                    <a:pt x="11453" y="7912"/>
                  </a:lnTo>
                  <a:lnTo>
                    <a:pt x="11730" y="8355"/>
                  </a:lnTo>
                  <a:lnTo>
                    <a:pt x="11951" y="8797"/>
                  </a:lnTo>
                  <a:lnTo>
                    <a:pt x="12117" y="9295"/>
                  </a:lnTo>
                  <a:lnTo>
                    <a:pt x="12228" y="9848"/>
                  </a:lnTo>
                  <a:lnTo>
                    <a:pt x="12338" y="10346"/>
                  </a:lnTo>
                  <a:lnTo>
                    <a:pt x="12338" y="10900"/>
                  </a:lnTo>
                  <a:lnTo>
                    <a:pt x="12338" y="11453"/>
                  </a:lnTo>
                  <a:lnTo>
                    <a:pt x="12228" y="12006"/>
                  </a:lnTo>
                  <a:lnTo>
                    <a:pt x="12117" y="12504"/>
                  </a:lnTo>
                  <a:lnTo>
                    <a:pt x="11951" y="13002"/>
                  </a:lnTo>
                  <a:lnTo>
                    <a:pt x="11730" y="13500"/>
                  </a:lnTo>
                  <a:lnTo>
                    <a:pt x="11453" y="13942"/>
                  </a:lnTo>
                  <a:lnTo>
                    <a:pt x="11121" y="14330"/>
                  </a:lnTo>
                  <a:lnTo>
                    <a:pt x="10789" y="14717"/>
                  </a:lnTo>
                  <a:lnTo>
                    <a:pt x="10402" y="15104"/>
                  </a:lnTo>
                  <a:lnTo>
                    <a:pt x="9959" y="15381"/>
                  </a:lnTo>
                  <a:lnTo>
                    <a:pt x="9517" y="15657"/>
                  </a:lnTo>
                  <a:lnTo>
                    <a:pt x="9074" y="15879"/>
                  </a:lnTo>
                  <a:lnTo>
                    <a:pt x="8576" y="16100"/>
                  </a:lnTo>
                  <a:lnTo>
                    <a:pt x="8023" y="16211"/>
                  </a:lnTo>
                  <a:lnTo>
                    <a:pt x="7525" y="16321"/>
                  </a:lnTo>
                  <a:lnTo>
                    <a:pt x="6418" y="16321"/>
                  </a:lnTo>
                  <a:lnTo>
                    <a:pt x="5865" y="16211"/>
                  </a:lnTo>
                  <a:lnTo>
                    <a:pt x="5367" y="16100"/>
                  </a:lnTo>
                  <a:lnTo>
                    <a:pt x="4869" y="15879"/>
                  </a:lnTo>
                  <a:lnTo>
                    <a:pt x="4371" y="15657"/>
                  </a:lnTo>
                  <a:lnTo>
                    <a:pt x="3929" y="15381"/>
                  </a:lnTo>
                  <a:lnTo>
                    <a:pt x="3542" y="15104"/>
                  </a:lnTo>
                  <a:lnTo>
                    <a:pt x="3154" y="14717"/>
                  </a:lnTo>
                  <a:lnTo>
                    <a:pt x="2767" y="14330"/>
                  </a:lnTo>
                  <a:lnTo>
                    <a:pt x="2490" y="13942"/>
                  </a:lnTo>
                  <a:lnTo>
                    <a:pt x="2214" y="13500"/>
                  </a:lnTo>
                  <a:lnTo>
                    <a:pt x="1993" y="13002"/>
                  </a:lnTo>
                  <a:lnTo>
                    <a:pt x="1771" y="12504"/>
                  </a:lnTo>
                  <a:lnTo>
                    <a:pt x="1661" y="12006"/>
                  </a:lnTo>
                  <a:lnTo>
                    <a:pt x="1550" y="11453"/>
                  </a:lnTo>
                  <a:lnTo>
                    <a:pt x="1550" y="10900"/>
                  </a:lnTo>
                  <a:lnTo>
                    <a:pt x="1550" y="10346"/>
                  </a:lnTo>
                  <a:lnTo>
                    <a:pt x="1661" y="9848"/>
                  </a:lnTo>
                  <a:lnTo>
                    <a:pt x="1771" y="9295"/>
                  </a:lnTo>
                  <a:lnTo>
                    <a:pt x="1993" y="8797"/>
                  </a:lnTo>
                  <a:lnTo>
                    <a:pt x="2214" y="8355"/>
                  </a:lnTo>
                  <a:lnTo>
                    <a:pt x="2490" y="7912"/>
                  </a:lnTo>
                  <a:lnTo>
                    <a:pt x="2767" y="7469"/>
                  </a:lnTo>
                  <a:lnTo>
                    <a:pt x="3154" y="7082"/>
                  </a:lnTo>
                  <a:lnTo>
                    <a:pt x="3542" y="6750"/>
                  </a:lnTo>
                  <a:lnTo>
                    <a:pt x="3929" y="6418"/>
                  </a:lnTo>
                  <a:lnTo>
                    <a:pt x="4371" y="6142"/>
                  </a:lnTo>
                  <a:lnTo>
                    <a:pt x="4869" y="5920"/>
                  </a:lnTo>
                  <a:lnTo>
                    <a:pt x="5367" y="5754"/>
                  </a:lnTo>
                  <a:lnTo>
                    <a:pt x="5865" y="5644"/>
                  </a:lnTo>
                  <a:lnTo>
                    <a:pt x="6418" y="5533"/>
                  </a:lnTo>
                  <a:close/>
                  <a:moveTo>
                    <a:pt x="9295" y="17483"/>
                  </a:moveTo>
                  <a:lnTo>
                    <a:pt x="9295" y="20305"/>
                  </a:lnTo>
                  <a:lnTo>
                    <a:pt x="4648" y="20305"/>
                  </a:lnTo>
                  <a:lnTo>
                    <a:pt x="4648" y="17483"/>
                  </a:lnTo>
                  <a:lnTo>
                    <a:pt x="5201" y="17649"/>
                  </a:lnTo>
                  <a:lnTo>
                    <a:pt x="5755" y="17760"/>
                  </a:lnTo>
                  <a:lnTo>
                    <a:pt x="6363" y="17815"/>
                  </a:lnTo>
                  <a:lnTo>
                    <a:pt x="6972" y="17870"/>
                  </a:lnTo>
                  <a:lnTo>
                    <a:pt x="7580" y="17815"/>
                  </a:lnTo>
                  <a:lnTo>
                    <a:pt x="8134" y="17760"/>
                  </a:lnTo>
                  <a:lnTo>
                    <a:pt x="8742" y="17649"/>
                  </a:lnTo>
                  <a:lnTo>
                    <a:pt x="9295" y="17483"/>
                  </a:lnTo>
                  <a:close/>
                  <a:moveTo>
                    <a:pt x="3874" y="1"/>
                  </a:moveTo>
                  <a:lnTo>
                    <a:pt x="3542" y="56"/>
                  </a:lnTo>
                  <a:lnTo>
                    <a:pt x="3320" y="222"/>
                  </a:lnTo>
                  <a:lnTo>
                    <a:pt x="3154" y="443"/>
                  </a:lnTo>
                  <a:lnTo>
                    <a:pt x="3099" y="775"/>
                  </a:lnTo>
                  <a:lnTo>
                    <a:pt x="3099" y="5146"/>
                  </a:lnTo>
                  <a:lnTo>
                    <a:pt x="2435" y="5644"/>
                  </a:lnTo>
                  <a:lnTo>
                    <a:pt x="1827" y="6252"/>
                  </a:lnTo>
                  <a:lnTo>
                    <a:pt x="1273" y="6861"/>
                  </a:lnTo>
                  <a:lnTo>
                    <a:pt x="831" y="7580"/>
                  </a:lnTo>
                  <a:lnTo>
                    <a:pt x="499" y="8355"/>
                  </a:lnTo>
                  <a:lnTo>
                    <a:pt x="222" y="9185"/>
                  </a:lnTo>
                  <a:lnTo>
                    <a:pt x="56" y="10014"/>
                  </a:lnTo>
                  <a:lnTo>
                    <a:pt x="1" y="10900"/>
                  </a:lnTo>
                  <a:lnTo>
                    <a:pt x="56" y="11785"/>
                  </a:lnTo>
                  <a:lnTo>
                    <a:pt x="222" y="12670"/>
                  </a:lnTo>
                  <a:lnTo>
                    <a:pt x="499" y="13444"/>
                  </a:lnTo>
                  <a:lnTo>
                    <a:pt x="831" y="14219"/>
                  </a:lnTo>
                  <a:lnTo>
                    <a:pt x="1273" y="14938"/>
                  </a:lnTo>
                  <a:lnTo>
                    <a:pt x="1827" y="15602"/>
                  </a:lnTo>
                  <a:lnTo>
                    <a:pt x="2435" y="16211"/>
                  </a:lnTo>
                  <a:lnTo>
                    <a:pt x="3099" y="16709"/>
                  </a:lnTo>
                  <a:lnTo>
                    <a:pt x="3099" y="21079"/>
                  </a:lnTo>
                  <a:lnTo>
                    <a:pt x="3154" y="21356"/>
                  </a:lnTo>
                  <a:lnTo>
                    <a:pt x="3320" y="21632"/>
                  </a:lnTo>
                  <a:lnTo>
                    <a:pt x="3542" y="21798"/>
                  </a:lnTo>
                  <a:lnTo>
                    <a:pt x="3874" y="21854"/>
                  </a:lnTo>
                  <a:lnTo>
                    <a:pt x="10015" y="21854"/>
                  </a:lnTo>
                  <a:lnTo>
                    <a:pt x="10346" y="21798"/>
                  </a:lnTo>
                  <a:lnTo>
                    <a:pt x="10568" y="21632"/>
                  </a:lnTo>
                  <a:lnTo>
                    <a:pt x="10734" y="21356"/>
                  </a:lnTo>
                  <a:lnTo>
                    <a:pt x="10789" y="21079"/>
                  </a:lnTo>
                  <a:lnTo>
                    <a:pt x="10789" y="16709"/>
                  </a:lnTo>
                  <a:lnTo>
                    <a:pt x="11508" y="16211"/>
                  </a:lnTo>
                  <a:lnTo>
                    <a:pt x="12062" y="15602"/>
                  </a:lnTo>
                  <a:lnTo>
                    <a:pt x="12615" y="14938"/>
                  </a:lnTo>
                  <a:lnTo>
                    <a:pt x="13057" y="14219"/>
                  </a:lnTo>
                  <a:lnTo>
                    <a:pt x="13389" y="13444"/>
                  </a:lnTo>
                  <a:lnTo>
                    <a:pt x="13666" y="12670"/>
                  </a:lnTo>
                  <a:lnTo>
                    <a:pt x="13832" y="11785"/>
                  </a:lnTo>
                  <a:lnTo>
                    <a:pt x="13887" y="10900"/>
                  </a:lnTo>
                  <a:lnTo>
                    <a:pt x="13832" y="10014"/>
                  </a:lnTo>
                  <a:lnTo>
                    <a:pt x="13666" y="9185"/>
                  </a:lnTo>
                  <a:lnTo>
                    <a:pt x="13389" y="8355"/>
                  </a:lnTo>
                  <a:lnTo>
                    <a:pt x="13057" y="7580"/>
                  </a:lnTo>
                  <a:lnTo>
                    <a:pt x="12615" y="6861"/>
                  </a:lnTo>
                  <a:lnTo>
                    <a:pt x="12062" y="6252"/>
                  </a:lnTo>
                  <a:lnTo>
                    <a:pt x="11508" y="5644"/>
                  </a:lnTo>
                  <a:lnTo>
                    <a:pt x="10789" y="5146"/>
                  </a:lnTo>
                  <a:lnTo>
                    <a:pt x="10789" y="775"/>
                  </a:lnTo>
                  <a:lnTo>
                    <a:pt x="10734" y="443"/>
                  </a:lnTo>
                  <a:lnTo>
                    <a:pt x="10568" y="222"/>
                  </a:lnTo>
                  <a:lnTo>
                    <a:pt x="10346" y="56"/>
                  </a:lnTo>
                  <a:lnTo>
                    <a:pt x="10015"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rot="2357159">
              <a:off x="358847" y="180980"/>
              <a:ext cx="256871" cy="173641"/>
            </a:xfrm>
            <a:custGeom>
              <a:avLst/>
              <a:gdLst/>
              <a:ahLst/>
              <a:cxnLst/>
              <a:rect l="l" t="t" r="r" b="b"/>
              <a:pathLst>
                <a:path w="21854" h="14773" extrusionOk="0">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rot="5239795">
              <a:off x="2893367" y="12366"/>
              <a:ext cx="173612" cy="256833"/>
            </a:xfrm>
            <a:custGeom>
              <a:avLst/>
              <a:gdLst/>
              <a:ahLst/>
              <a:cxnLst/>
              <a:rect l="l" t="t" r="r" b="b"/>
              <a:pathLst>
                <a:path w="14772" h="21853" extrusionOk="0">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3301666" y="-175575"/>
              <a:ext cx="121603" cy="256839"/>
            </a:xfrm>
            <a:custGeom>
              <a:avLst/>
              <a:gdLst/>
              <a:ahLst/>
              <a:cxnLst/>
              <a:rect l="l" t="t" r="r" b="b"/>
              <a:pathLst>
                <a:path w="10347" h="21854" extrusionOk="0">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1263430" y="672385"/>
              <a:ext cx="174266" cy="256839"/>
            </a:xfrm>
            <a:custGeom>
              <a:avLst/>
              <a:gdLst/>
              <a:ahLst/>
              <a:cxnLst/>
              <a:rect l="l" t="t" r="r" b="b"/>
              <a:pathLst>
                <a:path w="14828" h="21854" extrusionOk="0">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rot="-3491382">
              <a:off x="206778" y="508996"/>
              <a:ext cx="152810" cy="256846"/>
            </a:xfrm>
            <a:custGeom>
              <a:avLst/>
              <a:gdLst/>
              <a:ahLst/>
              <a:cxnLst/>
              <a:rect l="l" t="t" r="r" b="b"/>
              <a:pathLst>
                <a:path w="13002" h="21854" extrusionOk="0">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rot="-2888323">
              <a:off x="8645327" y="3200998"/>
              <a:ext cx="173613" cy="256830"/>
            </a:xfrm>
            <a:custGeom>
              <a:avLst/>
              <a:gdLst/>
              <a:ahLst/>
              <a:cxnLst/>
              <a:rect l="l" t="t" r="r" b="b"/>
              <a:pathLst>
                <a:path w="14773" h="21854" extrusionOk="0">
                  <a:moveTo>
                    <a:pt x="10678" y="4095"/>
                  </a:moveTo>
                  <a:lnTo>
                    <a:pt x="10678" y="8078"/>
                  </a:lnTo>
                  <a:lnTo>
                    <a:pt x="4095" y="8078"/>
                  </a:lnTo>
                  <a:lnTo>
                    <a:pt x="4095" y="4095"/>
                  </a:lnTo>
                  <a:close/>
                  <a:moveTo>
                    <a:pt x="2546" y="2546"/>
                  </a:moveTo>
                  <a:lnTo>
                    <a:pt x="2546" y="9627"/>
                  </a:lnTo>
                  <a:lnTo>
                    <a:pt x="12227" y="9627"/>
                  </a:lnTo>
                  <a:lnTo>
                    <a:pt x="12227" y="2546"/>
                  </a:lnTo>
                  <a:close/>
                  <a:moveTo>
                    <a:pt x="7359" y="14662"/>
                  </a:moveTo>
                  <a:lnTo>
                    <a:pt x="7635" y="14717"/>
                  </a:lnTo>
                  <a:lnTo>
                    <a:pt x="7857" y="14883"/>
                  </a:lnTo>
                  <a:lnTo>
                    <a:pt x="8023" y="15104"/>
                  </a:lnTo>
                  <a:lnTo>
                    <a:pt x="8023" y="15326"/>
                  </a:lnTo>
                  <a:lnTo>
                    <a:pt x="8023" y="15602"/>
                  </a:lnTo>
                  <a:lnTo>
                    <a:pt x="7857" y="15824"/>
                  </a:lnTo>
                  <a:lnTo>
                    <a:pt x="7635" y="15934"/>
                  </a:lnTo>
                  <a:lnTo>
                    <a:pt x="7359" y="15990"/>
                  </a:lnTo>
                  <a:lnTo>
                    <a:pt x="7138" y="15934"/>
                  </a:lnTo>
                  <a:lnTo>
                    <a:pt x="6916" y="15824"/>
                  </a:lnTo>
                  <a:lnTo>
                    <a:pt x="6750" y="15602"/>
                  </a:lnTo>
                  <a:lnTo>
                    <a:pt x="6750" y="15326"/>
                  </a:lnTo>
                  <a:lnTo>
                    <a:pt x="6750" y="15104"/>
                  </a:lnTo>
                  <a:lnTo>
                    <a:pt x="6916" y="14883"/>
                  </a:lnTo>
                  <a:lnTo>
                    <a:pt x="7138" y="14717"/>
                  </a:lnTo>
                  <a:lnTo>
                    <a:pt x="7359" y="14662"/>
                  </a:lnTo>
                  <a:close/>
                  <a:moveTo>
                    <a:pt x="7359" y="13113"/>
                  </a:moveTo>
                  <a:lnTo>
                    <a:pt x="6916" y="13168"/>
                  </a:lnTo>
                  <a:lnTo>
                    <a:pt x="6529" y="13334"/>
                  </a:lnTo>
                  <a:lnTo>
                    <a:pt x="6142" y="13500"/>
                  </a:lnTo>
                  <a:lnTo>
                    <a:pt x="5810" y="13777"/>
                  </a:lnTo>
                  <a:lnTo>
                    <a:pt x="5533" y="14109"/>
                  </a:lnTo>
                  <a:lnTo>
                    <a:pt x="5367" y="14496"/>
                  </a:lnTo>
                  <a:lnTo>
                    <a:pt x="5201" y="14883"/>
                  </a:lnTo>
                  <a:lnTo>
                    <a:pt x="5201" y="15326"/>
                  </a:lnTo>
                  <a:lnTo>
                    <a:pt x="5201" y="15768"/>
                  </a:lnTo>
                  <a:lnTo>
                    <a:pt x="5367" y="16211"/>
                  </a:lnTo>
                  <a:lnTo>
                    <a:pt x="5533" y="16598"/>
                  </a:lnTo>
                  <a:lnTo>
                    <a:pt x="5810" y="16875"/>
                  </a:lnTo>
                  <a:lnTo>
                    <a:pt x="6142" y="17151"/>
                  </a:lnTo>
                  <a:lnTo>
                    <a:pt x="6529" y="17373"/>
                  </a:lnTo>
                  <a:lnTo>
                    <a:pt x="6916" y="17483"/>
                  </a:lnTo>
                  <a:lnTo>
                    <a:pt x="7359" y="17539"/>
                  </a:lnTo>
                  <a:lnTo>
                    <a:pt x="7857" y="17483"/>
                  </a:lnTo>
                  <a:lnTo>
                    <a:pt x="8244" y="17373"/>
                  </a:lnTo>
                  <a:lnTo>
                    <a:pt x="8631" y="17151"/>
                  </a:lnTo>
                  <a:lnTo>
                    <a:pt x="8963" y="16875"/>
                  </a:lnTo>
                  <a:lnTo>
                    <a:pt x="9240" y="16598"/>
                  </a:lnTo>
                  <a:lnTo>
                    <a:pt x="9406" y="16211"/>
                  </a:lnTo>
                  <a:lnTo>
                    <a:pt x="9572" y="15768"/>
                  </a:lnTo>
                  <a:lnTo>
                    <a:pt x="9572" y="15326"/>
                  </a:lnTo>
                  <a:lnTo>
                    <a:pt x="9572" y="14883"/>
                  </a:lnTo>
                  <a:lnTo>
                    <a:pt x="9406" y="14496"/>
                  </a:lnTo>
                  <a:lnTo>
                    <a:pt x="9240" y="14109"/>
                  </a:lnTo>
                  <a:lnTo>
                    <a:pt x="8963" y="13777"/>
                  </a:lnTo>
                  <a:lnTo>
                    <a:pt x="8631" y="13500"/>
                  </a:lnTo>
                  <a:lnTo>
                    <a:pt x="8244" y="13334"/>
                  </a:lnTo>
                  <a:lnTo>
                    <a:pt x="7857" y="13168"/>
                  </a:lnTo>
                  <a:lnTo>
                    <a:pt x="7359" y="13113"/>
                  </a:lnTo>
                  <a:close/>
                  <a:moveTo>
                    <a:pt x="7359" y="12117"/>
                  </a:moveTo>
                  <a:lnTo>
                    <a:pt x="7691" y="12172"/>
                  </a:lnTo>
                  <a:lnTo>
                    <a:pt x="8023" y="12228"/>
                  </a:lnTo>
                  <a:lnTo>
                    <a:pt x="8631" y="12393"/>
                  </a:lnTo>
                  <a:lnTo>
                    <a:pt x="9185" y="12670"/>
                  </a:lnTo>
                  <a:lnTo>
                    <a:pt x="9627" y="13057"/>
                  </a:lnTo>
                  <a:lnTo>
                    <a:pt x="10014" y="13555"/>
                  </a:lnTo>
                  <a:lnTo>
                    <a:pt x="10346" y="14109"/>
                  </a:lnTo>
                  <a:lnTo>
                    <a:pt x="10512" y="14717"/>
                  </a:lnTo>
                  <a:lnTo>
                    <a:pt x="10568" y="14994"/>
                  </a:lnTo>
                  <a:lnTo>
                    <a:pt x="10568" y="15326"/>
                  </a:lnTo>
                  <a:lnTo>
                    <a:pt x="10568" y="15658"/>
                  </a:lnTo>
                  <a:lnTo>
                    <a:pt x="10512" y="15990"/>
                  </a:lnTo>
                  <a:lnTo>
                    <a:pt x="10346" y="16598"/>
                  </a:lnTo>
                  <a:lnTo>
                    <a:pt x="10014" y="17151"/>
                  </a:lnTo>
                  <a:lnTo>
                    <a:pt x="9627" y="17594"/>
                  </a:lnTo>
                  <a:lnTo>
                    <a:pt x="9185" y="17981"/>
                  </a:lnTo>
                  <a:lnTo>
                    <a:pt x="8631" y="18313"/>
                  </a:lnTo>
                  <a:lnTo>
                    <a:pt x="8023" y="18479"/>
                  </a:lnTo>
                  <a:lnTo>
                    <a:pt x="7691" y="18534"/>
                  </a:lnTo>
                  <a:lnTo>
                    <a:pt x="7082" y="18534"/>
                  </a:lnTo>
                  <a:lnTo>
                    <a:pt x="6750" y="18479"/>
                  </a:lnTo>
                  <a:lnTo>
                    <a:pt x="6142" y="18313"/>
                  </a:lnTo>
                  <a:lnTo>
                    <a:pt x="5588" y="17981"/>
                  </a:lnTo>
                  <a:lnTo>
                    <a:pt x="5146" y="17594"/>
                  </a:lnTo>
                  <a:lnTo>
                    <a:pt x="4759" y="17151"/>
                  </a:lnTo>
                  <a:lnTo>
                    <a:pt x="4427" y="16598"/>
                  </a:lnTo>
                  <a:lnTo>
                    <a:pt x="4261" y="15990"/>
                  </a:lnTo>
                  <a:lnTo>
                    <a:pt x="4205" y="15658"/>
                  </a:lnTo>
                  <a:lnTo>
                    <a:pt x="4205" y="15326"/>
                  </a:lnTo>
                  <a:lnTo>
                    <a:pt x="4205" y="14994"/>
                  </a:lnTo>
                  <a:lnTo>
                    <a:pt x="4261" y="14717"/>
                  </a:lnTo>
                  <a:lnTo>
                    <a:pt x="4427" y="14109"/>
                  </a:lnTo>
                  <a:lnTo>
                    <a:pt x="4759" y="13555"/>
                  </a:lnTo>
                  <a:lnTo>
                    <a:pt x="5146" y="13057"/>
                  </a:lnTo>
                  <a:lnTo>
                    <a:pt x="5588" y="12670"/>
                  </a:lnTo>
                  <a:lnTo>
                    <a:pt x="6142" y="12393"/>
                  </a:lnTo>
                  <a:lnTo>
                    <a:pt x="6750" y="12228"/>
                  </a:lnTo>
                  <a:lnTo>
                    <a:pt x="7082" y="12172"/>
                  </a:lnTo>
                  <a:lnTo>
                    <a:pt x="7359" y="12117"/>
                  </a:lnTo>
                  <a:close/>
                  <a:moveTo>
                    <a:pt x="7359" y="10568"/>
                  </a:moveTo>
                  <a:lnTo>
                    <a:pt x="6916" y="10623"/>
                  </a:lnTo>
                  <a:lnTo>
                    <a:pt x="6418" y="10678"/>
                  </a:lnTo>
                  <a:lnTo>
                    <a:pt x="5976" y="10789"/>
                  </a:lnTo>
                  <a:lnTo>
                    <a:pt x="5533" y="10955"/>
                  </a:lnTo>
                  <a:lnTo>
                    <a:pt x="5146" y="11176"/>
                  </a:lnTo>
                  <a:lnTo>
                    <a:pt x="4759" y="11398"/>
                  </a:lnTo>
                  <a:lnTo>
                    <a:pt x="4371" y="11674"/>
                  </a:lnTo>
                  <a:lnTo>
                    <a:pt x="4039" y="12006"/>
                  </a:lnTo>
                  <a:lnTo>
                    <a:pt x="3707" y="12338"/>
                  </a:lnTo>
                  <a:lnTo>
                    <a:pt x="3431" y="12670"/>
                  </a:lnTo>
                  <a:lnTo>
                    <a:pt x="3210" y="13057"/>
                  </a:lnTo>
                  <a:lnTo>
                    <a:pt x="2988" y="13500"/>
                  </a:lnTo>
                  <a:lnTo>
                    <a:pt x="2878" y="13943"/>
                  </a:lnTo>
                  <a:lnTo>
                    <a:pt x="2712" y="14385"/>
                  </a:lnTo>
                  <a:lnTo>
                    <a:pt x="2656" y="14883"/>
                  </a:lnTo>
                  <a:lnTo>
                    <a:pt x="2656" y="15326"/>
                  </a:lnTo>
                  <a:lnTo>
                    <a:pt x="2656" y="15824"/>
                  </a:lnTo>
                  <a:lnTo>
                    <a:pt x="2712" y="16321"/>
                  </a:lnTo>
                  <a:lnTo>
                    <a:pt x="2878" y="16764"/>
                  </a:lnTo>
                  <a:lnTo>
                    <a:pt x="2988" y="17207"/>
                  </a:lnTo>
                  <a:lnTo>
                    <a:pt x="3210" y="17594"/>
                  </a:lnTo>
                  <a:lnTo>
                    <a:pt x="3431" y="17981"/>
                  </a:lnTo>
                  <a:lnTo>
                    <a:pt x="3707" y="18368"/>
                  </a:lnTo>
                  <a:lnTo>
                    <a:pt x="4039" y="18700"/>
                  </a:lnTo>
                  <a:lnTo>
                    <a:pt x="4371" y="18977"/>
                  </a:lnTo>
                  <a:lnTo>
                    <a:pt x="4759" y="19254"/>
                  </a:lnTo>
                  <a:lnTo>
                    <a:pt x="5146" y="19530"/>
                  </a:lnTo>
                  <a:lnTo>
                    <a:pt x="5533" y="19696"/>
                  </a:lnTo>
                  <a:lnTo>
                    <a:pt x="5976" y="19862"/>
                  </a:lnTo>
                  <a:lnTo>
                    <a:pt x="6418" y="19973"/>
                  </a:lnTo>
                  <a:lnTo>
                    <a:pt x="6916" y="20084"/>
                  </a:lnTo>
                  <a:lnTo>
                    <a:pt x="7857" y="20084"/>
                  </a:lnTo>
                  <a:lnTo>
                    <a:pt x="8355" y="19973"/>
                  </a:lnTo>
                  <a:lnTo>
                    <a:pt x="8797" y="19862"/>
                  </a:lnTo>
                  <a:lnTo>
                    <a:pt x="9240" y="19696"/>
                  </a:lnTo>
                  <a:lnTo>
                    <a:pt x="9627" y="19530"/>
                  </a:lnTo>
                  <a:lnTo>
                    <a:pt x="10014" y="19254"/>
                  </a:lnTo>
                  <a:lnTo>
                    <a:pt x="10402" y="18977"/>
                  </a:lnTo>
                  <a:lnTo>
                    <a:pt x="10734" y="18700"/>
                  </a:lnTo>
                  <a:lnTo>
                    <a:pt x="11066" y="18368"/>
                  </a:lnTo>
                  <a:lnTo>
                    <a:pt x="11342" y="17981"/>
                  </a:lnTo>
                  <a:lnTo>
                    <a:pt x="11564" y="17594"/>
                  </a:lnTo>
                  <a:lnTo>
                    <a:pt x="11785" y="17207"/>
                  </a:lnTo>
                  <a:lnTo>
                    <a:pt x="11895" y="16764"/>
                  </a:lnTo>
                  <a:lnTo>
                    <a:pt x="12061" y="16321"/>
                  </a:lnTo>
                  <a:lnTo>
                    <a:pt x="12117" y="15824"/>
                  </a:lnTo>
                  <a:lnTo>
                    <a:pt x="12117" y="15326"/>
                  </a:lnTo>
                  <a:lnTo>
                    <a:pt x="12117" y="14883"/>
                  </a:lnTo>
                  <a:lnTo>
                    <a:pt x="12061" y="14385"/>
                  </a:lnTo>
                  <a:lnTo>
                    <a:pt x="11895" y="13943"/>
                  </a:lnTo>
                  <a:lnTo>
                    <a:pt x="11785" y="13500"/>
                  </a:lnTo>
                  <a:lnTo>
                    <a:pt x="11564" y="13057"/>
                  </a:lnTo>
                  <a:lnTo>
                    <a:pt x="11342" y="12670"/>
                  </a:lnTo>
                  <a:lnTo>
                    <a:pt x="11066" y="12338"/>
                  </a:lnTo>
                  <a:lnTo>
                    <a:pt x="10734" y="12006"/>
                  </a:lnTo>
                  <a:lnTo>
                    <a:pt x="10402" y="11674"/>
                  </a:lnTo>
                  <a:lnTo>
                    <a:pt x="10014" y="11398"/>
                  </a:lnTo>
                  <a:lnTo>
                    <a:pt x="9627" y="11176"/>
                  </a:lnTo>
                  <a:lnTo>
                    <a:pt x="9240" y="10955"/>
                  </a:lnTo>
                  <a:lnTo>
                    <a:pt x="8797" y="10789"/>
                  </a:lnTo>
                  <a:lnTo>
                    <a:pt x="8355" y="10678"/>
                  </a:lnTo>
                  <a:lnTo>
                    <a:pt x="7857" y="10623"/>
                  </a:lnTo>
                  <a:lnTo>
                    <a:pt x="7359" y="10568"/>
                  </a:lnTo>
                  <a:close/>
                  <a:moveTo>
                    <a:pt x="12449" y="1550"/>
                  </a:moveTo>
                  <a:lnTo>
                    <a:pt x="12615" y="1605"/>
                  </a:lnTo>
                  <a:lnTo>
                    <a:pt x="12781" y="1716"/>
                  </a:lnTo>
                  <a:lnTo>
                    <a:pt x="12947" y="1827"/>
                  </a:lnTo>
                  <a:lnTo>
                    <a:pt x="13057" y="1993"/>
                  </a:lnTo>
                  <a:lnTo>
                    <a:pt x="13168" y="2159"/>
                  </a:lnTo>
                  <a:lnTo>
                    <a:pt x="13223" y="2325"/>
                  </a:lnTo>
                  <a:lnTo>
                    <a:pt x="13223" y="2546"/>
                  </a:lnTo>
                  <a:lnTo>
                    <a:pt x="13223" y="19309"/>
                  </a:lnTo>
                  <a:lnTo>
                    <a:pt x="13223" y="19530"/>
                  </a:lnTo>
                  <a:lnTo>
                    <a:pt x="13168" y="19696"/>
                  </a:lnTo>
                  <a:lnTo>
                    <a:pt x="13057" y="19862"/>
                  </a:lnTo>
                  <a:lnTo>
                    <a:pt x="12947" y="20028"/>
                  </a:lnTo>
                  <a:lnTo>
                    <a:pt x="12781" y="20139"/>
                  </a:lnTo>
                  <a:lnTo>
                    <a:pt x="12615" y="20249"/>
                  </a:lnTo>
                  <a:lnTo>
                    <a:pt x="12449" y="20305"/>
                  </a:lnTo>
                  <a:lnTo>
                    <a:pt x="2324" y="20305"/>
                  </a:lnTo>
                  <a:lnTo>
                    <a:pt x="2158" y="20249"/>
                  </a:lnTo>
                  <a:lnTo>
                    <a:pt x="1992" y="20139"/>
                  </a:lnTo>
                  <a:lnTo>
                    <a:pt x="1826" y="20028"/>
                  </a:lnTo>
                  <a:lnTo>
                    <a:pt x="1716" y="19862"/>
                  </a:lnTo>
                  <a:lnTo>
                    <a:pt x="1605" y="19696"/>
                  </a:lnTo>
                  <a:lnTo>
                    <a:pt x="1550" y="19530"/>
                  </a:lnTo>
                  <a:lnTo>
                    <a:pt x="1550" y="19309"/>
                  </a:lnTo>
                  <a:lnTo>
                    <a:pt x="1550" y="2546"/>
                  </a:lnTo>
                  <a:lnTo>
                    <a:pt x="1550" y="2325"/>
                  </a:lnTo>
                  <a:lnTo>
                    <a:pt x="1605" y="2159"/>
                  </a:lnTo>
                  <a:lnTo>
                    <a:pt x="1716" y="1993"/>
                  </a:lnTo>
                  <a:lnTo>
                    <a:pt x="1826" y="1827"/>
                  </a:lnTo>
                  <a:lnTo>
                    <a:pt x="1992" y="1716"/>
                  </a:lnTo>
                  <a:lnTo>
                    <a:pt x="2158" y="1605"/>
                  </a:lnTo>
                  <a:lnTo>
                    <a:pt x="2324" y="1550"/>
                  </a:lnTo>
                  <a:close/>
                  <a:moveTo>
                    <a:pt x="2546" y="1"/>
                  </a:moveTo>
                  <a:lnTo>
                    <a:pt x="2048" y="56"/>
                  </a:lnTo>
                  <a:lnTo>
                    <a:pt x="1550" y="222"/>
                  </a:lnTo>
                  <a:lnTo>
                    <a:pt x="1107" y="444"/>
                  </a:lnTo>
                  <a:lnTo>
                    <a:pt x="720" y="720"/>
                  </a:lnTo>
                  <a:lnTo>
                    <a:pt x="443" y="1107"/>
                  </a:lnTo>
                  <a:lnTo>
                    <a:pt x="167" y="1550"/>
                  </a:lnTo>
                  <a:lnTo>
                    <a:pt x="56" y="2048"/>
                  </a:lnTo>
                  <a:lnTo>
                    <a:pt x="1" y="2546"/>
                  </a:lnTo>
                  <a:lnTo>
                    <a:pt x="1" y="19309"/>
                  </a:lnTo>
                  <a:lnTo>
                    <a:pt x="56" y="19807"/>
                  </a:lnTo>
                  <a:lnTo>
                    <a:pt x="167" y="20305"/>
                  </a:lnTo>
                  <a:lnTo>
                    <a:pt x="443" y="20747"/>
                  </a:lnTo>
                  <a:lnTo>
                    <a:pt x="720" y="21079"/>
                  </a:lnTo>
                  <a:lnTo>
                    <a:pt x="1107" y="21411"/>
                  </a:lnTo>
                  <a:lnTo>
                    <a:pt x="1550" y="21633"/>
                  </a:lnTo>
                  <a:lnTo>
                    <a:pt x="2048" y="21799"/>
                  </a:lnTo>
                  <a:lnTo>
                    <a:pt x="2546" y="21854"/>
                  </a:lnTo>
                  <a:lnTo>
                    <a:pt x="12227" y="21854"/>
                  </a:lnTo>
                  <a:lnTo>
                    <a:pt x="12725" y="21799"/>
                  </a:lnTo>
                  <a:lnTo>
                    <a:pt x="13223" y="21633"/>
                  </a:lnTo>
                  <a:lnTo>
                    <a:pt x="13666" y="21411"/>
                  </a:lnTo>
                  <a:lnTo>
                    <a:pt x="14053" y="21079"/>
                  </a:lnTo>
                  <a:lnTo>
                    <a:pt x="14330" y="20747"/>
                  </a:lnTo>
                  <a:lnTo>
                    <a:pt x="14606" y="20305"/>
                  </a:lnTo>
                  <a:lnTo>
                    <a:pt x="14717" y="19807"/>
                  </a:lnTo>
                  <a:lnTo>
                    <a:pt x="14772" y="19309"/>
                  </a:lnTo>
                  <a:lnTo>
                    <a:pt x="14772" y="2546"/>
                  </a:lnTo>
                  <a:lnTo>
                    <a:pt x="14717" y="2048"/>
                  </a:lnTo>
                  <a:lnTo>
                    <a:pt x="14606" y="1550"/>
                  </a:lnTo>
                  <a:lnTo>
                    <a:pt x="14330" y="1107"/>
                  </a:lnTo>
                  <a:lnTo>
                    <a:pt x="14053" y="720"/>
                  </a:lnTo>
                  <a:lnTo>
                    <a:pt x="13666" y="444"/>
                  </a:lnTo>
                  <a:lnTo>
                    <a:pt x="13223" y="222"/>
                  </a:lnTo>
                  <a:lnTo>
                    <a:pt x="12725" y="56"/>
                  </a:lnTo>
                  <a:lnTo>
                    <a:pt x="12227"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rot="-5209778">
              <a:off x="477013" y="1599460"/>
              <a:ext cx="194430" cy="256850"/>
            </a:xfrm>
            <a:custGeom>
              <a:avLst/>
              <a:gdLst/>
              <a:ahLst/>
              <a:cxnLst/>
              <a:rect l="l" t="t" r="r" b="b"/>
              <a:pathLst>
                <a:path w="16543" h="21854" extrusionOk="0">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311340" y="1103372"/>
              <a:ext cx="205481" cy="256193"/>
            </a:xfrm>
            <a:custGeom>
              <a:avLst/>
              <a:gdLst/>
              <a:ahLst/>
              <a:cxnLst/>
              <a:rect l="l" t="t" r="r" b="b"/>
              <a:pathLst>
                <a:path w="17484" h="21799" extrusionOk="0">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
            <p:cNvSpPr/>
            <p:nvPr/>
          </p:nvSpPr>
          <p:spPr>
            <a:xfrm rot="960139">
              <a:off x="839930" y="-54260"/>
              <a:ext cx="256848" cy="256848"/>
            </a:xfrm>
            <a:custGeom>
              <a:avLst/>
              <a:gdLst/>
              <a:ahLst/>
              <a:cxnLst/>
              <a:rect l="l" t="t" r="r" b="b"/>
              <a:pathLst>
                <a:path w="21854" h="21854" extrusionOk="0">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
            <p:cNvSpPr/>
            <p:nvPr/>
          </p:nvSpPr>
          <p:spPr>
            <a:xfrm rot="5131367">
              <a:off x="3536340" y="163989"/>
              <a:ext cx="215239" cy="236055"/>
            </a:xfrm>
            <a:custGeom>
              <a:avLst/>
              <a:gdLst/>
              <a:ahLst/>
              <a:cxnLst/>
              <a:rect l="l" t="t" r="r" b="b"/>
              <a:pathLst>
                <a:path w="18313" h="20084" extrusionOk="0">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1"/>
            <p:cNvGrpSpPr/>
            <p:nvPr/>
          </p:nvGrpSpPr>
          <p:grpSpPr>
            <a:xfrm rot="3738602">
              <a:off x="445744" y="4146054"/>
              <a:ext cx="256846" cy="100792"/>
              <a:chOff x="5191939" y="3353769"/>
              <a:chExt cx="256839" cy="100789"/>
            </a:xfrm>
          </p:grpSpPr>
          <p:sp>
            <p:nvSpPr>
              <p:cNvPr id="22" name="Google Shape;22;p1"/>
              <p:cNvSpPr/>
              <p:nvPr/>
            </p:nvSpPr>
            <p:spPr>
              <a:xfrm>
                <a:off x="5212752" y="3353769"/>
                <a:ext cx="215224" cy="100789"/>
              </a:xfrm>
              <a:custGeom>
                <a:avLst/>
                <a:gdLst/>
                <a:ahLst/>
                <a:cxnLst/>
                <a:rect l="l" t="t" r="r" b="b"/>
                <a:pathLst>
                  <a:path w="18313" h="8576" extrusionOk="0">
                    <a:moveTo>
                      <a:pt x="4315" y="1549"/>
                    </a:moveTo>
                    <a:lnTo>
                      <a:pt x="4869" y="1605"/>
                    </a:lnTo>
                    <a:lnTo>
                      <a:pt x="5366" y="1771"/>
                    </a:lnTo>
                    <a:lnTo>
                      <a:pt x="5809" y="1992"/>
                    </a:lnTo>
                    <a:lnTo>
                      <a:pt x="6252" y="2324"/>
                    </a:lnTo>
                    <a:lnTo>
                      <a:pt x="6584" y="2766"/>
                    </a:lnTo>
                    <a:lnTo>
                      <a:pt x="6860" y="3209"/>
                    </a:lnTo>
                    <a:lnTo>
                      <a:pt x="6971" y="3762"/>
                    </a:lnTo>
                    <a:lnTo>
                      <a:pt x="7026" y="4316"/>
                    </a:lnTo>
                    <a:lnTo>
                      <a:pt x="6971" y="4869"/>
                    </a:lnTo>
                    <a:lnTo>
                      <a:pt x="6860" y="5367"/>
                    </a:lnTo>
                    <a:lnTo>
                      <a:pt x="6584" y="5809"/>
                    </a:lnTo>
                    <a:lnTo>
                      <a:pt x="6252" y="6252"/>
                    </a:lnTo>
                    <a:lnTo>
                      <a:pt x="5809" y="6584"/>
                    </a:lnTo>
                    <a:lnTo>
                      <a:pt x="5366" y="6860"/>
                    </a:lnTo>
                    <a:lnTo>
                      <a:pt x="4869" y="6971"/>
                    </a:lnTo>
                    <a:lnTo>
                      <a:pt x="4315" y="7026"/>
                    </a:lnTo>
                    <a:lnTo>
                      <a:pt x="3762" y="6971"/>
                    </a:lnTo>
                    <a:lnTo>
                      <a:pt x="3209" y="6860"/>
                    </a:lnTo>
                    <a:lnTo>
                      <a:pt x="2766" y="6584"/>
                    </a:lnTo>
                    <a:lnTo>
                      <a:pt x="2324" y="6252"/>
                    </a:lnTo>
                    <a:lnTo>
                      <a:pt x="1992" y="5809"/>
                    </a:lnTo>
                    <a:lnTo>
                      <a:pt x="1770" y="5367"/>
                    </a:lnTo>
                    <a:lnTo>
                      <a:pt x="1604" y="4869"/>
                    </a:lnTo>
                    <a:lnTo>
                      <a:pt x="1549" y="4316"/>
                    </a:lnTo>
                    <a:lnTo>
                      <a:pt x="1604" y="3762"/>
                    </a:lnTo>
                    <a:lnTo>
                      <a:pt x="1770" y="3209"/>
                    </a:lnTo>
                    <a:lnTo>
                      <a:pt x="1992" y="2766"/>
                    </a:lnTo>
                    <a:lnTo>
                      <a:pt x="2324" y="2324"/>
                    </a:lnTo>
                    <a:lnTo>
                      <a:pt x="2766" y="1992"/>
                    </a:lnTo>
                    <a:lnTo>
                      <a:pt x="3209" y="1771"/>
                    </a:lnTo>
                    <a:lnTo>
                      <a:pt x="3762" y="1605"/>
                    </a:lnTo>
                    <a:lnTo>
                      <a:pt x="4315" y="1549"/>
                    </a:lnTo>
                    <a:close/>
                    <a:moveTo>
                      <a:pt x="13997" y="1549"/>
                    </a:moveTo>
                    <a:lnTo>
                      <a:pt x="14550" y="1605"/>
                    </a:lnTo>
                    <a:lnTo>
                      <a:pt x="15104" y="1771"/>
                    </a:lnTo>
                    <a:lnTo>
                      <a:pt x="15546" y="1992"/>
                    </a:lnTo>
                    <a:lnTo>
                      <a:pt x="15933" y="2324"/>
                    </a:lnTo>
                    <a:lnTo>
                      <a:pt x="16265" y="2766"/>
                    </a:lnTo>
                    <a:lnTo>
                      <a:pt x="16542" y="3209"/>
                    </a:lnTo>
                    <a:lnTo>
                      <a:pt x="16708" y="3762"/>
                    </a:lnTo>
                    <a:lnTo>
                      <a:pt x="16763" y="4316"/>
                    </a:lnTo>
                    <a:lnTo>
                      <a:pt x="16708" y="4869"/>
                    </a:lnTo>
                    <a:lnTo>
                      <a:pt x="16542" y="5367"/>
                    </a:lnTo>
                    <a:lnTo>
                      <a:pt x="16265" y="5809"/>
                    </a:lnTo>
                    <a:lnTo>
                      <a:pt x="15933" y="6252"/>
                    </a:lnTo>
                    <a:lnTo>
                      <a:pt x="15546" y="6584"/>
                    </a:lnTo>
                    <a:lnTo>
                      <a:pt x="15104" y="6860"/>
                    </a:lnTo>
                    <a:lnTo>
                      <a:pt x="14550" y="6971"/>
                    </a:lnTo>
                    <a:lnTo>
                      <a:pt x="13997" y="7026"/>
                    </a:lnTo>
                    <a:lnTo>
                      <a:pt x="13444" y="6971"/>
                    </a:lnTo>
                    <a:lnTo>
                      <a:pt x="12946" y="6860"/>
                    </a:lnTo>
                    <a:lnTo>
                      <a:pt x="12448" y="6584"/>
                    </a:lnTo>
                    <a:lnTo>
                      <a:pt x="12061" y="6252"/>
                    </a:lnTo>
                    <a:lnTo>
                      <a:pt x="11729" y="5809"/>
                    </a:lnTo>
                    <a:lnTo>
                      <a:pt x="11452" y="5367"/>
                    </a:lnTo>
                    <a:lnTo>
                      <a:pt x="11286" y="4869"/>
                    </a:lnTo>
                    <a:lnTo>
                      <a:pt x="11231" y="4316"/>
                    </a:lnTo>
                    <a:lnTo>
                      <a:pt x="11286" y="3762"/>
                    </a:lnTo>
                    <a:lnTo>
                      <a:pt x="11452" y="3209"/>
                    </a:lnTo>
                    <a:lnTo>
                      <a:pt x="11729" y="2766"/>
                    </a:lnTo>
                    <a:lnTo>
                      <a:pt x="12061" y="2324"/>
                    </a:lnTo>
                    <a:lnTo>
                      <a:pt x="12448" y="1992"/>
                    </a:lnTo>
                    <a:lnTo>
                      <a:pt x="12946" y="1771"/>
                    </a:lnTo>
                    <a:lnTo>
                      <a:pt x="13444" y="1605"/>
                    </a:lnTo>
                    <a:lnTo>
                      <a:pt x="13997" y="1549"/>
                    </a:lnTo>
                    <a:close/>
                    <a:moveTo>
                      <a:pt x="3873" y="0"/>
                    </a:moveTo>
                    <a:lnTo>
                      <a:pt x="3430" y="56"/>
                    </a:lnTo>
                    <a:lnTo>
                      <a:pt x="3043" y="166"/>
                    </a:lnTo>
                    <a:lnTo>
                      <a:pt x="2600" y="332"/>
                    </a:lnTo>
                    <a:lnTo>
                      <a:pt x="2268" y="498"/>
                    </a:lnTo>
                    <a:lnTo>
                      <a:pt x="1881" y="719"/>
                    </a:lnTo>
                    <a:lnTo>
                      <a:pt x="1549" y="996"/>
                    </a:lnTo>
                    <a:lnTo>
                      <a:pt x="1272" y="1273"/>
                    </a:lnTo>
                    <a:lnTo>
                      <a:pt x="996" y="1549"/>
                    </a:lnTo>
                    <a:lnTo>
                      <a:pt x="719" y="1881"/>
                    </a:lnTo>
                    <a:lnTo>
                      <a:pt x="498" y="2269"/>
                    </a:lnTo>
                    <a:lnTo>
                      <a:pt x="332" y="2601"/>
                    </a:lnTo>
                    <a:lnTo>
                      <a:pt x="166" y="2988"/>
                    </a:lnTo>
                    <a:lnTo>
                      <a:pt x="55" y="3430"/>
                    </a:lnTo>
                    <a:lnTo>
                      <a:pt x="0" y="3873"/>
                    </a:lnTo>
                    <a:lnTo>
                      <a:pt x="0" y="4316"/>
                    </a:lnTo>
                    <a:lnTo>
                      <a:pt x="0" y="4758"/>
                    </a:lnTo>
                    <a:lnTo>
                      <a:pt x="55" y="5145"/>
                    </a:lnTo>
                    <a:lnTo>
                      <a:pt x="166" y="5588"/>
                    </a:lnTo>
                    <a:lnTo>
                      <a:pt x="332" y="5975"/>
                    </a:lnTo>
                    <a:lnTo>
                      <a:pt x="498" y="6363"/>
                    </a:lnTo>
                    <a:lnTo>
                      <a:pt x="719" y="6694"/>
                    </a:lnTo>
                    <a:lnTo>
                      <a:pt x="996" y="7026"/>
                    </a:lnTo>
                    <a:lnTo>
                      <a:pt x="1272" y="7358"/>
                    </a:lnTo>
                    <a:lnTo>
                      <a:pt x="1549" y="7635"/>
                    </a:lnTo>
                    <a:lnTo>
                      <a:pt x="1881" y="7856"/>
                    </a:lnTo>
                    <a:lnTo>
                      <a:pt x="2268" y="8078"/>
                    </a:lnTo>
                    <a:lnTo>
                      <a:pt x="2600" y="8244"/>
                    </a:lnTo>
                    <a:lnTo>
                      <a:pt x="3043" y="8410"/>
                    </a:lnTo>
                    <a:lnTo>
                      <a:pt x="3430" y="8520"/>
                    </a:lnTo>
                    <a:lnTo>
                      <a:pt x="3873" y="8575"/>
                    </a:lnTo>
                    <a:lnTo>
                      <a:pt x="4758" y="8575"/>
                    </a:lnTo>
                    <a:lnTo>
                      <a:pt x="5145" y="8520"/>
                    </a:lnTo>
                    <a:lnTo>
                      <a:pt x="5588" y="8410"/>
                    </a:lnTo>
                    <a:lnTo>
                      <a:pt x="5975" y="8244"/>
                    </a:lnTo>
                    <a:lnTo>
                      <a:pt x="6362" y="8078"/>
                    </a:lnTo>
                    <a:lnTo>
                      <a:pt x="6694" y="7856"/>
                    </a:lnTo>
                    <a:lnTo>
                      <a:pt x="7026" y="7635"/>
                    </a:lnTo>
                    <a:lnTo>
                      <a:pt x="7358" y="7358"/>
                    </a:lnTo>
                    <a:lnTo>
                      <a:pt x="7635" y="7026"/>
                    </a:lnTo>
                    <a:lnTo>
                      <a:pt x="7856" y="6694"/>
                    </a:lnTo>
                    <a:lnTo>
                      <a:pt x="8077" y="6363"/>
                    </a:lnTo>
                    <a:lnTo>
                      <a:pt x="8243" y="5975"/>
                    </a:lnTo>
                    <a:lnTo>
                      <a:pt x="8409" y="5588"/>
                    </a:lnTo>
                    <a:lnTo>
                      <a:pt x="8520" y="5145"/>
                    </a:lnTo>
                    <a:lnTo>
                      <a:pt x="8575" y="4758"/>
                    </a:lnTo>
                    <a:lnTo>
                      <a:pt x="8575" y="4316"/>
                    </a:lnTo>
                    <a:lnTo>
                      <a:pt x="8631" y="4094"/>
                    </a:lnTo>
                    <a:lnTo>
                      <a:pt x="8741" y="3928"/>
                    </a:lnTo>
                    <a:lnTo>
                      <a:pt x="8963" y="3762"/>
                    </a:lnTo>
                    <a:lnTo>
                      <a:pt x="9350" y="3762"/>
                    </a:lnTo>
                    <a:lnTo>
                      <a:pt x="9516" y="3928"/>
                    </a:lnTo>
                    <a:lnTo>
                      <a:pt x="9682" y="4094"/>
                    </a:lnTo>
                    <a:lnTo>
                      <a:pt x="9682" y="4316"/>
                    </a:lnTo>
                    <a:lnTo>
                      <a:pt x="9737" y="4758"/>
                    </a:lnTo>
                    <a:lnTo>
                      <a:pt x="9792" y="5145"/>
                    </a:lnTo>
                    <a:lnTo>
                      <a:pt x="9903" y="5588"/>
                    </a:lnTo>
                    <a:lnTo>
                      <a:pt x="10014" y="5975"/>
                    </a:lnTo>
                    <a:lnTo>
                      <a:pt x="10235" y="6363"/>
                    </a:lnTo>
                    <a:lnTo>
                      <a:pt x="10456" y="6694"/>
                    </a:lnTo>
                    <a:lnTo>
                      <a:pt x="10678" y="7026"/>
                    </a:lnTo>
                    <a:lnTo>
                      <a:pt x="10954" y="7358"/>
                    </a:lnTo>
                    <a:lnTo>
                      <a:pt x="11286" y="7635"/>
                    </a:lnTo>
                    <a:lnTo>
                      <a:pt x="11618" y="7856"/>
                    </a:lnTo>
                    <a:lnTo>
                      <a:pt x="11950" y="8078"/>
                    </a:lnTo>
                    <a:lnTo>
                      <a:pt x="12337" y="8244"/>
                    </a:lnTo>
                    <a:lnTo>
                      <a:pt x="12725" y="8410"/>
                    </a:lnTo>
                    <a:lnTo>
                      <a:pt x="13112" y="8520"/>
                    </a:lnTo>
                    <a:lnTo>
                      <a:pt x="13554" y="8575"/>
                    </a:lnTo>
                    <a:lnTo>
                      <a:pt x="14440" y="8575"/>
                    </a:lnTo>
                    <a:lnTo>
                      <a:pt x="14882" y="8520"/>
                    </a:lnTo>
                    <a:lnTo>
                      <a:pt x="15270" y="8410"/>
                    </a:lnTo>
                    <a:lnTo>
                      <a:pt x="15657" y="8244"/>
                    </a:lnTo>
                    <a:lnTo>
                      <a:pt x="16044" y="8078"/>
                    </a:lnTo>
                    <a:lnTo>
                      <a:pt x="16431" y="7856"/>
                    </a:lnTo>
                    <a:lnTo>
                      <a:pt x="16763" y="7635"/>
                    </a:lnTo>
                    <a:lnTo>
                      <a:pt x="17040" y="7358"/>
                    </a:lnTo>
                    <a:lnTo>
                      <a:pt x="17317" y="7026"/>
                    </a:lnTo>
                    <a:lnTo>
                      <a:pt x="17593" y="6694"/>
                    </a:lnTo>
                    <a:lnTo>
                      <a:pt x="17814" y="6363"/>
                    </a:lnTo>
                    <a:lnTo>
                      <a:pt x="17980" y="5975"/>
                    </a:lnTo>
                    <a:lnTo>
                      <a:pt x="18091" y="5588"/>
                    </a:lnTo>
                    <a:lnTo>
                      <a:pt x="18202" y="5145"/>
                    </a:lnTo>
                    <a:lnTo>
                      <a:pt x="18312" y="4758"/>
                    </a:lnTo>
                    <a:lnTo>
                      <a:pt x="18312" y="4316"/>
                    </a:lnTo>
                    <a:lnTo>
                      <a:pt x="18312" y="3873"/>
                    </a:lnTo>
                    <a:lnTo>
                      <a:pt x="18202" y="3430"/>
                    </a:lnTo>
                    <a:lnTo>
                      <a:pt x="18091" y="2988"/>
                    </a:lnTo>
                    <a:lnTo>
                      <a:pt x="17980" y="2601"/>
                    </a:lnTo>
                    <a:lnTo>
                      <a:pt x="17814" y="2269"/>
                    </a:lnTo>
                    <a:lnTo>
                      <a:pt x="17593" y="1881"/>
                    </a:lnTo>
                    <a:lnTo>
                      <a:pt x="17317" y="1549"/>
                    </a:lnTo>
                    <a:lnTo>
                      <a:pt x="17040" y="1273"/>
                    </a:lnTo>
                    <a:lnTo>
                      <a:pt x="16763" y="996"/>
                    </a:lnTo>
                    <a:lnTo>
                      <a:pt x="16431" y="719"/>
                    </a:lnTo>
                    <a:lnTo>
                      <a:pt x="16044" y="498"/>
                    </a:lnTo>
                    <a:lnTo>
                      <a:pt x="15657" y="332"/>
                    </a:lnTo>
                    <a:lnTo>
                      <a:pt x="15270" y="166"/>
                    </a:lnTo>
                    <a:lnTo>
                      <a:pt x="14882" y="56"/>
                    </a:lnTo>
                    <a:lnTo>
                      <a:pt x="14440" y="0"/>
                    </a:lnTo>
                    <a:lnTo>
                      <a:pt x="13997" y="0"/>
                    </a:lnTo>
                    <a:lnTo>
                      <a:pt x="13389" y="56"/>
                    </a:lnTo>
                    <a:lnTo>
                      <a:pt x="12780" y="166"/>
                    </a:lnTo>
                    <a:lnTo>
                      <a:pt x="12227" y="388"/>
                    </a:lnTo>
                    <a:lnTo>
                      <a:pt x="11673" y="664"/>
                    </a:lnTo>
                    <a:lnTo>
                      <a:pt x="11231" y="1051"/>
                    </a:lnTo>
                    <a:lnTo>
                      <a:pt x="10788" y="1439"/>
                    </a:lnTo>
                    <a:lnTo>
                      <a:pt x="10401" y="1937"/>
                    </a:lnTo>
                    <a:lnTo>
                      <a:pt x="10124" y="2435"/>
                    </a:lnTo>
                    <a:lnTo>
                      <a:pt x="9682" y="2269"/>
                    </a:lnTo>
                    <a:lnTo>
                      <a:pt x="9405" y="2213"/>
                    </a:lnTo>
                    <a:lnTo>
                      <a:pt x="8907" y="2213"/>
                    </a:lnTo>
                    <a:lnTo>
                      <a:pt x="8631" y="2269"/>
                    </a:lnTo>
                    <a:lnTo>
                      <a:pt x="8188" y="2435"/>
                    </a:lnTo>
                    <a:lnTo>
                      <a:pt x="7856" y="1937"/>
                    </a:lnTo>
                    <a:lnTo>
                      <a:pt x="7524" y="1439"/>
                    </a:lnTo>
                    <a:lnTo>
                      <a:pt x="7082" y="1051"/>
                    </a:lnTo>
                    <a:lnTo>
                      <a:pt x="6639" y="664"/>
                    </a:lnTo>
                    <a:lnTo>
                      <a:pt x="6086" y="388"/>
                    </a:lnTo>
                    <a:lnTo>
                      <a:pt x="5532" y="166"/>
                    </a:lnTo>
                    <a:lnTo>
                      <a:pt x="4924" y="56"/>
                    </a:lnTo>
                    <a:lnTo>
                      <a:pt x="4315"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
              <p:cNvSpPr/>
              <p:nvPr/>
            </p:nvSpPr>
            <p:spPr>
              <a:xfrm>
                <a:off x="5191939" y="3369376"/>
                <a:ext cx="24069" cy="44225"/>
              </a:xfrm>
              <a:custGeom>
                <a:avLst/>
                <a:gdLst/>
                <a:ahLst/>
                <a:cxnLst/>
                <a:rect l="l" t="t" r="r" b="b"/>
                <a:pathLst>
                  <a:path w="2048" h="3763" extrusionOk="0">
                    <a:moveTo>
                      <a:pt x="1273" y="0"/>
                    </a:moveTo>
                    <a:lnTo>
                      <a:pt x="996" y="55"/>
                    </a:lnTo>
                    <a:lnTo>
                      <a:pt x="720" y="166"/>
                    </a:lnTo>
                    <a:lnTo>
                      <a:pt x="554" y="443"/>
                    </a:lnTo>
                    <a:lnTo>
                      <a:pt x="333" y="1051"/>
                    </a:lnTo>
                    <a:lnTo>
                      <a:pt x="111" y="1660"/>
                    </a:lnTo>
                    <a:lnTo>
                      <a:pt x="56" y="2324"/>
                    </a:lnTo>
                    <a:lnTo>
                      <a:pt x="1" y="2988"/>
                    </a:lnTo>
                    <a:lnTo>
                      <a:pt x="56" y="3264"/>
                    </a:lnTo>
                    <a:lnTo>
                      <a:pt x="222" y="3485"/>
                    </a:lnTo>
                    <a:lnTo>
                      <a:pt x="443" y="3651"/>
                    </a:lnTo>
                    <a:lnTo>
                      <a:pt x="775" y="3762"/>
                    </a:lnTo>
                    <a:lnTo>
                      <a:pt x="1052" y="3651"/>
                    </a:lnTo>
                    <a:lnTo>
                      <a:pt x="1328" y="3485"/>
                    </a:lnTo>
                    <a:lnTo>
                      <a:pt x="1494" y="3264"/>
                    </a:lnTo>
                    <a:lnTo>
                      <a:pt x="1550" y="2988"/>
                    </a:lnTo>
                    <a:lnTo>
                      <a:pt x="1550" y="2490"/>
                    </a:lnTo>
                    <a:lnTo>
                      <a:pt x="1660" y="1992"/>
                    </a:lnTo>
                    <a:lnTo>
                      <a:pt x="1771" y="1549"/>
                    </a:lnTo>
                    <a:lnTo>
                      <a:pt x="1937" y="1107"/>
                    </a:lnTo>
                    <a:lnTo>
                      <a:pt x="2048" y="775"/>
                    </a:lnTo>
                    <a:lnTo>
                      <a:pt x="1992" y="498"/>
                    </a:lnTo>
                    <a:lnTo>
                      <a:pt x="1826" y="221"/>
                    </a:lnTo>
                    <a:lnTo>
                      <a:pt x="1550" y="55"/>
                    </a:lnTo>
                    <a:lnTo>
                      <a:pt x="1273"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
              <p:cNvSpPr/>
              <p:nvPr/>
            </p:nvSpPr>
            <p:spPr>
              <a:xfrm>
                <a:off x="5424709" y="3369376"/>
                <a:ext cx="24069" cy="44225"/>
              </a:xfrm>
              <a:custGeom>
                <a:avLst/>
                <a:gdLst/>
                <a:ahLst/>
                <a:cxnLst/>
                <a:rect l="l" t="t" r="r" b="b"/>
                <a:pathLst>
                  <a:path w="2048" h="3763" extrusionOk="0">
                    <a:moveTo>
                      <a:pt x="775" y="0"/>
                    </a:moveTo>
                    <a:lnTo>
                      <a:pt x="443" y="55"/>
                    </a:lnTo>
                    <a:lnTo>
                      <a:pt x="222" y="221"/>
                    </a:lnTo>
                    <a:lnTo>
                      <a:pt x="56" y="498"/>
                    </a:lnTo>
                    <a:lnTo>
                      <a:pt x="1" y="775"/>
                    </a:lnTo>
                    <a:lnTo>
                      <a:pt x="56" y="1107"/>
                    </a:lnTo>
                    <a:lnTo>
                      <a:pt x="277" y="1549"/>
                    </a:lnTo>
                    <a:lnTo>
                      <a:pt x="388" y="1992"/>
                    </a:lnTo>
                    <a:lnTo>
                      <a:pt x="443" y="2490"/>
                    </a:lnTo>
                    <a:lnTo>
                      <a:pt x="499" y="2988"/>
                    </a:lnTo>
                    <a:lnTo>
                      <a:pt x="554" y="3264"/>
                    </a:lnTo>
                    <a:lnTo>
                      <a:pt x="720" y="3485"/>
                    </a:lnTo>
                    <a:lnTo>
                      <a:pt x="941" y="3651"/>
                    </a:lnTo>
                    <a:lnTo>
                      <a:pt x="1273" y="3762"/>
                    </a:lnTo>
                    <a:lnTo>
                      <a:pt x="1550" y="3651"/>
                    </a:lnTo>
                    <a:lnTo>
                      <a:pt x="1826" y="3485"/>
                    </a:lnTo>
                    <a:lnTo>
                      <a:pt x="1992" y="3264"/>
                    </a:lnTo>
                    <a:lnTo>
                      <a:pt x="2048" y="2988"/>
                    </a:lnTo>
                    <a:lnTo>
                      <a:pt x="1992" y="2324"/>
                    </a:lnTo>
                    <a:lnTo>
                      <a:pt x="1882" y="1660"/>
                    </a:lnTo>
                    <a:lnTo>
                      <a:pt x="1716" y="1051"/>
                    </a:lnTo>
                    <a:lnTo>
                      <a:pt x="1494" y="443"/>
                    </a:lnTo>
                    <a:lnTo>
                      <a:pt x="1329" y="166"/>
                    </a:lnTo>
                    <a:lnTo>
                      <a:pt x="1052" y="55"/>
                    </a:lnTo>
                    <a:lnTo>
                      <a:pt x="775"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1"/>
            <p:cNvSpPr/>
            <p:nvPr/>
          </p:nvSpPr>
          <p:spPr>
            <a:xfrm>
              <a:off x="8389810" y="4028610"/>
              <a:ext cx="256851" cy="254888"/>
            </a:xfrm>
            <a:custGeom>
              <a:avLst/>
              <a:gdLst/>
              <a:ahLst/>
              <a:cxnLst/>
              <a:rect l="l" t="t" r="r" b="b"/>
              <a:pathLst>
                <a:path w="21855" h="21688" extrusionOk="0">
                  <a:moveTo>
                    <a:pt x="7470" y="7138"/>
                  </a:moveTo>
                  <a:lnTo>
                    <a:pt x="7525" y="7248"/>
                  </a:lnTo>
                  <a:lnTo>
                    <a:pt x="7470" y="7304"/>
                  </a:lnTo>
                  <a:lnTo>
                    <a:pt x="7359" y="7304"/>
                  </a:lnTo>
                  <a:lnTo>
                    <a:pt x="7304" y="7248"/>
                  </a:lnTo>
                  <a:lnTo>
                    <a:pt x="7359" y="7138"/>
                  </a:lnTo>
                  <a:close/>
                  <a:moveTo>
                    <a:pt x="7082" y="5589"/>
                  </a:moveTo>
                  <a:lnTo>
                    <a:pt x="6751" y="5699"/>
                  </a:lnTo>
                  <a:lnTo>
                    <a:pt x="6474" y="5865"/>
                  </a:lnTo>
                  <a:lnTo>
                    <a:pt x="6253" y="6031"/>
                  </a:lnTo>
                  <a:lnTo>
                    <a:pt x="6031" y="6308"/>
                  </a:lnTo>
                  <a:lnTo>
                    <a:pt x="5865" y="6585"/>
                  </a:lnTo>
                  <a:lnTo>
                    <a:pt x="5810" y="6916"/>
                  </a:lnTo>
                  <a:lnTo>
                    <a:pt x="5755" y="7248"/>
                  </a:lnTo>
                  <a:lnTo>
                    <a:pt x="5810" y="7580"/>
                  </a:lnTo>
                  <a:lnTo>
                    <a:pt x="5865" y="7857"/>
                  </a:lnTo>
                  <a:lnTo>
                    <a:pt x="6031" y="8134"/>
                  </a:lnTo>
                  <a:lnTo>
                    <a:pt x="6253" y="8410"/>
                  </a:lnTo>
                  <a:lnTo>
                    <a:pt x="6474" y="8576"/>
                  </a:lnTo>
                  <a:lnTo>
                    <a:pt x="6751" y="8742"/>
                  </a:lnTo>
                  <a:lnTo>
                    <a:pt x="7082" y="8853"/>
                  </a:lnTo>
                  <a:lnTo>
                    <a:pt x="7746" y="8853"/>
                  </a:lnTo>
                  <a:lnTo>
                    <a:pt x="8078" y="8742"/>
                  </a:lnTo>
                  <a:lnTo>
                    <a:pt x="8355" y="8576"/>
                  </a:lnTo>
                  <a:lnTo>
                    <a:pt x="8576" y="8410"/>
                  </a:lnTo>
                  <a:lnTo>
                    <a:pt x="8798" y="8134"/>
                  </a:lnTo>
                  <a:lnTo>
                    <a:pt x="8964" y="7857"/>
                  </a:lnTo>
                  <a:lnTo>
                    <a:pt x="9019" y="7580"/>
                  </a:lnTo>
                  <a:lnTo>
                    <a:pt x="9074" y="7248"/>
                  </a:lnTo>
                  <a:lnTo>
                    <a:pt x="9019" y="6916"/>
                  </a:lnTo>
                  <a:lnTo>
                    <a:pt x="8964" y="6585"/>
                  </a:lnTo>
                  <a:lnTo>
                    <a:pt x="8798" y="6308"/>
                  </a:lnTo>
                  <a:lnTo>
                    <a:pt x="8576" y="6031"/>
                  </a:lnTo>
                  <a:lnTo>
                    <a:pt x="8355" y="5865"/>
                  </a:lnTo>
                  <a:lnTo>
                    <a:pt x="8078" y="5699"/>
                  </a:lnTo>
                  <a:lnTo>
                    <a:pt x="7746" y="5589"/>
                  </a:lnTo>
                  <a:close/>
                  <a:moveTo>
                    <a:pt x="14496" y="8631"/>
                  </a:moveTo>
                  <a:lnTo>
                    <a:pt x="14607" y="8687"/>
                  </a:lnTo>
                  <a:lnTo>
                    <a:pt x="14717" y="8742"/>
                  </a:lnTo>
                  <a:lnTo>
                    <a:pt x="14773" y="8853"/>
                  </a:lnTo>
                  <a:lnTo>
                    <a:pt x="14828" y="8963"/>
                  </a:lnTo>
                  <a:lnTo>
                    <a:pt x="14773" y="9129"/>
                  </a:lnTo>
                  <a:lnTo>
                    <a:pt x="14717" y="9240"/>
                  </a:lnTo>
                  <a:lnTo>
                    <a:pt x="14607" y="9295"/>
                  </a:lnTo>
                  <a:lnTo>
                    <a:pt x="14330" y="9295"/>
                  </a:lnTo>
                  <a:lnTo>
                    <a:pt x="14219" y="9240"/>
                  </a:lnTo>
                  <a:lnTo>
                    <a:pt x="14164" y="9129"/>
                  </a:lnTo>
                  <a:lnTo>
                    <a:pt x="14164" y="8963"/>
                  </a:lnTo>
                  <a:lnTo>
                    <a:pt x="14164" y="8853"/>
                  </a:lnTo>
                  <a:lnTo>
                    <a:pt x="14219" y="8742"/>
                  </a:lnTo>
                  <a:lnTo>
                    <a:pt x="14330" y="8687"/>
                  </a:lnTo>
                  <a:lnTo>
                    <a:pt x="14496" y="8631"/>
                  </a:lnTo>
                  <a:close/>
                  <a:moveTo>
                    <a:pt x="14219" y="7802"/>
                  </a:moveTo>
                  <a:lnTo>
                    <a:pt x="13998" y="7857"/>
                  </a:lnTo>
                  <a:lnTo>
                    <a:pt x="13777" y="7968"/>
                  </a:lnTo>
                  <a:lnTo>
                    <a:pt x="13611" y="8134"/>
                  </a:lnTo>
                  <a:lnTo>
                    <a:pt x="13445" y="8300"/>
                  </a:lnTo>
                  <a:lnTo>
                    <a:pt x="13334" y="8521"/>
                  </a:lnTo>
                  <a:lnTo>
                    <a:pt x="13279" y="8742"/>
                  </a:lnTo>
                  <a:lnTo>
                    <a:pt x="13279" y="8963"/>
                  </a:lnTo>
                  <a:lnTo>
                    <a:pt x="13279" y="9240"/>
                  </a:lnTo>
                  <a:lnTo>
                    <a:pt x="13334" y="9461"/>
                  </a:lnTo>
                  <a:lnTo>
                    <a:pt x="13445" y="9683"/>
                  </a:lnTo>
                  <a:lnTo>
                    <a:pt x="13611" y="9849"/>
                  </a:lnTo>
                  <a:lnTo>
                    <a:pt x="13777" y="10015"/>
                  </a:lnTo>
                  <a:lnTo>
                    <a:pt x="13998" y="10125"/>
                  </a:lnTo>
                  <a:lnTo>
                    <a:pt x="14219" y="10181"/>
                  </a:lnTo>
                  <a:lnTo>
                    <a:pt x="14717" y="10181"/>
                  </a:lnTo>
                  <a:lnTo>
                    <a:pt x="14939" y="10125"/>
                  </a:lnTo>
                  <a:lnTo>
                    <a:pt x="15160" y="10015"/>
                  </a:lnTo>
                  <a:lnTo>
                    <a:pt x="15326" y="9849"/>
                  </a:lnTo>
                  <a:lnTo>
                    <a:pt x="15492" y="9683"/>
                  </a:lnTo>
                  <a:lnTo>
                    <a:pt x="15602" y="9461"/>
                  </a:lnTo>
                  <a:lnTo>
                    <a:pt x="15658" y="9240"/>
                  </a:lnTo>
                  <a:lnTo>
                    <a:pt x="15713" y="8963"/>
                  </a:lnTo>
                  <a:lnTo>
                    <a:pt x="15658" y="8742"/>
                  </a:lnTo>
                  <a:lnTo>
                    <a:pt x="15602" y="8521"/>
                  </a:lnTo>
                  <a:lnTo>
                    <a:pt x="15492" y="8300"/>
                  </a:lnTo>
                  <a:lnTo>
                    <a:pt x="15326" y="8134"/>
                  </a:lnTo>
                  <a:lnTo>
                    <a:pt x="15160" y="7968"/>
                  </a:lnTo>
                  <a:lnTo>
                    <a:pt x="14939" y="7857"/>
                  </a:lnTo>
                  <a:lnTo>
                    <a:pt x="14717" y="7802"/>
                  </a:lnTo>
                  <a:close/>
                  <a:moveTo>
                    <a:pt x="3874" y="11287"/>
                  </a:moveTo>
                  <a:lnTo>
                    <a:pt x="3984" y="11342"/>
                  </a:lnTo>
                  <a:lnTo>
                    <a:pt x="4095" y="11398"/>
                  </a:lnTo>
                  <a:lnTo>
                    <a:pt x="4206" y="11508"/>
                  </a:lnTo>
                  <a:lnTo>
                    <a:pt x="4206" y="11619"/>
                  </a:lnTo>
                  <a:lnTo>
                    <a:pt x="4206" y="11785"/>
                  </a:lnTo>
                  <a:lnTo>
                    <a:pt x="4095" y="11896"/>
                  </a:lnTo>
                  <a:lnTo>
                    <a:pt x="3984" y="11951"/>
                  </a:lnTo>
                  <a:lnTo>
                    <a:pt x="3763" y="11951"/>
                  </a:lnTo>
                  <a:lnTo>
                    <a:pt x="3652" y="11896"/>
                  </a:lnTo>
                  <a:lnTo>
                    <a:pt x="3597" y="11785"/>
                  </a:lnTo>
                  <a:lnTo>
                    <a:pt x="3542" y="11619"/>
                  </a:lnTo>
                  <a:lnTo>
                    <a:pt x="3597" y="11508"/>
                  </a:lnTo>
                  <a:lnTo>
                    <a:pt x="3652" y="11398"/>
                  </a:lnTo>
                  <a:lnTo>
                    <a:pt x="3763" y="11342"/>
                  </a:lnTo>
                  <a:lnTo>
                    <a:pt x="3874" y="11287"/>
                  </a:lnTo>
                  <a:close/>
                  <a:moveTo>
                    <a:pt x="3874" y="10402"/>
                  </a:moveTo>
                  <a:lnTo>
                    <a:pt x="3652" y="10457"/>
                  </a:lnTo>
                  <a:lnTo>
                    <a:pt x="3431" y="10513"/>
                  </a:lnTo>
                  <a:lnTo>
                    <a:pt x="3210" y="10623"/>
                  </a:lnTo>
                  <a:lnTo>
                    <a:pt x="3044" y="10789"/>
                  </a:lnTo>
                  <a:lnTo>
                    <a:pt x="2878" y="10955"/>
                  </a:lnTo>
                  <a:lnTo>
                    <a:pt x="2767" y="11176"/>
                  </a:lnTo>
                  <a:lnTo>
                    <a:pt x="2712" y="11398"/>
                  </a:lnTo>
                  <a:lnTo>
                    <a:pt x="2657" y="11619"/>
                  </a:lnTo>
                  <a:lnTo>
                    <a:pt x="2712" y="11896"/>
                  </a:lnTo>
                  <a:lnTo>
                    <a:pt x="2767" y="12117"/>
                  </a:lnTo>
                  <a:lnTo>
                    <a:pt x="2878" y="12338"/>
                  </a:lnTo>
                  <a:lnTo>
                    <a:pt x="3044" y="12504"/>
                  </a:lnTo>
                  <a:lnTo>
                    <a:pt x="3210" y="12670"/>
                  </a:lnTo>
                  <a:lnTo>
                    <a:pt x="3431" y="12781"/>
                  </a:lnTo>
                  <a:lnTo>
                    <a:pt x="3652" y="12836"/>
                  </a:lnTo>
                  <a:lnTo>
                    <a:pt x="4150" y="12836"/>
                  </a:lnTo>
                  <a:lnTo>
                    <a:pt x="4372" y="12781"/>
                  </a:lnTo>
                  <a:lnTo>
                    <a:pt x="4538" y="12670"/>
                  </a:lnTo>
                  <a:lnTo>
                    <a:pt x="4759" y="12504"/>
                  </a:lnTo>
                  <a:lnTo>
                    <a:pt x="4870" y="12338"/>
                  </a:lnTo>
                  <a:lnTo>
                    <a:pt x="4980" y="12117"/>
                  </a:lnTo>
                  <a:lnTo>
                    <a:pt x="5091" y="11896"/>
                  </a:lnTo>
                  <a:lnTo>
                    <a:pt x="5091" y="11619"/>
                  </a:lnTo>
                  <a:lnTo>
                    <a:pt x="5091" y="11398"/>
                  </a:lnTo>
                  <a:lnTo>
                    <a:pt x="4980" y="11176"/>
                  </a:lnTo>
                  <a:lnTo>
                    <a:pt x="4870" y="10955"/>
                  </a:lnTo>
                  <a:lnTo>
                    <a:pt x="4759" y="10789"/>
                  </a:lnTo>
                  <a:lnTo>
                    <a:pt x="4538" y="10623"/>
                  </a:lnTo>
                  <a:lnTo>
                    <a:pt x="4372" y="10513"/>
                  </a:lnTo>
                  <a:lnTo>
                    <a:pt x="4150" y="10457"/>
                  </a:lnTo>
                  <a:lnTo>
                    <a:pt x="3874" y="10402"/>
                  </a:lnTo>
                  <a:close/>
                  <a:moveTo>
                    <a:pt x="10070" y="13279"/>
                  </a:moveTo>
                  <a:lnTo>
                    <a:pt x="10125" y="13334"/>
                  </a:lnTo>
                  <a:lnTo>
                    <a:pt x="10181" y="13389"/>
                  </a:lnTo>
                  <a:lnTo>
                    <a:pt x="10125" y="13445"/>
                  </a:lnTo>
                  <a:lnTo>
                    <a:pt x="10070" y="13500"/>
                  </a:lnTo>
                  <a:lnTo>
                    <a:pt x="9959" y="13445"/>
                  </a:lnTo>
                  <a:lnTo>
                    <a:pt x="9959" y="13389"/>
                  </a:lnTo>
                  <a:lnTo>
                    <a:pt x="9959" y="13334"/>
                  </a:lnTo>
                  <a:lnTo>
                    <a:pt x="10070" y="13279"/>
                  </a:lnTo>
                  <a:close/>
                  <a:moveTo>
                    <a:pt x="10070" y="11730"/>
                  </a:moveTo>
                  <a:lnTo>
                    <a:pt x="9738" y="11785"/>
                  </a:lnTo>
                  <a:lnTo>
                    <a:pt x="9406" y="11896"/>
                  </a:lnTo>
                  <a:lnTo>
                    <a:pt x="9129" y="12006"/>
                  </a:lnTo>
                  <a:lnTo>
                    <a:pt x="8908" y="12228"/>
                  </a:lnTo>
                  <a:lnTo>
                    <a:pt x="8687" y="12504"/>
                  </a:lnTo>
                  <a:lnTo>
                    <a:pt x="8521" y="12781"/>
                  </a:lnTo>
                  <a:lnTo>
                    <a:pt x="8466" y="13057"/>
                  </a:lnTo>
                  <a:lnTo>
                    <a:pt x="8410" y="13389"/>
                  </a:lnTo>
                  <a:lnTo>
                    <a:pt x="8466" y="13721"/>
                  </a:lnTo>
                  <a:lnTo>
                    <a:pt x="8521" y="14053"/>
                  </a:lnTo>
                  <a:lnTo>
                    <a:pt x="8687" y="14330"/>
                  </a:lnTo>
                  <a:lnTo>
                    <a:pt x="8908" y="14551"/>
                  </a:lnTo>
                  <a:lnTo>
                    <a:pt x="9129" y="14772"/>
                  </a:lnTo>
                  <a:lnTo>
                    <a:pt x="9406" y="14938"/>
                  </a:lnTo>
                  <a:lnTo>
                    <a:pt x="9738" y="15049"/>
                  </a:lnTo>
                  <a:lnTo>
                    <a:pt x="10402" y="15049"/>
                  </a:lnTo>
                  <a:lnTo>
                    <a:pt x="10679" y="14938"/>
                  </a:lnTo>
                  <a:lnTo>
                    <a:pt x="11011" y="14772"/>
                  </a:lnTo>
                  <a:lnTo>
                    <a:pt x="11232" y="14551"/>
                  </a:lnTo>
                  <a:lnTo>
                    <a:pt x="11453" y="14330"/>
                  </a:lnTo>
                  <a:lnTo>
                    <a:pt x="11564" y="14053"/>
                  </a:lnTo>
                  <a:lnTo>
                    <a:pt x="11674" y="13721"/>
                  </a:lnTo>
                  <a:lnTo>
                    <a:pt x="11730" y="13389"/>
                  </a:lnTo>
                  <a:lnTo>
                    <a:pt x="11674" y="13057"/>
                  </a:lnTo>
                  <a:lnTo>
                    <a:pt x="11564" y="12781"/>
                  </a:lnTo>
                  <a:lnTo>
                    <a:pt x="11453" y="12504"/>
                  </a:lnTo>
                  <a:lnTo>
                    <a:pt x="11232" y="12228"/>
                  </a:lnTo>
                  <a:lnTo>
                    <a:pt x="11011" y="12006"/>
                  </a:lnTo>
                  <a:lnTo>
                    <a:pt x="10679" y="11896"/>
                  </a:lnTo>
                  <a:lnTo>
                    <a:pt x="10402" y="11785"/>
                  </a:lnTo>
                  <a:lnTo>
                    <a:pt x="10070" y="11730"/>
                  </a:lnTo>
                  <a:close/>
                  <a:moveTo>
                    <a:pt x="13611" y="16598"/>
                  </a:moveTo>
                  <a:lnTo>
                    <a:pt x="13721" y="16653"/>
                  </a:lnTo>
                  <a:lnTo>
                    <a:pt x="13832" y="16709"/>
                  </a:lnTo>
                  <a:lnTo>
                    <a:pt x="13887" y="16819"/>
                  </a:lnTo>
                  <a:lnTo>
                    <a:pt x="13943" y="16930"/>
                  </a:lnTo>
                  <a:lnTo>
                    <a:pt x="13887" y="17041"/>
                  </a:lnTo>
                  <a:lnTo>
                    <a:pt x="13832" y="17151"/>
                  </a:lnTo>
                  <a:lnTo>
                    <a:pt x="13721" y="17262"/>
                  </a:lnTo>
                  <a:lnTo>
                    <a:pt x="13445" y="17262"/>
                  </a:lnTo>
                  <a:lnTo>
                    <a:pt x="13334" y="17151"/>
                  </a:lnTo>
                  <a:lnTo>
                    <a:pt x="13279" y="17041"/>
                  </a:lnTo>
                  <a:lnTo>
                    <a:pt x="13279" y="16930"/>
                  </a:lnTo>
                  <a:lnTo>
                    <a:pt x="13279" y="16819"/>
                  </a:lnTo>
                  <a:lnTo>
                    <a:pt x="13334" y="16709"/>
                  </a:lnTo>
                  <a:lnTo>
                    <a:pt x="13445" y="16653"/>
                  </a:lnTo>
                  <a:lnTo>
                    <a:pt x="13611" y="16598"/>
                  </a:lnTo>
                  <a:close/>
                  <a:moveTo>
                    <a:pt x="13611" y="15713"/>
                  </a:moveTo>
                  <a:lnTo>
                    <a:pt x="13334" y="15768"/>
                  </a:lnTo>
                  <a:lnTo>
                    <a:pt x="13113" y="15824"/>
                  </a:lnTo>
                  <a:lnTo>
                    <a:pt x="12892" y="15934"/>
                  </a:lnTo>
                  <a:lnTo>
                    <a:pt x="12726" y="16100"/>
                  </a:lnTo>
                  <a:lnTo>
                    <a:pt x="12560" y="16266"/>
                  </a:lnTo>
                  <a:lnTo>
                    <a:pt x="12449" y="16487"/>
                  </a:lnTo>
                  <a:lnTo>
                    <a:pt x="12394" y="16709"/>
                  </a:lnTo>
                  <a:lnTo>
                    <a:pt x="12394" y="16930"/>
                  </a:lnTo>
                  <a:lnTo>
                    <a:pt x="12394" y="17151"/>
                  </a:lnTo>
                  <a:lnTo>
                    <a:pt x="12449" y="17428"/>
                  </a:lnTo>
                  <a:lnTo>
                    <a:pt x="12560" y="17594"/>
                  </a:lnTo>
                  <a:lnTo>
                    <a:pt x="12726" y="17815"/>
                  </a:lnTo>
                  <a:lnTo>
                    <a:pt x="12892" y="17926"/>
                  </a:lnTo>
                  <a:lnTo>
                    <a:pt x="13113" y="18037"/>
                  </a:lnTo>
                  <a:lnTo>
                    <a:pt x="13334" y="18147"/>
                  </a:lnTo>
                  <a:lnTo>
                    <a:pt x="13832" y="18147"/>
                  </a:lnTo>
                  <a:lnTo>
                    <a:pt x="14053" y="18037"/>
                  </a:lnTo>
                  <a:lnTo>
                    <a:pt x="14275" y="17926"/>
                  </a:lnTo>
                  <a:lnTo>
                    <a:pt x="14441" y="17815"/>
                  </a:lnTo>
                  <a:lnTo>
                    <a:pt x="14607" y="17594"/>
                  </a:lnTo>
                  <a:lnTo>
                    <a:pt x="14717" y="17428"/>
                  </a:lnTo>
                  <a:lnTo>
                    <a:pt x="14773" y="17151"/>
                  </a:lnTo>
                  <a:lnTo>
                    <a:pt x="14828" y="16930"/>
                  </a:lnTo>
                  <a:lnTo>
                    <a:pt x="14773" y="16709"/>
                  </a:lnTo>
                  <a:lnTo>
                    <a:pt x="14717" y="16487"/>
                  </a:lnTo>
                  <a:lnTo>
                    <a:pt x="14607" y="16266"/>
                  </a:lnTo>
                  <a:lnTo>
                    <a:pt x="14441" y="16100"/>
                  </a:lnTo>
                  <a:lnTo>
                    <a:pt x="14275" y="15934"/>
                  </a:lnTo>
                  <a:lnTo>
                    <a:pt x="14053" y="15824"/>
                  </a:lnTo>
                  <a:lnTo>
                    <a:pt x="13832" y="15768"/>
                  </a:lnTo>
                  <a:lnTo>
                    <a:pt x="13611" y="15713"/>
                  </a:lnTo>
                  <a:close/>
                  <a:moveTo>
                    <a:pt x="8466" y="1716"/>
                  </a:moveTo>
                  <a:lnTo>
                    <a:pt x="8521" y="2103"/>
                  </a:lnTo>
                  <a:lnTo>
                    <a:pt x="8632" y="2491"/>
                  </a:lnTo>
                  <a:lnTo>
                    <a:pt x="8798" y="2822"/>
                  </a:lnTo>
                  <a:lnTo>
                    <a:pt x="8964" y="3154"/>
                  </a:lnTo>
                  <a:lnTo>
                    <a:pt x="9406" y="3763"/>
                  </a:lnTo>
                  <a:lnTo>
                    <a:pt x="9904" y="4316"/>
                  </a:lnTo>
                  <a:lnTo>
                    <a:pt x="10513" y="4759"/>
                  </a:lnTo>
                  <a:lnTo>
                    <a:pt x="10845" y="4925"/>
                  </a:lnTo>
                  <a:lnTo>
                    <a:pt x="11176" y="5091"/>
                  </a:lnTo>
                  <a:lnTo>
                    <a:pt x="11564" y="5201"/>
                  </a:lnTo>
                  <a:lnTo>
                    <a:pt x="11951" y="5257"/>
                  </a:lnTo>
                  <a:lnTo>
                    <a:pt x="12338" y="5312"/>
                  </a:lnTo>
                  <a:lnTo>
                    <a:pt x="12726" y="5367"/>
                  </a:lnTo>
                  <a:lnTo>
                    <a:pt x="13113" y="5312"/>
                  </a:lnTo>
                  <a:lnTo>
                    <a:pt x="13555" y="5257"/>
                  </a:lnTo>
                  <a:lnTo>
                    <a:pt x="13943" y="5146"/>
                  </a:lnTo>
                  <a:lnTo>
                    <a:pt x="14330" y="5035"/>
                  </a:lnTo>
                  <a:lnTo>
                    <a:pt x="14662" y="5478"/>
                  </a:lnTo>
                  <a:lnTo>
                    <a:pt x="14994" y="5865"/>
                  </a:lnTo>
                  <a:lnTo>
                    <a:pt x="15436" y="6253"/>
                  </a:lnTo>
                  <a:lnTo>
                    <a:pt x="15879" y="6529"/>
                  </a:lnTo>
                  <a:lnTo>
                    <a:pt x="16377" y="6806"/>
                  </a:lnTo>
                  <a:lnTo>
                    <a:pt x="16875" y="6972"/>
                  </a:lnTo>
                  <a:lnTo>
                    <a:pt x="17428" y="7082"/>
                  </a:lnTo>
                  <a:lnTo>
                    <a:pt x="17981" y="7138"/>
                  </a:lnTo>
                  <a:lnTo>
                    <a:pt x="18369" y="7082"/>
                  </a:lnTo>
                  <a:lnTo>
                    <a:pt x="18756" y="7027"/>
                  </a:lnTo>
                  <a:lnTo>
                    <a:pt x="19475" y="6861"/>
                  </a:lnTo>
                  <a:lnTo>
                    <a:pt x="19807" y="7802"/>
                  </a:lnTo>
                  <a:lnTo>
                    <a:pt x="20084" y="8742"/>
                  </a:lnTo>
                  <a:lnTo>
                    <a:pt x="20250" y="9738"/>
                  </a:lnTo>
                  <a:lnTo>
                    <a:pt x="20305" y="10734"/>
                  </a:lnTo>
                  <a:lnTo>
                    <a:pt x="20250" y="11730"/>
                  </a:lnTo>
                  <a:lnTo>
                    <a:pt x="20139" y="12615"/>
                  </a:lnTo>
                  <a:lnTo>
                    <a:pt x="19918" y="13555"/>
                  </a:lnTo>
                  <a:lnTo>
                    <a:pt x="19586" y="14385"/>
                  </a:lnTo>
                  <a:lnTo>
                    <a:pt x="19199" y="15215"/>
                  </a:lnTo>
                  <a:lnTo>
                    <a:pt x="18701" y="15990"/>
                  </a:lnTo>
                  <a:lnTo>
                    <a:pt x="18203" y="16709"/>
                  </a:lnTo>
                  <a:lnTo>
                    <a:pt x="17594" y="17373"/>
                  </a:lnTo>
                  <a:lnTo>
                    <a:pt x="16930" y="17981"/>
                  </a:lnTo>
                  <a:lnTo>
                    <a:pt x="16156" y="18534"/>
                  </a:lnTo>
                  <a:lnTo>
                    <a:pt x="15436" y="18977"/>
                  </a:lnTo>
                  <a:lnTo>
                    <a:pt x="14607" y="19420"/>
                  </a:lnTo>
                  <a:lnTo>
                    <a:pt x="13721" y="19696"/>
                  </a:lnTo>
                  <a:lnTo>
                    <a:pt x="12836" y="19918"/>
                  </a:lnTo>
                  <a:lnTo>
                    <a:pt x="11896" y="20084"/>
                  </a:lnTo>
                  <a:lnTo>
                    <a:pt x="10955" y="20139"/>
                  </a:lnTo>
                  <a:lnTo>
                    <a:pt x="9959" y="20084"/>
                  </a:lnTo>
                  <a:lnTo>
                    <a:pt x="9074" y="19918"/>
                  </a:lnTo>
                  <a:lnTo>
                    <a:pt x="8134" y="19696"/>
                  </a:lnTo>
                  <a:lnTo>
                    <a:pt x="7304" y="19420"/>
                  </a:lnTo>
                  <a:lnTo>
                    <a:pt x="6474" y="18977"/>
                  </a:lnTo>
                  <a:lnTo>
                    <a:pt x="5699" y="18534"/>
                  </a:lnTo>
                  <a:lnTo>
                    <a:pt x="4980" y="17981"/>
                  </a:lnTo>
                  <a:lnTo>
                    <a:pt x="4316" y="17373"/>
                  </a:lnTo>
                  <a:lnTo>
                    <a:pt x="3708" y="16709"/>
                  </a:lnTo>
                  <a:lnTo>
                    <a:pt x="3154" y="15990"/>
                  </a:lnTo>
                  <a:lnTo>
                    <a:pt x="2712" y="15215"/>
                  </a:lnTo>
                  <a:lnTo>
                    <a:pt x="2325" y="14385"/>
                  </a:lnTo>
                  <a:lnTo>
                    <a:pt x="1993" y="13555"/>
                  </a:lnTo>
                  <a:lnTo>
                    <a:pt x="1771" y="12615"/>
                  </a:lnTo>
                  <a:lnTo>
                    <a:pt x="1605" y="11730"/>
                  </a:lnTo>
                  <a:lnTo>
                    <a:pt x="1550" y="10734"/>
                  </a:lnTo>
                  <a:lnTo>
                    <a:pt x="1605" y="9959"/>
                  </a:lnTo>
                  <a:lnTo>
                    <a:pt x="1716" y="9185"/>
                  </a:lnTo>
                  <a:lnTo>
                    <a:pt x="1827" y="8410"/>
                  </a:lnTo>
                  <a:lnTo>
                    <a:pt x="2048" y="7691"/>
                  </a:lnTo>
                  <a:lnTo>
                    <a:pt x="2325" y="6972"/>
                  </a:lnTo>
                  <a:lnTo>
                    <a:pt x="2657" y="6308"/>
                  </a:lnTo>
                  <a:lnTo>
                    <a:pt x="3044" y="5644"/>
                  </a:lnTo>
                  <a:lnTo>
                    <a:pt x="3486" y="5035"/>
                  </a:lnTo>
                  <a:lnTo>
                    <a:pt x="3984" y="4482"/>
                  </a:lnTo>
                  <a:lnTo>
                    <a:pt x="4482" y="3929"/>
                  </a:lnTo>
                  <a:lnTo>
                    <a:pt x="5091" y="3431"/>
                  </a:lnTo>
                  <a:lnTo>
                    <a:pt x="5699" y="2988"/>
                  </a:lnTo>
                  <a:lnTo>
                    <a:pt x="6308" y="2601"/>
                  </a:lnTo>
                  <a:lnTo>
                    <a:pt x="7027" y="2269"/>
                  </a:lnTo>
                  <a:lnTo>
                    <a:pt x="7691" y="1937"/>
                  </a:lnTo>
                  <a:lnTo>
                    <a:pt x="8466" y="1716"/>
                  </a:lnTo>
                  <a:close/>
                  <a:moveTo>
                    <a:pt x="9074" y="1"/>
                  </a:moveTo>
                  <a:lnTo>
                    <a:pt x="8134" y="222"/>
                  </a:lnTo>
                  <a:lnTo>
                    <a:pt x="7193" y="499"/>
                  </a:lnTo>
                  <a:lnTo>
                    <a:pt x="6308" y="886"/>
                  </a:lnTo>
                  <a:lnTo>
                    <a:pt x="5423" y="1329"/>
                  </a:lnTo>
                  <a:lnTo>
                    <a:pt x="4648" y="1827"/>
                  </a:lnTo>
                  <a:lnTo>
                    <a:pt x="3929" y="2380"/>
                  </a:lnTo>
                  <a:lnTo>
                    <a:pt x="3210" y="3044"/>
                  </a:lnTo>
                  <a:lnTo>
                    <a:pt x="2601" y="3708"/>
                  </a:lnTo>
                  <a:lnTo>
                    <a:pt x="1993" y="4482"/>
                  </a:lnTo>
                  <a:lnTo>
                    <a:pt x="1495" y="5257"/>
                  </a:lnTo>
                  <a:lnTo>
                    <a:pt x="1052" y="6087"/>
                  </a:lnTo>
                  <a:lnTo>
                    <a:pt x="720" y="6972"/>
                  </a:lnTo>
                  <a:lnTo>
                    <a:pt x="388" y="7857"/>
                  </a:lnTo>
                  <a:lnTo>
                    <a:pt x="167" y="8797"/>
                  </a:lnTo>
                  <a:lnTo>
                    <a:pt x="56" y="9793"/>
                  </a:lnTo>
                  <a:lnTo>
                    <a:pt x="1" y="10734"/>
                  </a:lnTo>
                  <a:lnTo>
                    <a:pt x="56" y="11896"/>
                  </a:lnTo>
                  <a:lnTo>
                    <a:pt x="222" y="12947"/>
                  </a:lnTo>
                  <a:lnTo>
                    <a:pt x="499" y="13998"/>
                  </a:lnTo>
                  <a:lnTo>
                    <a:pt x="886" y="14994"/>
                  </a:lnTo>
                  <a:lnTo>
                    <a:pt x="1329" y="15934"/>
                  </a:lnTo>
                  <a:lnTo>
                    <a:pt x="1882" y="16875"/>
                  </a:lnTo>
                  <a:lnTo>
                    <a:pt x="2491" y="17705"/>
                  </a:lnTo>
                  <a:lnTo>
                    <a:pt x="3210" y="18479"/>
                  </a:lnTo>
                  <a:lnTo>
                    <a:pt x="3984" y="19198"/>
                  </a:lnTo>
                  <a:lnTo>
                    <a:pt x="4814" y="19807"/>
                  </a:lnTo>
                  <a:lnTo>
                    <a:pt x="5755" y="20360"/>
                  </a:lnTo>
                  <a:lnTo>
                    <a:pt x="6695" y="20803"/>
                  </a:lnTo>
                  <a:lnTo>
                    <a:pt x="7691" y="21190"/>
                  </a:lnTo>
                  <a:lnTo>
                    <a:pt x="8742" y="21467"/>
                  </a:lnTo>
                  <a:lnTo>
                    <a:pt x="9849" y="21633"/>
                  </a:lnTo>
                  <a:lnTo>
                    <a:pt x="10955" y="21688"/>
                  </a:lnTo>
                  <a:lnTo>
                    <a:pt x="12062" y="21633"/>
                  </a:lnTo>
                  <a:lnTo>
                    <a:pt x="13168" y="21467"/>
                  </a:lnTo>
                  <a:lnTo>
                    <a:pt x="14164" y="21190"/>
                  </a:lnTo>
                  <a:lnTo>
                    <a:pt x="15215" y="20803"/>
                  </a:lnTo>
                  <a:lnTo>
                    <a:pt x="16156" y="20360"/>
                  </a:lnTo>
                  <a:lnTo>
                    <a:pt x="17041" y="19807"/>
                  </a:lnTo>
                  <a:lnTo>
                    <a:pt x="17871" y="19198"/>
                  </a:lnTo>
                  <a:lnTo>
                    <a:pt x="18645" y="18479"/>
                  </a:lnTo>
                  <a:lnTo>
                    <a:pt x="19364" y="17705"/>
                  </a:lnTo>
                  <a:lnTo>
                    <a:pt x="19973" y="16875"/>
                  </a:lnTo>
                  <a:lnTo>
                    <a:pt x="20526" y="15934"/>
                  </a:lnTo>
                  <a:lnTo>
                    <a:pt x="21024" y="14994"/>
                  </a:lnTo>
                  <a:lnTo>
                    <a:pt x="21356" y="13998"/>
                  </a:lnTo>
                  <a:lnTo>
                    <a:pt x="21633" y="12947"/>
                  </a:lnTo>
                  <a:lnTo>
                    <a:pt x="21799" y="11896"/>
                  </a:lnTo>
                  <a:lnTo>
                    <a:pt x="21854" y="10734"/>
                  </a:lnTo>
                  <a:lnTo>
                    <a:pt x="21854" y="10070"/>
                  </a:lnTo>
                  <a:lnTo>
                    <a:pt x="21799" y="9351"/>
                  </a:lnTo>
                  <a:lnTo>
                    <a:pt x="21688" y="8687"/>
                  </a:lnTo>
                  <a:lnTo>
                    <a:pt x="21522" y="8023"/>
                  </a:lnTo>
                  <a:lnTo>
                    <a:pt x="21301" y="7359"/>
                  </a:lnTo>
                  <a:lnTo>
                    <a:pt x="21080" y="6695"/>
                  </a:lnTo>
                  <a:lnTo>
                    <a:pt x="20803" y="6087"/>
                  </a:lnTo>
                  <a:lnTo>
                    <a:pt x="20471" y="5478"/>
                  </a:lnTo>
                  <a:lnTo>
                    <a:pt x="20305" y="5201"/>
                  </a:lnTo>
                  <a:lnTo>
                    <a:pt x="20028" y="5091"/>
                  </a:lnTo>
                  <a:lnTo>
                    <a:pt x="19696" y="5091"/>
                  </a:lnTo>
                  <a:lnTo>
                    <a:pt x="19420" y="5146"/>
                  </a:lnTo>
                  <a:lnTo>
                    <a:pt x="19088" y="5367"/>
                  </a:lnTo>
                  <a:lnTo>
                    <a:pt x="18701" y="5478"/>
                  </a:lnTo>
                  <a:lnTo>
                    <a:pt x="18369" y="5533"/>
                  </a:lnTo>
                  <a:lnTo>
                    <a:pt x="17981" y="5589"/>
                  </a:lnTo>
                  <a:lnTo>
                    <a:pt x="17594" y="5533"/>
                  </a:lnTo>
                  <a:lnTo>
                    <a:pt x="17152" y="5423"/>
                  </a:lnTo>
                  <a:lnTo>
                    <a:pt x="16764" y="5257"/>
                  </a:lnTo>
                  <a:lnTo>
                    <a:pt x="16432" y="5035"/>
                  </a:lnTo>
                  <a:lnTo>
                    <a:pt x="16100" y="4759"/>
                  </a:lnTo>
                  <a:lnTo>
                    <a:pt x="15824" y="4482"/>
                  </a:lnTo>
                  <a:lnTo>
                    <a:pt x="15602" y="4095"/>
                  </a:lnTo>
                  <a:lnTo>
                    <a:pt x="15436" y="3708"/>
                  </a:lnTo>
                  <a:lnTo>
                    <a:pt x="15326" y="3542"/>
                  </a:lnTo>
                  <a:lnTo>
                    <a:pt x="15215" y="3431"/>
                  </a:lnTo>
                  <a:lnTo>
                    <a:pt x="15105" y="3320"/>
                  </a:lnTo>
                  <a:lnTo>
                    <a:pt x="14939" y="3210"/>
                  </a:lnTo>
                  <a:lnTo>
                    <a:pt x="14385" y="3210"/>
                  </a:lnTo>
                  <a:lnTo>
                    <a:pt x="14219" y="3320"/>
                  </a:lnTo>
                  <a:lnTo>
                    <a:pt x="13887" y="3542"/>
                  </a:lnTo>
                  <a:lnTo>
                    <a:pt x="13500" y="3652"/>
                  </a:lnTo>
                  <a:lnTo>
                    <a:pt x="13113" y="3763"/>
                  </a:lnTo>
                  <a:lnTo>
                    <a:pt x="12726" y="3818"/>
                  </a:lnTo>
                  <a:lnTo>
                    <a:pt x="12172" y="3763"/>
                  </a:lnTo>
                  <a:lnTo>
                    <a:pt x="11619" y="3597"/>
                  </a:lnTo>
                  <a:lnTo>
                    <a:pt x="11176" y="3320"/>
                  </a:lnTo>
                  <a:lnTo>
                    <a:pt x="10734" y="2988"/>
                  </a:lnTo>
                  <a:lnTo>
                    <a:pt x="10402" y="2546"/>
                  </a:lnTo>
                  <a:lnTo>
                    <a:pt x="10181" y="2103"/>
                  </a:lnTo>
                  <a:lnTo>
                    <a:pt x="10015" y="1550"/>
                  </a:lnTo>
                  <a:lnTo>
                    <a:pt x="9959" y="997"/>
                  </a:lnTo>
                  <a:lnTo>
                    <a:pt x="9959" y="831"/>
                  </a:lnTo>
                  <a:lnTo>
                    <a:pt x="9959" y="665"/>
                  </a:lnTo>
                  <a:lnTo>
                    <a:pt x="9904" y="499"/>
                  </a:lnTo>
                  <a:lnTo>
                    <a:pt x="9849" y="333"/>
                  </a:lnTo>
                  <a:lnTo>
                    <a:pt x="9738" y="167"/>
                  </a:lnTo>
                  <a:lnTo>
                    <a:pt x="9572" y="112"/>
                  </a:lnTo>
                  <a:lnTo>
                    <a:pt x="9406"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rot="-610900">
              <a:off x="2369346" y="62297"/>
              <a:ext cx="194423" cy="256841"/>
            </a:xfrm>
            <a:custGeom>
              <a:avLst/>
              <a:gdLst/>
              <a:ahLst/>
              <a:cxnLst/>
              <a:rect l="l" t="t" r="r" b="b"/>
              <a:pathLst>
                <a:path w="16543" h="21854" extrusionOk="0">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rot="1446362">
              <a:off x="-140058" y="923397"/>
              <a:ext cx="256837" cy="195078"/>
            </a:xfrm>
            <a:custGeom>
              <a:avLst/>
              <a:gdLst/>
              <a:ahLst/>
              <a:cxnLst/>
              <a:rect l="l" t="t" r="r" b="b"/>
              <a:pathLst>
                <a:path w="21854" h="16599" extrusionOk="0">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179581" y="2117407"/>
              <a:ext cx="256839" cy="194422"/>
            </a:xfrm>
            <a:custGeom>
              <a:avLst/>
              <a:gdLst/>
              <a:ahLst/>
              <a:cxnLst/>
              <a:rect l="l" t="t" r="r" b="b"/>
              <a:pathLst>
                <a:path w="21854" h="16543" extrusionOk="0">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rot="4880958">
              <a:off x="1713941" y="282614"/>
              <a:ext cx="215199" cy="256810"/>
            </a:xfrm>
            <a:custGeom>
              <a:avLst/>
              <a:gdLst/>
              <a:ahLst/>
              <a:cxnLst/>
              <a:rect l="l" t="t" r="r" b="b"/>
              <a:pathLst>
                <a:path w="18313" h="21854" extrusionOk="0">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6207352" y="-138510"/>
              <a:ext cx="256839" cy="256839"/>
            </a:xfrm>
            <a:custGeom>
              <a:avLst/>
              <a:gdLst/>
              <a:ahLst/>
              <a:cxnLst/>
              <a:rect l="l" t="t" r="r" b="b"/>
              <a:pathLst>
                <a:path w="21854" h="21854" extrusionOk="0">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rot="-2327469">
              <a:off x="791260" y="1022956"/>
              <a:ext cx="256831" cy="256184"/>
            </a:xfrm>
            <a:custGeom>
              <a:avLst/>
              <a:gdLst/>
              <a:ahLst/>
              <a:cxnLst/>
              <a:rect l="l" t="t" r="r" b="b"/>
              <a:pathLst>
                <a:path w="21854" h="21799" extrusionOk="0">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
            <p:cNvSpPr/>
            <p:nvPr/>
          </p:nvSpPr>
          <p:spPr>
            <a:xfrm rot="-2279041">
              <a:off x="7971887" y="4369590"/>
              <a:ext cx="256822" cy="173596"/>
            </a:xfrm>
            <a:custGeom>
              <a:avLst/>
              <a:gdLst/>
              <a:ahLst/>
              <a:cxnLst/>
              <a:rect l="l" t="t" r="r" b="b"/>
              <a:pathLst>
                <a:path w="21854" h="14772" extrusionOk="0">
                  <a:moveTo>
                    <a:pt x="3431" y="2600"/>
                  </a:moveTo>
                  <a:lnTo>
                    <a:pt x="3154" y="2711"/>
                  </a:lnTo>
                  <a:lnTo>
                    <a:pt x="2878" y="2877"/>
                  </a:lnTo>
                  <a:lnTo>
                    <a:pt x="2712" y="3098"/>
                  </a:lnTo>
                  <a:lnTo>
                    <a:pt x="2656" y="3375"/>
                  </a:lnTo>
                  <a:lnTo>
                    <a:pt x="2712" y="3707"/>
                  </a:lnTo>
                  <a:lnTo>
                    <a:pt x="2878" y="3928"/>
                  </a:lnTo>
                  <a:lnTo>
                    <a:pt x="3154" y="4094"/>
                  </a:lnTo>
                  <a:lnTo>
                    <a:pt x="3431" y="4150"/>
                  </a:lnTo>
                  <a:lnTo>
                    <a:pt x="18479" y="4150"/>
                  </a:lnTo>
                  <a:lnTo>
                    <a:pt x="18756" y="4094"/>
                  </a:lnTo>
                  <a:lnTo>
                    <a:pt x="18977" y="3928"/>
                  </a:lnTo>
                  <a:lnTo>
                    <a:pt x="19143" y="3707"/>
                  </a:lnTo>
                  <a:lnTo>
                    <a:pt x="19198" y="3375"/>
                  </a:lnTo>
                  <a:lnTo>
                    <a:pt x="19143" y="3098"/>
                  </a:lnTo>
                  <a:lnTo>
                    <a:pt x="18977" y="2877"/>
                  </a:lnTo>
                  <a:lnTo>
                    <a:pt x="18756" y="2711"/>
                  </a:lnTo>
                  <a:lnTo>
                    <a:pt x="18479" y="2600"/>
                  </a:lnTo>
                  <a:close/>
                  <a:moveTo>
                    <a:pt x="5312" y="7026"/>
                  </a:moveTo>
                  <a:lnTo>
                    <a:pt x="5367" y="7082"/>
                  </a:lnTo>
                  <a:lnTo>
                    <a:pt x="5422" y="7137"/>
                  </a:lnTo>
                  <a:lnTo>
                    <a:pt x="5422" y="7248"/>
                  </a:lnTo>
                  <a:lnTo>
                    <a:pt x="5422" y="7303"/>
                  </a:lnTo>
                  <a:lnTo>
                    <a:pt x="5367" y="7358"/>
                  </a:lnTo>
                  <a:lnTo>
                    <a:pt x="5312" y="7414"/>
                  </a:lnTo>
                  <a:lnTo>
                    <a:pt x="5201" y="7469"/>
                  </a:lnTo>
                  <a:lnTo>
                    <a:pt x="5146" y="7414"/>
                  </a:lnTo>
                  <a:lnTo>
                    <a:pt x="5035" y="7358"/>
                  </a:lnTo>
                  <a:lnTo>
                    <a:pt x="5035" y="7303"/>
                  </a:lnTo>
                  <a:lnTo>
                    <a:pt x="4980" y="7248"/>
                  </a:lnTo>
                  <a:lnTo>
                    <a:pt x="5035" y="7137"/>
                  </a:lnTo>
                  <a:lnTo>
                    <a:pt x="5035" y="7082"/>
                  </a:lnTo>
                  <a:lnTo>
                    <a:pt x="5146" y="7026"/>
                  </a:lnTo>
                  <a:close/>
                  <a:moveTo>
                    <a:pt x="16764" y="7026"/>
                  </a:moveTo>
                  <a:lnTo>
                    <a:pt x="16819" y="7082"/>
                  </a:lnTo>
                  <a:lnTo>
                    <a:pt x="16875" y="7137"/>
                  </a:lnTo>
                  <a:lnTo>
                    <a:pt x="16930" y="7248"/>
                  </a:lnTo>
                  <a:lnTo>
                    <a:pt x="16875" y="7303"/>
                  </a:lnTo>
                  <a:lnTo>
                    <a:pt x="16819" y="7358"/>
                  </a:lnTo>
                  <a:lnTo>
                    <a:pt x="16764" y="7414"/>
                  </a:lnTo>
                  <a:lnTo>
                    <a:pt x="16709" y="7469"/>
                  </a:lnTo>
                  <a:lnTo>
                    <a:pt x="16598" y="7414"/>
                  </a:lnTo>
                  <a:lnTo>
                    <a:pt x="16543" y="7358"/>
                  </a:lnTo>
                  <a:lnTo>
                    <a:pt x="16487" y="7303"/>
                  </a:lnTo>
                  <a:lnTo>
                    <a:pt x="16487" y="7248"/>
                  </a:lnTo>
                  <a:lnTo>
                    <a:pt x="16487" y="7137"/>
                  </a:lnTo>
                  <a:lnTo>
                    <a:pt x="16543" y="7082"/>
                  </a:lnTo>
                  <a:lnTo>
                    <a:pt x="16598" y="7026"/>
                  </a:lnTo>
                  <a:close/>
                  <a:moveTo>
                    <a:pt x="8742" y="6363"/>
                  </a:moveTo>
                  <a:lnTo>
                    <a:pt x="8742" y="8133"/>
                  </a:lnTo>
                  <a:lnTo>
                    <a:pt x="13168" y="8133"/>
                  </a:lnTo>
                  <a:lnTo>
                    <a:pt x="13168" y="6363"/>
                  </a:lnTo>
                  <a:close/>
                  <a:moveTo>
                    <a:pt x="4869" y="5477"/>
                  </a:moveTo>
                  <a:lnTo>
                    <a:pt x="4537" y="5588"/>
                  </a:lnTo>
                  <a:lnTo>
                    <a:pt x="4205" y="5754"/>
                  </a:lnTo>
                  <a:lnTo>
                    <a:pt x="3984" y="5975"/>
                  </a:lnTo>
                  <a:lnTo>
                    <a:pt x="3763" y="6252"/>
                  </a:lnTo>
                  <a:lnTo>
                    <a:pt x="3597" y="6528"/>
                  </a:lnTo>
                  <a:lnTo>
                    <a:pt x="3486" y="6860"/>
                  </a:lnTo>
                  <a:lnTo>
                    <a:pt x="3431" y="7248"/>
                  </a:lnTo>
                  <a:lnTo>
                    <a:pt x="3486" y="7580"/>
                  </a:lnTo>
                  <a:lnTo>
                    <a:pt x="3597" y="7912"/>
                  </a:lnTo>
                  <a:lnTo>
                    <a:pt x="3763" y="8188"/>
                  </a:lnTo>
                  <a:lnTo>
                    <a:pt x="3984" y="8465"/>
                  </a:lnTo>
                  <a:lnTo>
                    <a:pt x="4205" y="8686"/>
                  </a:lnTo>
                  <a:lnTo>
                    <a:pt x="4537" y="8852"/>
                  </a:lnTo>
                  <a:lnTo>
                    <a:pt x="4869" y="8963"/>
                  </a:lnTo>
                  <a:lnTo>
                    <a:pt x="5588" y="8963"/>
                  </a:lnTo>
                  <a:lnTo>
                    <a:pt x="5920" y="8852"/>
                  </a:lnTo>
                  <a:lnTo>
                    <a:pt x="6197" y="8686"/>
                  </a:lnTo>
                  <a:lnTo>
                    <a:pt x="6474" y="8465"/>
                  </a:lnTo>
                  <a:lnTo>
                    <a:pt x="6695" y="8188"/>
                  </a:lnTo>
                  <a:lnTo>
                    <a:pt x="6861" y="7912"/>
                  </a:lnTo>
                  <a:lnTo>
                    <a:pt x="6916" y="7580"/>
                  </a:lnTo>
                  <a:lnTo>
                    <a:pt x="6972" y="7248"/>
                  </a:lnTo>
                  <a:lnTo>
                    <a:pt x="6916" y="6860"/>
                  </a:lnTo>
                  <a:lnTo>
                    <a:pt x="6861" y="6528"/>
                  </a:lnTo>
                  <a:lnTo>
                    <a:pt x="6695" y="6252"/>
                  </a:lnTo>
                  <a:lnTo>
                    <a:pt x="6474" y="5975"/>
                  </a:lnTo>
                  <a:lnTo>
                    <a:pt x="6197" y="5754"/>
                  </a:lnTo>
                  <a:lnTo>
                    <a:pt x="5920" y="5588"/>
                  </a:lnTo>
                  <a:lnTo>
                    <a:pt x="5588" y="5477"/>
                  </a:lnTo>
                  <a:close/>
                  <a:moveTo>
                    <a:pt x="16321" y="5477"/>
                  </a:moveTo>
                  <a:lnTo>
                    <a:pt x="15989" y="5588"/>
                  </a:lnTo>
                  <a:lnTo>
                    <a:pt x="15713" y="5754"/>
                  </a:lnTo>
                  <a:lnTo>
                    <a:pt x="15436" y="5975"/>
                  </a:lnTo>
                  <a:lnTo>
                    <a:pt x="15215" y="6252"/>
                  </a:lnTo>
                  <a:lnTo>
                    <a:pt x="15049" y="6528"/>
                  </a:lnTo>
                  <a:lnTo>
                    <a:pt x="14938" y="6860"/>
                  </a:lnTo>
                  <a:lnTo>
                    <a:pt x="14938" y="7248"/>
                  </a:lnTo>
                  <a:lnTo>
                    <a:pt x="14938" y="7580"/>
                  </a:lnTo>
                  <a:lnTo>
                    <a:pt x="15049" y="7912"/>
                  </a:lnTo>
                  <a:lnTo>
                    <a:pt x="15215" y="8188"/>
                  </a:lnTo>
                  <a:lnTo>
                    <a:pt x="15436" y="8465"/>
                  </a:lnTo>
                  <a:lnTo>
                    <a:pt x="15713" y="8686"/>
                  </a:lnTo>
                  <a:lnTo>
                    <a:pt x="15989" y="8852"/>
                  </a:lnTo>
                  <a:lnTo>
                    <a:pt x="16321" y="8963"/>
                  </a:lnTo>
                  <a:lnTo>
                    <a:pt x="17041" y="8963"/>
                  </a:lnTo>
                  <a:lnTo>
                    <a:pt x="17373" y="8852"/>
                  </a:lnTo>
                  <a:lnTo>
                    <a:pt x="17649" y="8686"/>
                  </a:lnTo>
                  <a:lnTo>
                    <a:pt x="17926" y="8465"/>
                  </a:lnTo>
                  <a:lnTo>
                    <a:pt x="18147" y="8188"/>
                  </a:lnTo>
                  <a:lnTo>
                    <a:pt x="18313" y="7912"/>
                  </a:lnTo>
                  <a:lnTo>
                    <a:pt x="18424" y="7580"/>
                  </a:lnTo>
                  <a:lnTo>
                    <a:pt x="18479" y="7248"/>
                  </a:lnTo>
                  <a:lnTo>
                    <a:pt x="18424" y="6860"/>
                  </a:lnTo>
                  <a:lnTo>
                    <a:pt x="18313" y="6528"/>
                  </a:lnTo>
                  <a:lnTo>
                    <a:pt x="18147" y="6252"/>
                  </a:lnTo>
                  <a:lnTo>
                    <a:pt x="17926" y="5975"/>
                  </a:lnTo>
                  <a:lnTo>
                    <a:pt x="17649" y="5754"/>
                  </a:lnTo>
                  <a:lnTo>
                    <a:pt x="17373" y="5588"/>
                  </a:lnTo>
                  <a:lnTo>
                    <a:pt x="17041" y="5477"/>
                  </a:lnTo>
                  <a:close/>
                  <a:moveTo>
                    <a:pt x="15049" y="12116"/>
                  </a:moveTo>
                  <a:lnTo>
                    <a:pt x="16155" y="13223"/>
                  </a:lnTo>
                  <a:lnTo>
                    <a:pt x="5754" y="13223"/>
                  </a:lnTo>
                  <a:lnTo>
                    <a:pt x="6861" y="12116"/>
                  </a:lnTo>
                  <a:close/>
                  <a:moveTo>
                    <a:pt x="19973" y="1549"/>
                  </a:moveTo>
                  <a:lnTo>
                    <a:pt x="20139" y="1660"/>
                  </a:lnTo>
                  <a:lnTo>
                    <a:pt x="20305" y="1881"/>
                  </a:lnTo>
                  <a:lnTo>
                    <a:pt x="20305" y="2047"/>
                  </a:lnTo>
                  <a:lnTo>
                    <a:pt x="20305" y="12669"/>
                  </a:lnTo>
                  <a:lnTo>
                    <a:pt x="20305" y="12891"/>
                  </a:lnTo>
                  <a:lnTo>
                    <a:pt x="20139" y="13057"/>
                  </a:lnTo>
                  <a:lnTo>
                    <a:pt x="19973" y="13167"/>
                  </a:lnTo>
                  <a:lnTo>
                    <a:pt x="19751" y="13223"/>
                  </a:lnTo>
                  <a:lnTo>
                    <a:pt x="18313" y="13223"/>
                  </a:lnTo>
                  <a:lnTo>
                    <a:pt x="15934" y="10788"/>
                  </a:lnTo>
                  <a:lnTo>
                    <a:pt x="15657" y="10622"/>
                  </a:lnTo>
                  <a:lnTo>
                    <a:pt x="15381" y="10567"/>
                  </a:lnTo>
                  <a:lnTo>
                    <a:pt x="6529" y="10567"/>
                  </a:lnTo>
                  <a:lnTo>
                    <a:pt x="6252" y="10622"/>
                  </a:lnTo>
                  <a:lnTo>
                    <a:pt x="5976" y="10788"/>
                  </a:lnTo>
                  <a:lnTo>
                    <a:pt x="3541" y="13223"/>
                  </a:lnTo>
                  <a:lnTo>
                    <a:pt x="2103" y="13223"/>
                  </a:lnTo>
                  <a:lnTo>
                    <a:pt x="1882" y="13167"/>
                  </a:lnTo>
                  <a:lnTo>
                    <a:pt x="1716" y="13057"/>
                  </a:lnTo>
                  <a:lnTo>
                    <a:pt x="1605" y="12891"/>
                  </a:lnTo>
                  <a:lnTo>
                    <a:pt x="1550" y="12669"/>
                  </a:lnTo>
                  <a:lnTo>
                    <a:pt x="1550" y="2047"/>
                  </a:lnTo>
                  <a:lnTo>
                    <a:pt x="1605" y="1881"/>
                  </a:lnTo>
                  <a:lnTo>
                    <a:pt x="1716" y="1660"/>
                  </a:lnTo>
                  <a:lnTo>
                    <a:pt x="1882" y="1549"/>
                  </a:lnTo>
                  <a:close/>
                  <a:moveTo>
                    <a:pt x="1716" y="0"/>
                  </a:moveTo>
                  <a:lnTo>
                    <a:pt x="1328" y="166"/>
                  </a:lnTo>
                  <a:lnTo>
                    <a:pt x="941" y="332"/>
                  </a:lnTo>
                  <a:lnTo>
                    <a:pt x="665" y="609"/>
                  </a:lnTo>
                  <a:lnTo>
                    <a:pt x="388" y="885"/>
                  </a:lnTo>
                  <a:lnTo>
                    <a:pt x="167" y="1273"/>
                  </a:lnTo>
                  <a:lnTo>
                    <a:pt x="56" y="1660"/>
                  </a:lnTo>
                  <a:lnTo>
                    <a:pt x="1" y="2047"/>
                  </a:lnTo>
                  <a:lnTo>
                    <a:pt x="1" y="12669"/>
                  </a:lnTo>
                  <a:lnTo>
                    <a:pt x="56" y="13112"/>
                  </a:lnTo>
                  <a:lnTo>
                    <a:pt x="167" y="13499"/>
                  </a:lnTo>
                  <a:lnTo>
                    <a:pt x="388" y="13831"/>
                  </a:lnTo>
                  <a:lnTo>
                    <a:pt x="665" y="14163"/>
                  </a:lnTo>
                  <a:lnTo>
                    <a:pt x="941" y="14384"/>
                  </a:lnTo>
                  <a:lnTo>
                    <a:pt x="1328" y="14606"/>
                  </a:lnTo>
                  <a:lnTo>
                    <a:pt x="1716" y="14716"/>
                  </a:lnTo>
                  <a:lnTo>
                    <a:pt x="2103" y="14772"/>
                  </a:lnTo>
                  <a:lnTo>
                    <a:pt x="19751" y="14772"/>
                  </a:lnTo>
                  <a:lnTo>
                    <a:pt x="20194" y="14716"/>
                  </a:lnTo>
                  <a:lnTo>
                    <a:pt x="20581" y="14606"/>
                  </a:lnTo>
                  <a:lnTo>
                    <a:pt x="20969" y="14384"/>
                  </a:lnTo>
                  <a:lnTo>
                    <a:pt x="21245" y="14163"/>
                  </a:lnTo>
                  <a:lnTo>
                    <a:pt x="21522" y="13831"/>
                  </a:lnTo>
                  <a:lnTo>
                    <a:pt x="21688" y="13499"/>
                  </a:lnTo>
                  <a:lnTo>
                    <a:pt x="21854" y="13112"/>
                  </a:lnTo>
                  <a:lnTo>
                    <a:pt x="21854" y="12669"/>
                  </a:lnTo>
                  <a:lnTo>
                    <a:pt x="21854" y="2047"/>
                  </a:lnTo>
                  <a:lnTo>
                    <a:pt x="21854" y="1660"/>
                  </a:lnTo>
                  <a:lnTo>
                    <a:pt x="21688" y="1273"/>
                  </a:lnTo>
                  <a:lnTo>
                    <a:pt x="21522" y="885"/>
                  </a:lnTo>
                  <a:lnTo>
                    <a:pt x="21245" y="609"/>
                  </a:lnTo>
                  <a:lnTo>
                    <a:pt x="20969" y="332"/>
                  </a:lnTo>
                  <a:lnTo>
                    <a:pt x="20581" y="166"/>
                  </a:lnTo>
                  <a:lnTo>
                    <a:pt x="20194"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p:nvPr/>
          </p:nvSpPr>
          <p:spPr>
            <a:xfrm rot="-2480581">
              <a:off x="749960" y="486476"/>
              <a:ext cx="256813" cy="230807"/>
            </a:xfrm>
            <a:custGeom>
              <a:avLst/>
              <a:gdLst/>
              <a:ahLst/>
              <a:cxnLst/>
              <a:rect l="l" t="t" r="r" b="b"/>
              <a:pathLst>
                <a:path w="21854" h="19641" extrusionOk="0">
                  <a:moveTo>
                    <a:pt x="15215" y="1716"/>
                  </a:moveTo>
                  <a:lnTo>
                    <a:pt x="15547" y="3099"/>
                  </a:lnTo>
                  <a:lnTo>
                    <a:pt x="10125" y="3099"/>
                  </a:lnTo>
                  <a:lnTo>
                    <a:pt x="15215" y="1716"/>
                  </a:lnTo>
                  <a:close/>
                  <a:moveTo>
                    <a:pt x="2546" y="5755"/>
                  </a:moveTo>
                  <a:lnTo>
                    <a:pt x="2269" y="5810"/>
                  </a:lnTo>
                  <a:lnTo>
                    <a:pt x="1993" y="5976"/>
                  </a:lnTo>
                  <a:lnTo>
                    <a:pt x="1827" y="6197"/>
                  </a:lnTo>
                  <a:lnTo>
                    <a:pt x="1771" y="6529"/>
                  </a:lnTo>
                  <a:lnTo>
                    <a:pt x="1827" y="6806"/>
                  </a:lnTo>
                  <a:lnTo>
                    <a:pt x="1993" y="7027"/>
                  </a:lnTo>
                  <a:lnTo>
                    <a:pt x="2269" y="7193"/>
                  </a:lnTo>
                  <a:lnTo>
                    <a:pt x="2546" y="7304"/>
                  </a:lnTo>
                  <a:lnTo>
                    <a:pt x="3431" y="7304"/>
                  </a:lnTo>
                  <a:lnTo>
                    <a:pt x="3708" y="7193"/>
                  </a:lnTo>
                  <a:lnTo>
                    <a:pt x="3984" y="7027"/>
                  </a:lnTo>
                  <a:lnTo>
                    <a:pt x="4150" y="6806"/>
                  </a:lnTo>
                  <a:lnTo>
                    <a:pt x="4206" y="6529"/>
                  </a:lnTo>
                  <a:lnTo>
                    <a:pt x="4150" y="6197"/>
                  </a:lnTo>
                  <a:lnTo>
                    <a:pt x="3984" y="5976"/>
                  </a:lnTo>
                  <a:lnTo>
                    <a:pt x="3708" y="5810"/>
                  </a:lnTo>
                  <a:lnTo>
                    <a:pt x="3431" y="5755"/>
                  </a:lnTo>
                  <a:close/>
                  <a:moveTo>
                    <a:pt x="6087" y="5755"/>
                  </a:moveTo>
                  <a:lnTo>
                    <a:pt x="5755" y="5810"/>
                  </a:lnTo>
                  <a:lnTo>
                    <a:pt x="5533" y="5976"/>
                  </a:lnTo>
                  <a:lnTo>
                    <a:pt x="5367" y="6197"/>
                  </a:lnTo>
                  <a:lnTo>
                    <a:pt x="5312" y="6529"/>
                  </a:lnTo>
                  <a:lnTo>
                    <a:pt x="5367" y="6806"/>
                  </a:lnTo>
                  <a:lnTo>
                    <a:pt x="5533" y="7027"/>
                  </a:lnTo>
                  <a:lnTo>
                    <a:pt x="5755" y="7193"/>
                  </a:lnTo>
                  <a:lnTo>
                    <a:pt x="6087" y="7304"/>
                  </a:lnTo>
                  <a:lnTo>
                    <a:pt x="6972" y="7304"/>
                  </a:lnTo>
                  <a:lnTo>
                    <a:pt x="7248" y="7193"/>
                  </a:lnTo>
                  <a:lnTo>
                    <a:pt x="7525" y="7027"/>
                  </a:lnTo>
                  <a:lnTo>
                    <a:pt x="7691" y="6806"/>
                  </a:lnTo>
                  <a:lnTo>
                    <a:pt x="7746" y="6529"/>
                  </a:lnTo>
                  <a:lnTo>
                    <a:pt x="7691" y="6197"/>
                  </a:lnTo>
                  <a:lnTo>
                    <a:pt x="7525" y="5976"/>
                  </a:lnTo>
                  <a:lnTo>
                    <a:pt x="7248" y="5810"/>
                  </a:lnTo>
                  <a:lnTo>
                    <a:pt x="6972" y="5755"/>
                  </a:lnTo>
                  <a:close/>
                  <a:moveTo>
                    <a:pt x="9627" y="5755"/>
                  </a:moveTo>
                  <a:lnTo>
                    <a:pt x="9295" y="5810"/>
                  </a:lnTo>
                  <a:lnTo>
                    <a:pt x="9074" y="5976"/>
                  </a:lnTo>
                  <a:lnTo>
                    <a:pt x="8908" y="6197"/>
                  </a:lnTo>
                  <a:lnTo>
                    <a:pt x="8853" y="6529"/>
                  </a:lnTo>
                  <a:lnTo>
                    <a:pt x="8908" y="6806"/>
                  </a:lnTo>
                  <a:lnTo>
                    <a:pt x="9074" y="7027"/>
                  </a:lnTo>
                  <a:lnTo>
                    <a:pt x="9295" y="7193"/>
                  </a:lnTo>
                  <a:lnTo>
                    <a:pt x="9627" y="7304"/>
                  </a:lnTo>
                  <a:lnTo>
                    <a:pt x="10513" y="7304"/>
                  </a:lnTo>
                  <a:lnTo>
                    <a:pt x="10789" y="7193"/>
                  </a:lnTo>
                  <a:lnTo>
                    <a:pt x="11010" y="7027"/>
                  </a:lnTo>
                  <a:lnTo>
                    <a:pt x="11176" y="6806"/>
                  </a:lnTo>
                  <a:lnTo>
                    <a:pt x="11287" y="6529"/>
                  </a:lnTo>
                  <a:lnTo>
                    <a:pt x="11176" y="6197"/>
                  </a:lnTo>
                  <a:lnTo>
                    <a:pt x="11010" y="5976"/>
                  </a:lnTo>
                  <a:lnTo>
                    <a:pt x="10789" y="5810"/>
                  </a:lnTo>
                  <a:lnTo>
                    <a:pt x="10513" y="5755"/>
                  </a:lnTo>
                  <a:close/>
                  <a:moveTo>
                    <a:pt x="13113" y="5755"/>
                  </a:moveTo>
                  <a:lnTo>
                    <a:pt x="12836" y="5810"/>
                  </a:lnTo>
                  <a:lnTo>
                    <a:pt x="12615" y="5976"/>
                  </a:lnTo>
                  <a:lnTo>
                    <a:pt x="12449" y="6197"/>
                  </a:lnTo>
                  <a:lnTo>
                    <a:pt x="12338" y="6529"/>
                  </a:lnTo>
                  <a:lnTo>
                    <a:pt x="12449" y="6806"/>
                  </a:lnTo>
                  <a:lnTo>
                    <a:pt x="12615" y="7027"/>
                  </a:lnTo>
                  <a:lnTo>
                    <a:pt x="12836" y="7193"/>
                  </a:lnTo>
                  <a:lnTo>
                    <a:pt x="13113" y="7304"/>
                  </a:lnTo>
                  <a:lnTo>
                    <a:pt x="13998" y="7304"/>
                  </a:lnTo>
                  <a:lnTo>
                    <a:pt x="14330" y="7193"/>
                  </a:lnTo>
                  <a:lnTo>
                    <a:pt x="14551" y="7027"/>
                  </a:lnTo>
                  <a:lnTo>
                    <a:pt x="14717" y="6806"/>
                  </a:lnTo>
                  <a:lnTo>
                    <a:pt x="14773" y="6529"/>
                  </a:lnTo>
                  <a:lnTo>
                    <a:pt x="14717" y="6197"/>
                  </a:lnTo>
                  <a:lnTo>
                    <a:pt x="14551" y="5976"/>
                  </a:lnTo>
                  <a:lnTo>
                    <a:pt x="14330" y="5810"/>
                  </a:lnTo>
                  <a:lnTo>
                    <a:pt x="13998" y="5755"/>
                  </a:lnTo>
                  <a:close/>
                  <a:moveTo>
                    <a:pt x="16654" y="5755"/>
                  </a:moveTo>
                  <a:lnTo>
                    <a:pt x="16377" y="5810"/>
                  </a:lnTo>
                  <a:lnTo>
                    <a:pt x="16100" y="5976"/>
                  </a:lnTo>
                  <a:lnTo>
                    <a:pt x="15934" y="6197"/>
                  </a:lnTo>
                  <a:lnTo>
                    <a:pt x="15879" y="6529"/>
                  </a:lnTo>
                  <a:lnTo>
                    <a:pt x="15934" y="6806"/>
                  </a:lnTo>
                  <a:lnTo>
                    <a:pt x="16100" y="7027"/>
                  </a:lnTo>
                  <a:lnTo>
                    <a:pt x="16377" y="7193"/>
                  </a:lnTo>
                  <a:lnTo>
                    <a:pt x="16654" y="7304"/>
                  </a:lnTo>
                  <a:lnTo>
                    <a:pt x="17539" y="7304"/>
                  </a:lnTo>
                  <a:lnTo>
                    <a:pt x="17871" y="7193"/>
                  </a:lnTo>
                  <a:lnTo>
                    <a:pt x="18092" y="7027"/>
                  </a:lnTo>
                  <a:lnTo>
                    <a:pt x="18258" y="6806"/>
                  </a:lnTo>
                  <a:lnTo>
                    <a:pt x="18313" y="6529"/>
                  </a:lnTo>
                  <a:lnTo>
                    <a:pt x="18258" y="6197"/>
                  </a:lnTo>
                  <a:lnTo>
                    <a:pt x="18092" y="5976"/>
                  </a:lnTo>
                  <a:lnTo>
                    <a:pt x="17871" y="5810"/>
                  </a:lnTo>
                  <a:lnTo>
                    <a:pt x="17539" y="5755"/>
                  </a:lnTo>
                  <a:close/>
                  <a:moveTo>
                    <a:pt x="16654" y="10900"/>
                  </a:moveTo>
                  <a:lnTo>
                    <a:pt x="16488" y="10955"/>
                  </a:lnTo>
                  <a:lnTo>
                    <a:pt x="16377" y="11066"/>
                  </a:lnTo>
                  <a:lnTo>
                    <a:pt x="16266" y="11176"/>
                  </a:lnTo>
                  <a:lnTo>
                    <a:pt x="16211" y="11342"/>
                  </a:lnTo>
                  <a:lnTo>
                    <a:pt x="16266" y="11508"/>
                  </a:lnTo>
                  <a:lnTo>
                    <a:pt x="16377" y="11674"/>
                  </a:lnTo>
                  <a:lnTo>
                    <a:pt x="16488" y="11785"/>
                  </a:lnTo>
                  <a:lnTo>
                    <a:pt x="16820" y="11785"/>
                  </a:lnTo>
                  <a:lnTo>
                    <a:pt x="16985" y="11674"/>
                  </a:lnTo>
                  <a:lnTo>
                    <a:pt x="17096" y="11508"/>
                  </a:lnTo>
                  <a:lnTo>
                    <a:pt x="17096" y="11342"/>
                  </a:lnTo>
                  <a:lnTo>
                    <a:pt x="17096" y="11176"/>
                  </a:lnTo>
                  <a:lnTo>
                    <a:pt x="16985" y="11066"/>
                  </a:lnTo>
                  <a:lnTo>
                    <a:pt x="16820" y="10955"/>
                  </a:lnTo>
                  <a:lnTo>
                    <a:pt x="16654" y="10900"/>
                  </a:lnTo>
                  <a:close/>
                  <a:moveTo>
                    <a:pt x="19530" y="9904"/>
                  </a:moveTo>
                  <a:lnTo>
                    <a:pt x="19696" y="9959"/>
                  </a:lnTo>
                  <a:lnTo>
                    <a:pt x="19862" y="10015"/>
                  </a:lnTo>
                  <a:lnTo>
                    <a:pt x="20084" y="10181"/>
                  </a:lnTo>
                  <a:lnTo>
                    <a:pt x="20250" y="10457"/>
                  </a:lnTo>
                  <a:lnTo>
                    <a:pt x="20305" y="10789"/>
                  </a:lnTo>
                  <a:lnTo>
                    <a:pt x="20305" y="11896"/>
                  </a:lnTo>
                  <a:lnTo>
                    <a:pt x="20250" y="12283"/>
                  </a:lnTo>
                  <a:lnTo>
                    <a:pt x="20084" y="12560"/>
                  </a:lnTo>
                  <a:lnTo>
                    <a:pt x="19862" y="12725"/>
                  </a:lnTo>
                  <a:lnTo>
                    <a:pt x="19696" y="12781"/>
                  </a:lnTo>
                  <a:lnTo>
                    <a:pt x="15824" y="12781"/>
                  </a:lnTo>
                  <a:lnTo>
                    <a:pt x="15713" y="12725"/>
                  </a:lnTo>
                  <a:lnTo>
                    <a:pt x="15436" y="12560"/>
                  </a:lnTo>
                  <a:lnTo>
                    <a:pt x="15270" y="12283"/>
                  </a:lnTo>
                  <a:lnTo>
                    <a:pt x="15215" y="11896"/>
                  </a:lnTo>
                  <a:lnTo>
                    <a:pt x="15215" y="10789"/>
                  </a:lnTo>
                  <a:lnTo>
                    <a:pt x="15270" y="10457"/>
                  </a:lnTo>
                  <a:lnTo>
                    <a:pt x="15436" y="10181"/>
                  </a:lnTo>
                  <a:lnTo>
                    <a:pt x="15713" y="10015"/>
                  </a:lnTo>
                  <a:lnTo>
                    <a:pt x="15824" y="9959"/>
                  </a:lnTo>
                  <a:lnTo>
                    <a:pt x="15990" y="9904"/>
                  </a:lnTo>
                  <a:close/>
                  <a:moveTo>
                    <a:pt x="2546" y="15436"/>
                  </a:moveTo>
                  <a:lnTo>
                    <a:pt x="2269" y="15492"/>
                  </a:lnTo>
                  <a:lnTo>
                    <a:pt x="1993" y="15658"/>
                  </a:lnTo>
                  <a:lnTo>
                    <a:pt x="1827" y="15934"/>
                  </a:lnTo>
                  <a:lnTo>
                    <a:pt x="1771" y="16211"/>
                  </a:lnTo>
                  <a:lnTo>
                    <a:pt x="1827" y="16543"/>
                  </a:lnTo>
                  <a:lnTo>
                    <a:pt x="1993" y="16764"/>
                  </a:lnTo>
                  <a:lnTo>
                    <a:pt x="2269" y="16930"/>
                  </a:lnTo>
                  <a:lnTo>
                    <a:pt x="2546" y="16985"/>
                  </a:lnTo>
                  <a:lnTo>
                    <a:pt x="3431" y="16985"/>
                  </a:lnTo>
                  <a:lnTo>
                    <a:pt x="3708" y="16930"/>
                  </a:lnTo>
                  <a:lnTo>
                    <a:pt x="3984" y="16764"/>
                  </a:lnTo>
                  <a:lnTo>
                    <a:pt x="4150" y="16543"/>
                  </a:lnTo>
                  <a:lnTo>
                    <a:pt x="4206" y="16211"/>
                  </a:lnTo>
                  <a:lnTo>
                    <a:pt x="4150" y="15934"/>
                  </a:lnTo>
                  <a:lnTo>
                    <a:pt x="3984" y="15658"/>
                  </a:lnTo>
                  <a:lnTo>
                    <a:pt x="3708" y="15492"/>
                  </a:lnTo>
                  <a:lnTo>
                    <a:pt x="3431" y="15436"/>
                  </a:lnTo>
                  <a:close/>
                  <a:moveTo>
                    <a:pt x="6087" y="15436"/>
                  </a:moveTo>
                  <a:lnTo>
                    <a:pt x="5755" y="15492"/>
                  </a:lnTo>
                  <a:lnTo>
                    <a:pt x="5533" y="15658"/>
                  </a:lnTo>
                  <a:lnTo>
                    <a:pt x="5367" y="15934"/>
                  </a:lnTo>
                  <a:lnTo>
                    <a:pt x="5312" y="16211"/>
                  </a:lnTo>
                  <a:lnTo>
                    <a:pt x="5367" y="16543"/>
                  </a:lnTo>
                  <a:lnTo>
                    <a:pt x="5533" y="16764"/>
                  </a:lnTo>
                  <a:lnTo>
                    <a:pt x="5755" y="16930"/>
                  </a:lnTo>
                  <a:lnTo>
                    <a:pt x="6087" y="16985"/>
                  </a:lnTo>
                  <a:lnTo>
                    <a:pt x="6972" y="16985"/>
                  </a:lnTo>
                  <a:lnTo>
                    <a:pt x="7248" y="16930"/>
                  </a:lnTo>
                  <a:lnTo>
                    <a:pt x="7525" y="16764"/>
                  </a:lnTo>
                  <a:lnTo>
                    <a:pt x="7691" y="16543"/>
                  </a:lnTo>
                  <a:lnTo>
                    <a:pt x="7746" y="16211"/>
                  </a:lnTo>
                  <a:lnTo>
                    <a:pt x="7691" y="15934"/>
                  </a:lnTo>
                  <a:lnTo>
                    <a:pt x="7525" y="15658"/>
                  </a:lnTo>
                  <a:lnTo>
                    <a:pt x="7248" y="15492"/>
                  </a:lnTo>
                  <a:lnTo>
                    <a:pt x="6972" y="15436"/>
                  </a:lnTo>
                  <a:close/>
                  <a:moveTo>
                    <a:pt x="9627" y="15436"/>
                  </a:moveTo>
                  <a:lnTo>
                    <a:pt x="9295" y="15492"/>
                  </a:lnTo>
                  <a:lnTo>
                    <a:pt x="9074" y="15658"/>
                  </a:lnTo>
                  <a:lnTo>
                    <a:pt x="8908" y="15934"/>
                  </a:lnTo>
                  <a:lnTo>
                    <a:pt x="8853" y="16211"/>
                  </a:lnTo>
                  <a:lnTo>
                    <a:pt x="8908" y="16543"/>
                  </a:lnTo>
                  <a:lnTo>
                    <a:pt x="9074" y="16764"/>
                  </a:lnTo>
                  <a:lnTo>
                    <a:pt x="9295" y="16930"/>
                  </a:lnTo>
                  <a:lnTo>
                    <a:pt x="9627" y="16985"/>
                  </a:lnTo>
                  <a:lnTo>
                    <a:pt x="10513" y="16985"/>
                  </a:lnTo>
                  <a:lnTo>
                    <a:pt x="10789" y="16930"/>
                  </a:lnTo>
                  <a:lnTo>
                    <a:pt x="11010" y="16764"/>
                  </a:lnTo>
                  <a:lnTo>
                    <a:pt x="11176" y="16543"/>
                  </a:lnTo>
                  <a:lnTo>
                    <a:pt x="11287" y="16211"/>
                  </a:lnTo>
                  <a:lnTo>
                    <a:pt x="11176" y="15934"/>
                  </a:lnTo>
                  <a:lnTo>
                    <a:pt x="11010" y="15658"/>
                  </a:lnTo>
                  <a:lnTo>
                    <a:pt x="10789" y="15492"/>
                  </a:lnTo>
                  <a:lnTo>
                    <a:pt x="10513" y="15436"/>
                  </a:lnTo>
                  <a:close/>
                  <a:moveTo>
                    <a:pt x="13113" y="15436"/>
                  </a:moveTo>
                  <a:lnTo>
                    <a:pt x="12836" y="15492"/>
                  </a:lnTo>
                  <a:lnTo>
                    <a:pt x="12615" y="15658"/>
                  </a:lnTo>
                  <a:lnTo>
                    <a:pt x="12449" y="15934"/>
                  </a:lnTo>
                  <a:lnTo>
                    <a:pt x="12338" y="16211"/>
                  </a:lnTo>
                  <a:lnTo>
                    <a:pt x="12449" y="16543"/>
                  </a:lnTo>
                  <a:lnTo>
                    <a:pt x="12615" y="16764"/>
                  </a:lnTo>
                  <a:lnTo>
                    <a:pt x="12836" y="16930"/>
                  </a:lnTo>
                  <a:lnTo>
                    <a:pt x="13113" y="16985"/>
                  </a:lnTo>
                  <a:lnTo>
                    <a:pt x="13998" y="16985"/>
                  </a:lnTo>
                  <a:lnTo>
                    <a:pt x="14330" y="16930"/>
                  </a:lnTo>
                  <a:lnTo>
                    <a:pt x="14551" y="16764"/>
                  </a:lnTo>
                  <a:lnTo>
                    <a:pt x="14717" y="16543"/>
                  </a:lnTo>
                  <a:lnTo>
                    <a:pt x="14773" y="16211"/>
                  </a:lnTo>
                  <a:lnTo>
                    <a:pt x="14717" y="15934"/>
                  </a:lnTo>
                  <a:lnTo>
                    <a:pt x="14551" y="15658"/>
                  </a:lnTo>
                  <a:lnTo>
                    <a:pt x="14330" y="15492"/>
                  </a:lnTo>
                  <a:lnTo>
                    <a:pt x="13998" y="15436"/>
                  </a:lnTo>
                  <a:close/>
                  <a:moveTo>
                    <a:pt x="16654" y="15436"/>
                  </a:moveTo>
                  <a:lnTo>
                    <a:pt x="16377" y="15492"/>
                  </a:lnTo>
                  <a:lnTo>
                    <a:pt x="16100" y="15658"/>
                  </a:lnTo>
                  <a:lnTo>
                    <a:pt x="15934" y="15934"/>
                  </a:lnTo>
                  <a:lnTo>
                    <a:pt x="15879" y="16211"/>
                  </a:lnTo>
                  <a:lnTo>
                    <a:pt x="15934" y="16543"/>
                  </a:lnTo>
                  <a:lnTo>
                    <a:pt x="16100" y="16764"/>
                  </a:lnTo>
                  <a:lnTo>
                    <a:pt x="16377" y="16930"/>
                  </a:lnTo>
                  <a:lnTo>
                    <a:pt x="16654" y="16985"/>
                  </a:lnTo>
                  <a:lnTo>
                    <a:pt x="17539" y="16985"/>
                  </a:lnTo>
                  <a:lnTo>
                    <a:pt x="17871" y="16930"/>
                  </a:lnTo>
                  <a:lnTo>
                    <a:pt x="18092" y="16764"/>
                  </a:lnTo>
                  <a:lnTo>
                    <a:pt x="18258" y="16543"/>
                  </a:lnTo>
                  <a:lnTo>
                    <a:pt x="18313" y="16211"/>
                  </a:lnTo>
                  <a:lnTo>
                    <a:pt x="18258" y="15934"/>
                  </a:lnTo>
                  <a:lnTo>
                    <a:pt x="18092" y="15658"/>
                  </a:lnTo>
                  <a:lnTo>
                    <a:pt x="17871" y="15492"/>
                  </a:lnTo>
                  <a:lnTo>
                    <a:pt x="17539" y="15436"/>
                  </a:lnTo>
                  <a:close/>
                  <a:moveTo>
                    <a:pt x="16211" y="4648"/>
                  </a:moveTo>
                  <a:lnTo>
                    <a:pt x="16709" y="4704"/>
                  </a:lnTo>
                  <a:lnTo>
                    <a:pt x="17151" y="4814"/>
                  </a:lnTo>
                  <a:lnTo>
                    <a:pt x="17539" y="5035"/>
                  </a:lnTo>
                  <a:lnTo>
                    <a:pt x="17871" y="5312"/>
                  </a:lnTo>
                  <a:lnTo>
                    <a:pt x="18147" y="5644"/>
                  </a:lnTo>
                  <a:lnTo>
                    <a:pt x="18369" y="6031"/>
                  </a:lnTo>
                  <a:lnTo>
                    <a:pt x="18479" y="6474"/>
                  </a:lnTo>
                  <a:lnTo>
                    <a:pt x="18535" y="6972"/>
                  </a:lnTo>
                  <a:lnTo>
                    <a:pt x="18535" y="8355"/>
                  </a:lnTo>
                  <a:lnTo>
                    <a:pt x="15990" y="8355"/>
                  </a:lnTo>
                  <a:lnTo>
                    <a:pt x="15547" y="8410"/>
                  </a:lnTo>
                  <a:lnTo>
                    <a:pt x="15104" y="8576"/>
                  </a:lnTo>
                  <a:lnTo>
                    <a:pt x="14717" y="8797"/>
                  </a:lnTo>
                  <a:lnTo>
                    <a:pt x="14385" y="9074"/>
                  </a:lnTo>
                  <a:lnTo>
                    <a:pt x="14109" y="9461"/>
                  </a:lnTo>
                  <a:lnTo>
                    <a:pt x="13887" y="9849"/>
                  </a:lnTo>
                  <a:lnTo>
                    <a:pt x="13721" y="10347"/>
                  </a:lnTo>
                  <a:lnTo>
                    <a:pt x="13666" y="10789"/>
                  </a:lnTo>
                  <a:lnTo>
                    <a:pt x="13666" y="11896"/>
                  </a:lnTo>
                  <a:lnTo>
                    <a:pt x="13721" y="12394"/>
                  </a:lnTo>
                  <a:lnTo>
                    <a:pt x="13887" y="12836"/>
                  </a:lnTo>
                  <a:lnTo>
                    <a:pt x="14109" y="13279"/>
                  </a:lnTo>
                  <a:lnTo>
                    <a:pt x="14385" y="13611"/>
                  </a:lnTo>
                  <a:lnTo>
                    <a:pt x="14717" y="13943"/>
                  </a:lnTo>
                  <a:lnTo>
                    <a:pt x="15104" y="14164"/>
                  </a:lnTo>
                  <a:lnTo>
                    <a:pt x="15547" y="14275"/>
                  </a:lnTo>
                  <a:lnTo>
                    <a:pt x="15990" y="14330"/>
                  </a:lnTo>
                  <a:lnTo>
                    <a:pt x="18535" y="14330"/>
                  </a:lnTo>
                  <a:lnTo>
                    <a:pt x="18535" y="15768"/>
                  </a:lnTo>
                  <a:lnTo>
                    <a:pt x="18479" y="16266"/>
                  </a:lnTo>
                  <a:lnTo>
                    <a:pt x="18369" y="16653"/>
                  </a:lnTo>
                  <a:lnTo>
                    <a:pt x="18147" y="17096"/>
                  </a:lnTo>
                  <a:lnTo>
                    <a:pt x="17871" y="17428"/>
                  </a:lnTo>
                  <a:lnTo>
                    <a:pt x="17539" y="17705"/>
                  </a:lnTo>
                  <a:lnTo>
                    <a:pt x="17151" y="17926"/>
                  </a:lnTo>
                  <a:lnTo>
                    <a:pt x="16709" y="18037"/>
                  </a:lnTo>
                  <a:lnTo>
                    <a:pt x="16211" y="18092"/>
                  </a:lnTo>
                  <a:lnTo>
                    <a:pt x="2325" y="18092"/>
                  </a:lnTo>
                  <a:lnTo>
                    <a:pt x="2159" y="18037"/>
                  </a:lnTo>
                  <a:lnTo>
                    <a:pt x="1993" y="17926"/>
                  </a:lnTo>
                  <a:lnTo>
                    <a:pt x="1827" y="17815"/>
                  </a:lnTo>
                  <a:lnTo>
                    <a:pt x="1716" y="17649"/>
                  </a:lnTo>
                  <a:lnTo>
                    <a:pt x="1605" y="17483"/>
                  </a:lnTo>
                  <a:lnTo>
                    <a:pt x="1550" y="17317"/>
                  </a:lnTo>
                  <a:lnTo>
                    <a:pt x="1550" y="17096"/>
                  </a:lnTo>
                  <a:lnTo>
                    <a:pt x="1550" y="5644"/>
                  </a:lnTo>
                  <a:lnTo>
                    <a:pt x="1550" y="5423"/>
                  </a:lnTo>
                  <a:lnTo>
                    <a:pt x="1605" y="5257"/>
                  </a:lnTo>
                  <a:lnTo>
                    <a:pt x="1716" y="5091"/>
                  </a:lnTo>
                  <a:lnTo>
                    <a:pt x="1827" y="4925"/>
                  </a:lnTo>
                  <a:lnTo>
                    <a:pt x="1993" y="4814"/>
                  </a:lnTo>
                  <a:lnTo>
                    <a:pt x="2159" y="4704"/>
                  </a:lnTo>
                  <a:lnTo>
                    <a:pt x="2325" y="4648"/>
                  </a:lnTo>
                  <a:close/>
                  <a:moveTo>
                    <a:pt x="15602" y="1"/>
                  </a:moveTo>
                  <a:lnTo>
                    <a:pt x="4206" y="3099"/>
                  </a:lnTo>
                  <a:lnTo>
                    <a:pt x="2546" y="3099"/>
                  </a:lnTo>
                  <a:lnTo>
                    <a:pt x="2048" y="3154"/>
                  </a:lnTo>
                  <a:lnTo>
                    <a:pt x="1550" y="3265"/>
                  </a:lnTo>
                  <a:lnTo>
                    <a:pt x="1107" y="3542"/>
                  </a:lnTo>
                  <a:lnTo>
                    <a:pt x="775" y="3818"/>
                  </a:lnTo>
                  <a:lnTo>
                    <a:pt x="444" y="4206"/>
                  </a:lnTo>
                  <a:lnTo>
                    <a:pt x="222" y="4648"/>
                  </a:lnTo>
                  <a:lnTo>
                    <a:pt x="56" y="5091"/>
                  </a:lnTo>
                  <a:lnTo>
                    <a:pt x="1" y="5644"/>
                  </a:lnTo>
                  <a:lnTo>
                    <a:pt x="1" y="17096"/>
                  </a:lnTo>
                  <a:lnTo>
                    <a:pt x="56" y="17594"/>
                  </a:lnTo>
                  <a:lnTo>
                    <a:pt x="222" y="18092"/>
                  </a:lnTo>
                  <a:lnTo>
                    <a:pt x="444" y="18534"/>
                  </a:lnTo>
                  <a:lnTo>
                    <a:pt x="775" y="18866"/>
                  </a:lnTo>
                  <a:lnTo>
                    <a:pt x="1107" y="19198"/>
                  </a:lnTo>
                  <a:lnTo>
                    <a:pt x="1550" y="19420"/>
                  </a:lnTo>
                  <a:lnTo>
                    <a:pt x="2048" y="19586"/>
                  </a:lnTo>
                  <a:lnTo>
                    <a:pt x="2546" y="19641"/>
                  </a:lnTo>
                  <a:lnTo>
                    <a:pt x="16598" y="19641"/>
                  </a:lnTo>
                  <a:lnTo>
                    <a:pt x="16985" y="19530"/>
                  </a:lnTo>
                  <a:lnTo>
                    <a:pt x="17373" y="19475"/>
                  </a:lnTo>
                  <a:lnTo>
                    <a:pt x="17705" y="19309"/>
                  </a:lnTo>
                  <a:lnTo>
                    <a:pt x="18092" y="19143"/>
                  </a:lnTo>
                  <a:lnTo>
                    <a:pt x="18369" y="18977"/>
                  </a:lnTo>
                  <a:lnTo>
                    <a:pt x="18701" y="18756"/>
                  </a:lnTo>
                  <a:lnTo>
                    <a:pt x="18977" y="18479"/>
                  </a:lnTo>
                  <a:lnTo>
                    <a:pt x="19198" y="18203"/>
                  </a:lnTo>
                  <a:lnTo>
                    <a:pt x="19420" y="17926"/>
                  </a:lnTo>
                  <a:lnTo>
                    <a:pt x="19641" y="17594"/>
                  </a:lnTo>
                  <a:lnTo>
                    <a:pt x="19807" y="17262"/>
                  </a:lnTo>
                  <a:lnTo>
                    <a:pt x="19918" y="16930"/>
                  </a:lnTo>
                  <a:lnTo>
                    <a:pt x="20028" y="16543"/>
                  </a:lnTo>
                  <a:lnTo>
                    <a:pt x="20084" y="16156"/>
                  </a:lnTo>
                  <a:lnTo>
                    <a:pt x="20084" y="15768"/>
                  </a:lnTo>
                  <a:lnTo>
                    <a:pt x="20084" y="14275"/>
                  </a:lnTo>
                  <a:lnTo>
                    <a:pt x="20471" y="14164"/>
                  </a:lnTo>
                  <a:lnTo>
                    <a:pt x="20803" y="13943"/>
                  </a:lnTo>
                  <a:lnTo>
                    <a:pt x="21079" y="13721"/>
                  </a:lnTo>
                  <a:lnTo>
                    <a:pt x="21356" y="13445"/>
                  </a:lnTo>
                  <a:lnTo>
                    <a:pt x="21577" y="13113"/>
                  </a:lnTo>
                  <a:lnTo>
                    <a:pt x="21743" y="12725"/>
                  </a:lnTo>
                  <a:lnTo>
                    <a:pt x="21799" y="12338"/>
                  </a:lnTo>
                  <a:lnTo>
                    <a:pt x="21854" y="11896"/>
                  </a:lnTo>
                  <a:lnTo>
                    <a:pt x="21854" y="10789"/>
                  </a:lnTo>
                  <a:lnTo>
                    <a:pt x="21799" y="10402"/>
                  </a:lnTo>
                  <a:lnTo>
                    <a:pt x="21743" y="10015"/>
                  </a:lnTo>
                  <a:lnTo>
                    <a:pt x="21577" y="9627"/>
                  </a:lnTo>
                  <a:lnTo>
                    <a:pt x="21356" y="9295"/>
                  </a:lnTo>
                  <a:lnTo>
                    <a:pt x="21079" y="9019"/>
                  </a:lnTo>
                  <a:lnTo>
                    <a:pt x="20803" y="8742"/>
                  </a:lnTo>
                  <a:lnTo>
                    <a:pt x="20471" y="8576"/>
                  </a:lnTo>
                  <a:lnTo>
                    <a:pt x="20084" y="8466"/>
                  </a:lnTo>
                  <a:lnTo>
                    <a:pt x="20084" y="6972"/>
                  </a:lnTo>
                  <a:lnTo>
                    <a:pt x="20028" y="6308"/>
                  </a:lnTo>
                  <a:lnTo>
                    <a:pt x="19862" y="5644"/>
                  </a:lnTo>
                  <a:lnTo>
                    <a:pt x="19586" y="5091"/>
                  </a:lnTo>
                  <a:lnTo>
                    <a:pt x="19254" y="4593"/>
                  </a:lnTo>
                  <a:lnTo>
                    <a:pt x="18867" y="4095"/>
                  </a:lnTo>
                  <a:lnTo>
                    <a:pt x="18369" y="3763"/>
                  </a:lnTo>
                  <a:lnTo>
                    <a:pt x="17815" y="3431"/>
                  </a:lnTo>
                  <a:lnTo>
                    <a:pt x="17207" y="3210"/>
                  </a:lnTo>
                  <a:lnTo>
                    <a:pt x="16543" y="554"/>
                  </a:lnTo>
                  <a:lnTo>
                    <a:pt x="16377" y="333"/>
                  </a:lnTo>
                  <a:lnTo>
                    <a:pt x="16156" y="112"/>
                  </a:lnTo>
                  <a:lnTo>
                    <a:pt x="1587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
            <p:cNvSpPr/>
            <p:nvPr/>
          </p:nvSpPr>
          <p:spPr>
            <a:xfrm rot="5400000">
              <a:off x="-103316" y="1625167"/>
              <a:ext cx="256839" cy="163853"/>
            </a:xfrm>
            <a:custGeom>
              <a:avLst/>
              <a:gdLst/>
              <a:ahLst/>
              <a:cxnLst/>
              <a:rect l="l" t="t" r="r" b="b"/>
              <a:pathLst>
                <a:path w="21854" h="13942" extrusionOk="0">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
            <p:cNvSpPr/>
            <p:nvPr/>
          </p:nvSpPr>
          <p:spPr>
            <a:xfrm rot="4927602">
              <a:off x="6631638" y="75292"/>
              <a:ext cx="230846" cy="230846"/>
            </a:xfrm>
            <a:custGeom>
              <a:avLst/>
              <a:gdLst/>
              <a:ahLst/>
              <a:cxnLst/>
              <a:rect l="l" t="t" r="r" b="b"/>
              <a:pathLst>
                <a:path w="19641" h="19641" extrusionOk="0">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
            <p:cNvSpPr/>
            <p:nvPr/>
          </p:nvSpPr>
          <p:spPr>
            <a:xfrm rot="-3553085">
              <a:off x="3947705" y="-134277"/>
              <a:ext cx="248406" cy="248394"/>
            </a:xfrm>
            <a:custGeom>
              <a:avLst/>
              <a:gdLst/>
              <a:ahLst/>
              <a:cxnLst/>
              <a:rect l="l" t="t" r="r" b="b"/>
              <a:pathLst>
                <a:path w="21135" h="21134" extrusionOk="0">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
            <p:cNvSpPr/>
            <p:nvPr/>
          </p:nvSpPr>
          <p:spPr>
            <a:xfrm rot="-1984896">
              <a:off x="8641157" y="228047"/>
              <a:ext cx="252295" cy="230176"/>
            </a:xfrm>
            <a:custGeom>
              <a:avLst/>
              <a:gdLst/>
              <a:ahLst/>
              <a:cxnLst/>
              <a:rect l="l" t="t" r="r" b="b"/>
              <a:pathLst>
                <a:path w="21467" h="19585" extrusionOk="0">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
            <p:cNvSpPr/>
            <p:nvPr/>
          </p:nvSpPr>
          <p:spPr>
            <a:xfrm rot="2331123">
              <a:off x="8385919" y="1374021"/>
              <a:ext cx="264644" cy="215224"/>
            </a:xfrm>
            <a:custGeom>
              <a:avLst/>
              <a:gdLst/>
              <a:ahLst/>
              <a:cxnLst/>
              <a:rect l="l" t="t" r="r" b="b"/>
              <a:pathLst>
                <a:path w="22518" h="18313" extrusionOk="0">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
            <p:cNvSpPr/>
            <p:nvPr/>
          </p:nvSpPr>
          <p:spPr>
            <a:xfrm>
              <a:off x="7630487" y="180096"/>
              <a:ext cx="256839" cy="173620"/>
            </a:xfrm>
            <a:custGeom>
              <a:avLst/>
              <a:gdLst/>
              <a:ahLst/>
              <a:cxnLst/>
              <a:rect l="l" t="t" r="r" b="b"/>
              <a:pathLst>
                <a:path w="21854" h="14773" extrusionOk="0">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
            <p:cNvSpPr/>
            <p:nvPr/>
          </p:nvSpPr>
          <p:spPr>
            <a:xfrm rot="8100000">
              <a:off x="8968383" y="1844236"/>
              <a:ext cx="173602" cy="256819"/>
            </a:xfrm>
            <a:custGeom>
              <a:avLst/>
              <a:gdLst/>
              <a:ahLst/>
              <a:cxnLst/>
              <a:rect l="l" t="t" r="r" b="b"/>
              <a:pathLst>
                <a:path w="14772" h="21853" extrusionOk="0">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
            <p:cNvSpPr/>
            <p:nvPr/>
          </p:nvSpPr>
          <p:spPr>
            <a:xfrm rot="7963969">
              <a:off x="7880180" y="1013110"/>
              <a:ext cx="121603" cy="256839"/>
            </a:xfrm>
            <a:custGeom>
              <a:avLst/>
              <a:gdLst/>
              <a:ahLst/>
              <a:cxnLst/>
              <a:rect l="l" t="t" r="r" b="b"/>
              <a:pathLst>
                <a:path w="10347" h="21854" extrusionOk="0">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
            <p:cNvSpPr/>
            <p:nvPr/>
          </p:nvSpPr>
          <p:spPr>
            <a:xfrm rot="-1104941">
              <a:off x="7153238" y="421725"/>
              <a:ext cx="152797" cy="256824"/>
            </a:xfrm>
            <a:custGeom>
              <a:avLst/>
              <a:gdLst/>
              <a:ahLst/>
              <a:cxnLst/>
              <a:rect l="l" t="t" r="r" b="b"/>
              <a:pathLst>
                <a:path w="13002" h="21854" extrusionOk="0">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
            <p:cNvSpPr/>
            <p:nvPr/>
          </p:nvSpPr>
          <p:spPr>
            <a:xfrm>
              <a:off x="8141728" y="-53915"/>
              <a:ext cx="205481" cy="256193"/>
            </a:xfrm>
            <a:custGeom>
              <a:avLst/>
              <a:gdLst/>
              <a:ahLst/>
              <a:cxnLst/>
              <a:rect l="l" t="t" r="r" b="b"/>
              <a:pathLst>
                <a:path w="17484" h="21799" extrusionOk="0">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
            <p:cNvSpPr/>
            <p:nvPr/>
          </p:nvSpPr>
          <p:spPr>
            <a:xfrm rot="8808818">
              <a:off x="9026329" y="553339"/>
              <a:ext cx="256823" cy="256823"/>
            </a:xfrm>
            <a:custGeom>
              <a:avLst/>
              <a:gdLst/>
              <a:ahLst/>
              <a:cxnLst/>
              <a:rect l="l" t="t" r="r" b="b"/>
              <a:pathLst>
                <a:path w="21854" h="21854" extrusionOk="0">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1"/>
            <p:cNvSpPr/>
            <p:nvPr/>
          </p:nvSpPr>
          <p:spPr>
            <a:xfrm rot="-3372917">
              <a:off x="8680750" y="969381"/>
              <a:ext cx="215215" cy="236028"/>
            </a:xfrm>
            <a:custGeom>
              <a:avLst/>
              <a:gdLst/>
              <a:ahLst/>
              <a:cxnLst/>
              <a:rect l="l" t="t" r="r" b="b"/>
              <a:pathLst>
                <a:path w="18313" h="20084" extrusionOk="0">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
            <p:cNvSpPr/>
            <p:nvPr/>
          </p:nvSpPr>
          <p:spPr>
            <a:xfrm rot="-2281671">
              <a:off x="8539643" y="1947424"/>
              <a:ext cx="194420" cy="256837"/>
            </a:xfrm>
            <a:custGeom>
              <a:avLst/>
              <a:gdLst/>
              <a:ahLst/>
              <a:cxnLst/>
              <a:rect l="l" t="t" r="r" b="b"/>
              <a:pathLst>
                <a:path w="16543" h="21854" extrusionOk="0">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
            <p:cNvSpPr/>
            <p:nvPr/>
          </p:nvSpPr>
          <p:spPr>
            <a:xfrm rot="-1748319">
              <a:off x="5572629" y="-99230"/>
              <a:ext cx="256835" cy="194419"/>
            </a:xfrm>
            <a:custGeom>
              <a:avLst/>
              <a:gdLst/>
              <a:ahLst/>
              <a:cxnLst/>
              <a:rect l="l" t="t" r="r" b="b"/>
              <a:pathLst>
                <a:path w="21854" h="16543" extrusionOk="0">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
            <p:cNvSpPr/>
            <p:nvPr/>
          </p:nvSpPr>
          <p:spPr>
            <a:xfrm rot="1789591">
              <a:off x="9066422" y="16341"/>
              <a:ext cx="215209" cy="256821"/>
            </a:xfrm>
            <a:custGeom>
              <a:avLst/>
              <a:gdLst/>
              <a:ahLst/>
              <a:cxnLst/>
              <a:rect l="l" t="t" r="r" b="b"/>
              <a:pathLst>
                <a:path w="18313" h="21854" extrusionOk="0">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
            <p:cNvSpPr/>
            <p:nvPr/>
          </p:nvSpPr>
          <p:spPr>
            <a:xfrm>
              <a:off x="8836715" y="1319218"/>
              <a:ext cx="246438" cy="241244"/>
            </a:xfrm>
            <a:custGeom>
              <a:avLst/>
              <a:gdLst/>
              <a:ahLst/>
              <a:cxnLst/>
              <a:rect l="l" t="t" r="r" b="b"/>
              <a:pathLst>
                <a:path w="20969" h="20527" extrusionOk="0">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
            <p:cNvSpPr/>
            <p:nvPr/>
          </p:nvSpPr>
          <p:spPr>
            <a:xfrm>
              <a:off x="4445577" y="-92335"/>
              <a:ext cx="256839" cy="256839"/>
            </a:xfrm>
            <a:custGeom>
              <a:avLst/>
              <a:gdLst/>
              <a:ahLst/>
              <a:cxnLst/>
              <a:rect l="l" t="t" r="r" b="b"/>
              <a:pathLst>
                <a:path w="21854" h="21854" extrusionOk="0">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
            <p:cNvSpPr/>
            <p:nvPr/>
          </p:nvSpPr>
          <p:spPr>
            <a:xfrm rot="-1964817">
              <a:off x="7620084" y="553324"/>
              <a:ext cx="256848" cy="256848"/>
            </a:xfrm>
            <a:custGeom>
              <a:avLst/>
              <a:gdLst/>
              <a:ahLst/>
              <a:cxnLst/>
              <a:rect l="l" t="t" r="r" b="b"/>
              <a:pathLst>
                <a:path w="21854" h="21854" extrusionOk="0">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
            <p:cNvSpPr/>
            <p:nvPr/>
          </p:nvSpPr>
          <p:spPr>
            <a:xfrm rot="-1447329">
              <a:off x="7082181" y="-59542"/>
              <a:ext cx="256810" cy="256163"/>
            </a:xfrm>
            <a:custGeom>
              <a:avLst/>
              <a:gdLst/>
              <a:ahLst/>
              <a:cxnLst/>
              <a:rect l="l" t="t" r="r" b="b"/>
              <a:pathLst>
                <a:path w="21854" h="21799" extrusionOk="0">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
            <p:cNvSpPr/>
            <p:nvPr/>
          </p:nvSpPr>
          <p:spPr>
            <a:xfrm rot="1444061">
              <a:off x="6038695" y="166829"/>
              <a:ext cx="256820" cy="163841"/>
            </a:xfrm>
            <a:custGeom>
              <a:avLst/>
              <a:gdLst/>
              <a:ahLst/>
              <a:cxnLst/>
              <a:rect l="l" t="t" r="r" b="b"/>
              <a:pathLst>
                <a:path w="21854" h="13942" extrusionOk="0">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
            <p:cNvSpPr/>
            <p:nvPr/>
          </p:nvSpPr>
          <p:spPr>
            <a:xfrm rot="4097212">
              <a:off x="8293201" y="672399"/>
              <a:ext cx="184648" cy="256812"/>
            </a:xfrm>
            <a:custGeom>
              <a:avLst/>
              <a:gdLst/>
              <a:ahLst/>
              <a:cxnLst/>
              <a:rect l="l" t="t" r="r" b="b"/>
              <a:pathLst>
                <a:path w="15713" h="21854" extrusionOk="0">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
            <p:cNvSpPr/>
            <p:nvPr/>
          </p:nvSpPr>
          <p:spPr>
            <a:xfrm rot="4182644">
              <a:off x="3119409" y="4732025"/>
              <a:ext cx="230814" cy="230814"/>
            </a:xfrm>
            <a:custGeom>
              <a:avLst/>
              <a:gdLst/>
              <a:ahLst/>
              <a:cxnLst/>
              <a:rect l="l" t="t" r="r" b="b"/>
              <a:pathLst>
                <a:path w="19641" h="19641" extrusionOk="0">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
            <p:cNvSpPr/>
            <p:nvPr/>
          </p:nvSpPr>
          <p:spPr>
            <a:xfrm rot="-4905368">
              <a:off x="47576" y="2593779"/>
              <a:ext cx="248366" cy="248355"/>
            </a:xfrm>
            <a:custGeom>
              <a:avLst/>
              <a:gdLst/>
              <a:ahLst/>
              <a:cxnLst/>
              <a:rect l="l" t="t" r="r" b="b"/>
              <a:pathLst>
                <a:path w="21135" h="21134" extrusionOk="0">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
            <p:cNvSpPr/>
            <p:nvPr/>
          </p:nvSpPr>
          <p:spPr>
            <a:xfrm>
              <a:off x="-54609" y="3124075"/>
              <a:ext cx="252291" cy="230173"/>
            </a:xfrm>
            <a:custGeom>
              <a:avLst/>
              <a:gdLst/>
              <a:ahLst/>
              <a:cxnLst/>
              <a:rect l="l" t="t" r="r" b="b"/>
              <a:pathLst>
                <a:path w="21467" h="19585" extrusionOk="0">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
            <p:cNvSpPr/>
            <p:nvPr/>
          </p:nvSpPr>
          <p:spPr>
            <a:xfrm rot="5756751">
              <a:off x="4508674" y="4992510"/>
              <a:ext cx="264659" cy="215237"/>
            </a:xfrm>
            <a:custGeom>
              <a:avLst/>
              <a:gdLst/>
              <a:ahLst/>
              <a:cxnLst/>
              <a:rect l="l" t="t" r="r" b="b"/>
              <a:pathLst>
                <a:path w="22518" h="18313" extrusionOk="0">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
            <p:cNvSpPr/>
            <p:nvPr/>
          </p:nvSpPr>
          <p:spPr>
            <a:xfrm rot="-1642964">
              <a:off x="488128" y="3297298"/>
              <a:ext cx="173597" cy="256811"/>
            </a:xfrm>
            <a:custGeom>
              <a:avLst/>
              <a:gdLst/>
              <a:ahLst/>
              <a:cxnLst/>
              <a:rect l="l" t="t" r="r" b="b"/>
              <a:pathLst>
                <a:path w="14772" h="21853" extrusionOk="0">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
            <p:cNvSpPr/>
            <p:nvPr/>
          </p:nvSpPr>
          <p:spPr>
            <a:xfrm rot="5400000">
              <a:off x="-61521" y="4642800"/>
              <a:ext cx="121603" cy="256839"/>
            </a:xfrm>
            <a:custGeom>
              <a:avLst/>
              <a:gdLst/>
              <a:ahLst/>
              <a:cxnLst/>
              <a:rect l="l" t="t" r="r" b="b"/>
              <a:pathLst>
                <a:path w="10347" h="21854" extrusionOk="0">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
            <p:cNvSpPr/>
            <p:nvPr/>
          </p:nvSpPr>
          <p:spPr>
            <a:xfrm rot="1616468">
              <a:off x="791230" y="3789388"/>
              <a:ext cx="174274" cy="256851"/>
            </a:xfrm>
            <a:custGeom>
              <a:avLst/>
              <a:gdLst/>
              <a:ahLst/>
              <a:cxnLst/>
              <a:rect l="l" t="t" r="r" b="b"/>
              <a:pathLst>
                <a:path w="14828" h="21854" extrusionOk="0">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
            <p:cNvSpPr/>
            <p:nvPr/>
          </p:nvSpPr>
          <p:spPr>
            <a:xfrm rot="1887299">
              <a:off x="95348" y="4976446"/>
              <a:ext cx="152799" cy="256827"/>
            </a:xfrm>
            <a:custGeom>
              <a:avLst/>
              <a:gdLst/>
              <a:ahLst/>
              <a:cxnLst/>
              <a:rect l="l" t="t" r="r" b="b"/>
              <a:pathLst>
                <a:path w="13002" h="21854" extrusionOk="0">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
            <p:cNvSpPr/>
            <p:nvPr/>
          </p:nvSpPr>
          <p:spPr>
            <a:xfrm rot="-2424101">
              <a:off x="4037757" y="5015696"/>
              <a:ext cx="194427" cy="256846"/>
            </a:xfrm>
            <a:custGeom>
              <a:avLst/>
              <a:gdLst/>
              <a:ahLst/>
              <a:cxnLst/>
              <a:rect l="l" t="t" r="r" b="b"/>
              <a:pathLst>
                <a:path w="16543" h="21854" extrusionOk="0">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
            <p:cNvSpPr/>
            <p:nvPr/>
          </p:nvSpPr>
          <p:spPr>
            <a:xfrm rot="5074100">
              <a:off x="1795003" y="4894752"/>
              <a:ext cx="205485" cy="256199"/>
            </a:xfrm>
            <a:custGeom>
              <a:avLst/>
              <a:gdLst/>
              <a:ahLst/>
              <a:cxnLst/>
              <a:rect l="l" t="t" r="r" b="b"/>
              <a:pathLst>
                <a:path w="17484" h="21799" extrusionOk="0">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
            <p:cNvSpPr/>
            <p:nvPr/>
          </p:nvSpPr>
          <p:spPr>
            <a:xfrm>
              <a:off x="3590072" y="4782944"/>
              <a:ext cx="256839" cy="256839"/>
            </a:xfrm>
            <a:custGeom>
              <a:avLst/>
              <a:gdLst/>
              <a:ahLst/>
              <a:cxnLst/>
              <a:rect l="l" t="t" r="r" b="b"/>
              <a:pathLst>
                <a:path w="21854" h="21854" extrusionOk="0">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
            <p:cNvSpPr/>
            <p:nvPr/>
          </p:nvSpPr>
          <p:spPr>
            <a:xfrm>
              <a:off x="467327" y="4812897"/>
              <a:ext cx="215224" cy="236037"/>
            </a:xfrm>
            <a:custGeom>
              <a:avLst/>
              <a:gdLst/>
              <a:ahLst/>
              <a:cxnLst/>
              <a:rect l="l" t="t" r="r" b="b"/>
              <a:pathLst>
                <a:path w="18313" h="20084" extrusionOk="0">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
            <p:cNvSpPr/>
            <p:nvPr/>
          </p:nvSpPr>
          <p:spPr>
            <a:xfrm>
              <a:off x="965493" y="5007315"/>
              <a:ext cx="256839" cy="195080"/>
            </a:xfrm>
            <a:custGeom>
              <a:avLst/>
              <a:gdLst/>
              <a:ahLst/>
              <a:cxnLst/>
              <a:rect l="l" t="t" r="r" b="b"/>
              <a:pathLst>
                <a:path w="21854" h="16599" extrusionOk="0">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
            <p:cNvSpPr/>
            <p:nvPr/>
          </p:nvSpPr>
          <p:spPr>
            <a:xfrm rot="1404782">
              <a:off x="1757253" y="4478796"/>
              <a:ext cx="256843" cy="194424"/>
            </a:xfrm>
            <a:custGeom>
              <a:avLst/>
              <a:gdLst/>
              <a:ahLst/>
              <a:cxnLst/>
              <a:rect l="l" t="t" r="r" b="b"/>
              <a:pathLst>
                <a:path w="21854" h="16543" extrusionOk="0">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
            <p:cNvSpPr/>
            <p:nvPr/>
          </p:nvSpPr>
          <p:spPr>
            <a:xfrm rot="-2889356">
              <a:off x="42222" y="3695880"/>
              <a:ext cx="215219" cy="256834"/>
            </a:xfrm>
            <a:custGeom>
              <a:avLst/>
              <a:gdLst/>
              <a:ahLst/>
              <a:cxnLst/>
              <a:rect l="l" t="t" r="r" b="b"/>
              <a:pathLst>
                <a:path w="18313" h="21854" extrusionOk="0">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
            <p:cNvSpPr/>
            <p:nvPr/>
          </p:nvSpPr>
          <p:spPr>
            <a:xfrm>
              <a:off x="1325653" y="4689868"/>
              <a:ext cx="246438" cy="241244"/>
            </a:xfrm>
            <a:custGeom>
              <a:avLst/>
              <a:gdLst/>
              <a:ahLst/>
              <a:cxnLst/>
              <a:rect l="l" t="t" r="r" b="b"/>
              <a:pathLst>
                <a:path w="20969" h="20527" extrusionOk="0">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
            <p:cNvSpPr/>
            <p:nvPr/>
          </p:nvSpPr>
          <p:spPr>
            <a:xfrm rot="3891786">
              <a:off x="747980" y="4447574"/>
              <a:ext cx="256852" cy="256852"/>
            </a:xfrm>
            <a:custGeom>
              <a:avLst/>
              <a:gdLst/>
              <a:ahLst/>
              <a:cxnLst/>
              <a:rect l="l" t="t" r="r" b="b"/>
              <a:pathLst>
                <a:path w="21854" h="21854" extrusionOk="0">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
            <p:cNvSpPr/>
            <p:nvPr/>
          </p:nvSpPr>
          <p:spPr>
            <a:xfrm rot="10546735">
              <a:off x="2333495" y="4819538"/>
              <a:ext cx="256826" cy="256826"/>
            </a:xfrm>
            <a:custGeom>
              <a:avLst/>
              <a:gdLst/>
              <a:ahLst/>
              <a:cxnLst/>
              <a:rect l="l" t="t" r="r" b="b"/>
              <a:pathLst>
                <a:path w="21854" h="21854" extrusionOk="0">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
            <p:cNvSpPr/>
            <p:nvPr/>
          </p:nvSpPr>
          <p:spPr>
            <a:xfrm rot="1345434">
              <a:off x="2851762" y="5016040"/>
              <a:ext cx="256807" cy="256161"/>
            </a:xfrm>
            <a:custGeom>
              <a:avLst/>
              <a:gdLst/>
              <a:ahLst/>
              <a:cxnLst/>
              <a:rect l="l" t="t" r="r" b="b"/>
              <a:pathLst>
                <a:path w="21854" h="21799" extrusionOk="0">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
            <p:cNvSpPr/>
            <p:nvPr/>
          </p:nvSpPr>
          <p:spPr>
            <a:xfrm rot="-1610580">
              <a:off x="97613" y="4374451"/>
              <a:ext cx="256873" cy="163875"/>
            </a:xfrm>
            <a:custGeom>
              <a:avLst/>
              <a:gdLst/>
              <a:ahLst/>
              <a:cxnLst/>
              <a:rect l="l" t="t" r="r" b="b"/>
              <a:pathLst>
                <a:path w="21854" h="13942" extrusionOk="0">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
            <p:cNvSpPr/>
            <p:nvPr/>
          </p:nvSpPr>
          <p:spPr>
            <a:xfrm rot="-1646234">
              <a:off x="1204270" y="4206459"/>
              <a:ext cx="184658" cy="256826"/>
            </a:xfrm>
            <a:custGeom>
              <a:avLst/>
              <a:gdLst/>
              <a:ahLst/>
              <a:cxnLst/>
              <a:rect l="l" t="t" r="r" b="b"/>
              <a:pathLst>
                <a:path w="15713" h="21854" extrusionOk="0">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
            <p:cNvSpPr/>
            <p:nvPr/>
          </p:nvSpPr>
          <p:spPr>
            <a:xfrm rot="3799883">
              <a:off x="8874076" y="2381618"/>
              <a:ext cx="248395" cy="248384"/>
            </a:xfrm>
            <a:custGeom>
              <a:avLst/>
              <a:gdLst/>
              <a:ahLst/>
              <a:cxnLst/>
              <a:rect l="l" t="t" r="r" b="b"/>
              <a:pathLst>
                <a:path w="21135" h="21134" extrusionOk="0">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
            <p:cNvSpPr/>
            <p:nvPr/>
          </p:nvSpPr>
          <p:spPr>
            <a:xfrm rot="8331321">
              <a:off x="8990974" y="3105466"/>
              <a:ext cx="252284" cy="230167"/>
            </a:xfrm>
            <a:custGeom>
              <a:avLst/>
              <a:gdLst/>
              <a:ahLst/>
              <a:cxnLst/>
              <a:rect l="l" t="t" r="r" b="b"/>
              <a:pathLst>
                <a:path w="21467" h="19585" extrusionOk="0">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
            <p:cNvSpPr/>
            <p:nvPr/>
          </p:nvSpPr>
          <p:spPr>
            <a:xfrm rot="-4393353">
              <a:off x="9003600" y="4587778"/>
              <a:ext cx="264649" cy="215229"/>
            </a:xfrm>
            <a:custGeom>
              <a:avLst/>
              <a:gdLst/>
              <a:ahLst/>
              <a:cxnLst/>
              <a:rect l="l" t="t" r="r" b="b"/>
              <a:pathLst>
                <a:path w="22518" h="18313" extrusionOk="0">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
            <p:cNvSpPr/>
            <p:nvPr/>
          </p:nvSpPr>
          <p:spPr>
            <a:xfrm rot="-1905983">
              <a:off x="8108013" y="3661290"/>
              <a:ext cx="256852" cy="173628"/>
            </a:xfrm>
            <a:custGeom>
              <a:avLst/>
              <a:gdLst/>
              <a:ahLst/>
              <a:cxnLst/>
              <a:rect l="l" t="t" r="r" b="b"/>
              <a:pathLst>
                <a:path w="21854" h="14773" extrusionOk="0">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
            <p:cNvSpPr/>
            <p:nvPr/>
          </p:nvSpPr>
          <p:spPr>
            <a:xfrm>
              <a:off x="7798113" y="4971731"/>
              <a:ext cx="173608" cy="256827"/>
            </a:xfrm>
            <a:custGeom>
              <a:avLst/>
              <a:gdLst/>
              <a:ahLst/>
              <a:cxnLst/>
              <a:rect l="l" t="t" r="r" b="b"/>
              <a:pathLst>
                <a:path w="14772" h="21853" extrusionOk="0">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
            <p:cNvSpPr/>
            <p:nvPr/>
          </p:nvSpPr>
          <p:spPr>
            <a:xfrm rot="-2337863">
              <a:off x="8487784" y="4566973"/>
              <a:ext cx="121596" cy="256825"/>
            </a:xfrm>
            <a:custGeom>
              <a:avLst/>
              <a:gdLst/>
              <a:ahLst/>
              <a:cxnLst/>
              <a:rect l="l" t="t" r="r" b="b"/>
              <a:pathLst>
                <a:path w="10347" h="21854" extrusionOk="0">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
            <p:cNvSpPr/>
            <p:nvPr/>
          </p:nvSpPr>
          <p:spPr>
            <a:xfrm rot="5048341">
              <a:off x="8701221" y="2754451"/>
              <a:ext cx="174250" cy="256816"/>
            </a:xfrm>
            <a:custGeom>
              <a:avLst/>
              <a:gdLst/>
              <a:ahLst/>
              <a:cxnLst/>
              <a:rect l="l" t="t" r="r" b="b"/>
              <a:pathLst>
                <a:path w="14828" h="21854" extrusionOk="0">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
            <p:cNvSpPr/>
            <p:nvPr/>
          </p:nvSpPr>
          <p:spPr>
            <a:xfrm rot="9113199">
              <a:off x="6948340" y="4591271"/>
              <a:ext cx="152793" cy="256817"/>
            </a:xfrm>
            <a:custGeom>
              <a:avLst/>
              <a:gdLst/>
              <a:ahLst/>
              <a:cxnLst/>
              <a:rect l="l" t="t" r="r" b="b"/>
              <a:pathLst>
                <a:path w="13002" h="21854" extrusionOk="0">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
            <p:cNvSpPr/>
            <p:nvPr/>
          </p:nvSpPr>
          <p:spPr>
            <a:xfrm rot="3439445">
              <a:off x="7420819" y="4599991"/>
              <a:ext cx="194421" cy="256839"/>
            </a:xfrm>
            <a:custGeom>
              <a:avLst/>
              <a:gdLst/>
              <a:ahLst/>
              <a:cxnLst/>
              <a:rect l="l" t="t" r="r" b="b"/>
              <a:pathLst>
                <a:path w="16543" h="21854" extrusionOk="0">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
            <p:cNvSpPr/>
            <p:nvPr/>
          </p:nvSpPr>
          <p:spPr>
            <a:xfrm rot="729362">
              <a:off x="6158941" y="4795522"/>
              <a:ext cx="205499" cy="256215"/>
            </a:xfrm>
            <a:custGeom>
              <a:avLst/>
              <a:gdLst/>
              <a:ahLst/>
              <a:cxnLst/>
              <a:rect l="l" t="t" r="r" b="b"/>
              <a:pathLst>
                <a:path w="17484" h="21799" extrusionOk="0">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
            <p:cNvSpPr/>
            <p:nvPr/>
          </p:nvSpPr>
          <p:spPr>
            <a:xfrm rot="6577114">
              <a:off x="5012602" y="-138481"/>
              <a:ext cx="256775" cy="256775"/>
            </a:xfrm>
            <a:custGeom>
              <a:avLst/>
              <a:gdLst/>
              <a:ahLst/>
              <a:cxnLst/>
              <a:rect l="l" t="t" r="r" b="b"/>
              <a:pathLst>
                <a:path w="21854" h="21854" extrusionOk="0">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
            <p:cNvSpPr/>
            <p:nvPr/>
          </p:nvSpPr>
          <p:spPr>
            <a:xfrm rot="9704310">
              <a:off x="9028318" y="3764788"/>
              <a:ext cx="215212" cy="236025"/>
            </a:xfrm>
            <a:custGeom>
              <a:avLst/>
              <a:gdLst/>
              <a:ahLst/>
              <a:cxnLst/>
              <a:rect l="l" t="t" r="r" b="b"/>
              <a:pathLst>
                <a:path w="18313" h="20084" extrusionOk="0">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
            <p:cNvSpPr/>
            <p:nvPr/>
          </p:nvSpPr>
          <p:spPr>
            <a:xfrm rot="3979180">
              <a:off x="6697263" y="4971730"/>
              <a:ext cx="194414" cy="256828"/>
            </a:xfrm>
            <a:custGeom>
              <a:avLst/>
              <a:gdLst/>
              <a:ahLst/>
              <a:cxnLst/>
              <a:rect l="l" t="t" r="r" b="b"/>
              <a:pathLst>
                <a:path w="16543" h="21854" extrusionOk="0">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
            <p:cNvSpPr/>
            <p:nvPr/>
          </p:nvSpPr>
          <p:spPr>
            <a:xfrm>
              <a:off x="8330018" y="5007315"/>
              <a:ext cx="256839" cy="195080"/>
            </a:xfrm>
            <a:custGeom>
              <a:avLst/>
              <a:gdLst/>
              <a:ahLst/>
              <a:cxnLst/>
              <a:rect l="l" t="t" r="r" b="b"/>
              <a:pathLst>
                <a:path w="21854" h="16599" extrusionOk="0">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
            <p:cNvSpPr/>
            <p:nvPr/>
          </p:nvSpPr>
          <p:spPr>
            <a:xfrm rot="2419421">
              <a:off x="7180708" y="5046918"/>
              <a:ext cx="256836" cy="194419"/>
            </a:xfrm>
            <a:custGeom>
              <a:avLst/>
              <a:gdLst/>
              <a:ahLst/>
              <a:cxnLst/>
              <a:rect l="l" t="t" r="r" b="b"/>
              <a:pathLst>
                <a:path w="21854" h="16543" extrusionOk="0">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
            <p:cNvSpPr/>
            <p:nvPr/>
          </p:nvSpPr>
          <p:spPr>
            <a:xfrm rot="-4139587">
              <a:off x="5167220" y="4895748"/>
              <a:ext cx="215196" cy="256806"/>
            </a:xfrm>
            <a:custGeom>
              <a:avLst/>
              <a:gdLst/>
              <a:ahLst/>
              <a:cxnLst/>
              <a:rect l="l" t="t" r="r" b="b"/>
              <a:pathLst>
                <a:path w="18313" h="21854" extrusionOk="0">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
            <p:cNvSpPr/>
            <p:nvPr/>
          </p:nvSpPr>
          <p:spPr>
            <a:xfrm rot="-9294082">
              <a:off x="8608927" y="3639699"/>
              <a:ext cx="246431" cy="241236"/>
            </a:xfrm>
            <a:custGeom>
              <a:avLst/>
              <a:gdLst/>
              <a:ahLst/>
              <a:cxnLst/>
              <a:rect l="l" t="t" r="r" b="b"/>
              <a:pathLst>
                <a:path w="20969" h="20527" extrusionOk="0">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
            <p:cNvSpPr/>
            <p:nvPr/>
          </p:nvSpPr>
          <p:spPr>
            <a:xfrm rot="9313696">
              <a:off x="8792435" y="4260786"/>
              <a:ext cx="256873" cy="256873"/>
            </a:xfrm>
            <a:custGeom>
              <a:avLst/>
              <a:gdLst/>
              <a:ahLst/>
              <a:cxnLst/>
              <a:rect l="l" t="t" r="r" b="b"/>
              <a:pathLst>
                <a:path w="21854" h="21854" extrusionOk="0">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
            <p:cNvSpPr/>
            <p:nvPr/>
          </p:nvSpPr>
          <p:spPr>
            <a:xfrm>
              <a:off x="5709170" y="4980149"/>
              <a:ext cx="184667" cy="256839"/>
            </a:xfrm>
            <a:custGeom>
              <a:avLst/>
              <a:gdLst/>
              <a:ahLst/>
              <a:cxnLst/>
              <a:rect l="l" t="t" r="r" b="b"/>
              <a:pathLst>
                <a:path w="15713" h="21854" extrusionOk="0">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
          <p:cNvSpPr txBox="1">
            <a:spLocks noGrp="1"/>
          </p:cNvSpPr>
          <p:nvPr>
            <p:ph type="title"/>
          </p:nvPr>
        </p:nvSpPr>
        <p:spPr>
          <a:xfrm>
            <a:off x="1114425" y="358375"/>
            <a:ext cx="6915300" cy="7464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b" anchorCtr="0"/>
          <a:lstStyle>
            <a:lvl1pPr lvl="0"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1pPr>
            <a:lvl2pPr lvl="1"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2pPr>
            <a:lvl3pPr lvl="2"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3pPr>
            <a:lvl4pPr lvl="3"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4pPr>
            <a:lvl5pPr lvl="4"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5pPr>
            <a:lvl6pPr lvl="5"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6pPr>
            <a:lvl7pPr lvl="6"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7pPr>
            <a:lvl8pPr lvl="7"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8pPr>
            <a:lvl9pPr lvl="8"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9pPr>
          </a:lstStyle>
          <a:p>
            <a:endParaRPr/>
          </a:p>
        </p:txBody>
      </p:sp>
      <p:sp>
        <p:nvSpPr>
          <p:cNvPr id="96" name="Google Shape;96;p1"/>
          <p:cNvSpPr txBox="1">
            <a:spLocks noGrp="1"/>
          </p:cNvSpPr>
          <p:nvPr>
            <p:ph type="body" idx="1"/>
          </p:nvPr>
        </p:nvSpPr>
        <p:spPr>
          <a:xfrm>
            <a:off x="1114425" y="1316095"/>
            <a:ext cx="6915300" cy="33036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t" anchorCtr="0"/>
          <a:lstStyle>
            <a:lvl1pPr marL="457200" lvl="0" indent="-381000">
              <a:spcBef>
                <a:spcPts val="600"/>
              </a:spcBef>
              <a:spcAft>
                <a:spcPts val="0"/>
              </a:spcAft>
              <a:buClr>
                <a:srgbClr val="FFFFFF"/>
              </a:buClr>
              <a:buSzPts val="2400"/>
              <a:buFont typeface="Abel"/>
              <a:buChar char="-"/>
              <a:defRPr sz="2400">
                <a:solidFill>
                  <a:srgbClr val="FFFFFF"/>
                </a:solidFill>
                <a:latin typeface="Abel"/>
                <a:ea typeface="Abel"/>
                <a:cs typeface="Abel"/>
                <a:sym typeface="Abel"/>
              </a:defRPr>
            </a:lvl1pPr>
            <a:lvl2pPr marL="914400" lvl="1"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2pPr>
            <a:lvl3pPr marL="1371600" lvl="2"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3pPr>
            <a:lvl4pPr marL="1828800" lvl="3"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4pPr>
            <a:lvl5pPr marL="2286000" lvl="4"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5pPr>
            <a:lvl6pPr marL="2743200" lvl="5"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6pPr>
            <a:lvl7pPr marL="3200400" lvl="6"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7pPr>
            <a:lvl8pPr marL="3657600" lvl="7"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8pPr>
            <a:lvl9pPr marL="4114800" lvl="8"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9pPr>
          </a:lstStyle>
          <a:p>
            <a:endParaRPr/>
          </a:p>
        </p:txBody>
      </p:sp>
      <p:sp>
        <p:nvSpPr>
          <p:cNvPr id="97" name="Google Shape;97;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a:solidFill>
                  <a:srgbClr val="FFFFFF"/>
                </a:solidFill>
                <a:latin typeface="Abel"/>
                <a:ea typeface="Abel"/>
                <a:cs typeface="Abel"/>
                <a:sym typeface="Abel"/>
              </a:defRPr>
            </a:lvl1pPr>
            <a:lvl2pPr lvl="1" algn="r">
              <a:buNone/>
              <a:defRPr sz="1300">
                <a:solidFill>
                  <a:srgbClr val="FFFFFF"/>
                </a:solidFill>
                <a:latin typeface="Abel"/>
                <a:ea typeface="Abel"/>
                <a:cs typeface="Abel"/>
                <a:sym typeface="Abel"/>
              </a:defRPr>
            </a:lvl2pPr>
            <a:lvl3pPr lvl="2" algn="r">
              <a:buNone/>
              <a:defRPr sz="1300">
                <a:solidFill>
                  <a:srgbClr val="FFFFFF"/>
                </a:solidFill>
                <a:latin typeface="Abel"/>
                <a:ea typeface="Abel"/>
                <a:cs typeface="Abel"/>
                <a:sym typeface="Abel"/>
              </a:defRPr>
            </a:lvl3pPr>
            <a:lvl4pPr lvl="3" algn="r">
              <a:buNone/>
              <a:defRPr sz="1300">
                <a:solidFill>
                  <a:srgbClr val="FFFFFF"/>
                </a:solidFill>
                <a:latin typeface="Abel"/>
                <a:ea typeface="Abel"/>
                <a:cs typeface="Abel"/>
                <a:sym typeface="Abel"/>
              </a:defRPr>
            </a:lvl4pPr>
            <a:lvl5pPr lvl="4" algn="r">
              <a:buNone/>
              <a:defRPr sz="1300">
                <a:solidFill>
                  <a:srgbClr val="FFFFFF"/>
                </a:solidFill>
                <a:latin typeface="Abel"/>
                <a:ea typeface="Abel"/>
                <a:cs typeface="Abel"/>
                <a:sym typeface="Abel"/>
              </a:defRPr>
            </a:lvl5pPr>
            <a:lvl6pPr lvl="5" algn="r">
              <a:buNone/>
              <a:defRPr sz="1300">
                <a:solidFill>
                  <a:srgbClr val="FFFFFF"/>
                </a:solidFill>
                <a:latin typeface="Abel"/>
                <a:ea typeface="Abel"/>
                <a:cs typeface="Abel"/>
                <a:sym typeface="Abel"/>
              </a:defRPr>
            </a:lvl6pPr>
            <a:lvl7pPr lvl="6" algn="r">
              <a:buNone/>
              <a:defRPr sz="1300">
                <a:solidFill>
                  <a:srgbClr val="FFFFFF"/>
                </a:solidFill>
                <a:latin typeface="Abel"/>
                <a:ea typeface="Abel"/>
                <a:cs typeface="Abel"/>
                <a:sym typeface="Abel"/>
              </a:defRPr>
            </a:lvl7pPr>
            <a:lvl8pPr lvl="7" algn="r">
              <a:buNone/>
              <a:defRPr sz="1300">
                <a:solidFill>
                  <a:srgbClr val="FFFFFF"/>
                </a:solidFill>
                <a:latin typeface="Abel"/>
                <a:ea typeface="Abel"/>
                <a:cs typeface="Abel"/>
                <a:sym typeface="Abel"/>
              </a:defRPr>
            </a:lvl8pPr>
            <a:lvl9pPr lvl="8" algn="r">
              <a:buNone/>
              <a:defRPr sz="1300">
                <a:solidFill>
                  <a:srgbClr val="FFFFFF"/>
                </a:solidFill>
                <a:latin typeface="Abel"/>
                <a:ea typeface="Abel"/>
                <a:cs typeface="Abel"/>
                <a:sym typeface="Abe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www.worldit.info/articole/algoritmica-articole/metoda-greedy/" TargetMode="External"/><Relationship Id="rId2" Type="http://schemas.openxmlformats.org/officeDocument/2006/relationships/hyperlink" Target="https://www.infoarena.ro/metoda-greedy-si-problema-fractionara-a-rucsacului?revision=14" TargetMode="External"/><Relationship Id="rId1" Type="http://schemas.openxmlformats.org/officeDocument/2006/relationships/slideLayout" Target="../slideLayouts/slideLayout4.xml"/><Relationship Id="rId4" Type="http://schemas.openxmlformats.org/officeDocument/2006/relationships/hyperlink" Target="https://www.scribd.com/doc/43454385/Metoda-Greed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1"/>
          <p:cNvSpPr txBox="1">
            <a:spLocks noGrp="1"/>
          </p:cNvSpPr>
          <p:nvPr>
            <p:ph type="ctrTitle"/>
          </p:nvPr>
        </p:nvSpPr>
        <p:spPr>
          <a:xfrm>
            <a:off x="1638300" y="1991825"/>
            <a:ext cx="5867400" cy="1159800"/>
          </a:xfrm>
          <a:prstGeom prst="rect">
            <a:avLst/>
          </a:prstGeom>
        </p:spPr>
        <p:txBody>
          <a:bodyPr spcFirstLastPara="1" wrap="square" lIns="91425" tIns="91425" rIns="91425" bIns="91425" anchor="ctr" anchorCtr="0">
            <a:noAutofit/>
          </a:bodyPr>
          <a:lstStyle/>
          <a:p>
            <a:r>
              <a:rPr lang="en"/>
              <a:t>Tehnica </a:t>
            </a:r>
            <a:r>
              <a:rPr lang="en" i="1"/>
              <a:t>Greedy</a:t>
            </a:r>
            <a:endParaRPr lang="en-US" i="1"/>
          </a:p>
        </p:txBody>
      </p:sp>
      <p:sp>
        <p:nvSpPr>
          <p:cNvPr id="2" name="TextBox 1">
            <a:extLst>
              <a:ext uri="{FF2B5EF4-FFF2-40B4-BE49-F238E27FC236}">
                <a16:creationId xmlns:a16="http://schemas.microsoft.com/office/drawing/2014/main" id="{04A6F484-7C29-4CB3-A646-69B5A9EF82C8}"/>
              </a:ext>
            </a:extLst>
          </p:cNvPr>
          <p:cNvSpPr txBox="1"/>
          <p:nvPr/>
        </p:nvSpPr>
        <p:spPr>
          <a:xfrm>
            <a:off x="7005577" y="4564042"/>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Calibri"/>
              </a:rPr>
              <a:t>Proiect de Efros Adelina</a:t>
            </a:r>
          </a:p>
          <a:p>
            <a:r>
              <a:rPr lang="en-US">
                <a:solidFill>
                  <a:schemeClr val="bg1"/>
                </a:solidFill>
                <a:latin typeface="Calibri"/>
              </a:rPr>
              <a:t>Clasa a 11-a "D"</a:t>
            </a:r>
            <a:endParaRPr lang="en-US" dirty="0">
              <a:solidFill>
                <a:schemeClr val="bg1"/>
              </a:solidFill>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199611-5E2C-4034-9DAC-99DE2C1A14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10</a:t>
            </a:fld>
            <a:endParaRPr lang="en"/>
          </a:p>
        </p:txBody>
      </p:sp>
    </p:spTree>
    <p:extLst>
      <p:ext uri="{BB962C8B-B14F-4D97-AF65-F5344CB8AC3E}">
        <p14:creationId xmlns:p14="http://schemas.microsoft.com/office/powerpoint/2010/main" val="237488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69FC-00E6-456C-9880-0A516F727F29}"/>
              </a:ext>
            </a:extLst>
          </p:cNvPr>
          <p:cNvSpPr>
            <a:spLocks noGrp="1"/>
          </p:cNvSpPr>
          <p:nvPr>
            <p:ph type="title"/>
          </p:nvPr>
        </p:nvSpPr>
        <p:spPr/>
        <p:txBody>
          <a:bodyPr/>
          <a:lstStyle/>
          <a:p>
            <a:r>
              <a:rPr lang="en-US" sz="2800"/>
              <a:t>Probleme și Rezolvări</a:t>
            </a:r>
          </a:p>
        </p:txBody>
      </p:sp>
      <p:sp>
        <p:nvSpPr>
          <p:cNvPr id="3" name="Text Placeholder 2">
            <a:extLst>
              <a:ext uri="{FF2B5EF4-FFF2-40B4-BE49-F238E27FC236}">
                <a16:creationId xmlns:a16="http://schemas.microsoft.com/office/drawing/2014/main" id="{A6CACED7-EA95-4831-BE69-DDADBE5C2C09}"/>
              </a:ext>
            </a:extLst>
          </p:cNvPr>
          <p:cNvSpPr>
            <a:spLocks noGrp="1"/>
          </p:cNvSpPr>
          <p:nvPr>
            <p:ph type="body" idx="1"/>
          </p:nvPr>
        </p:nvSpPr>
        <p:spPr/>
        <p:txBody>
          <a:bodyPr/>
          <a:lstStyle/>
          <a:p>
            <a:pPr marL="76200" indent="0">
              <a:buNone/>
            </a:pPr>
            <a:r>
              <a:rPr lang="en-US" sz="1400"/>
              <a:t>Se consideră mulţimea A={a1, a2, ..., ai , ..., an} elementele căreia sînt numere reale, iar cel puţin unul din ele satisface condiţia ai &gt;0. Elaboraţi un program care determină o submulţime B, BA, astfel încît suma elementelor din B să fi e maximă. De exemplu, pentru A={21,5; -3,4; 0; -12,3; 83,6} avem B={21,5; 83,6}.</a:t>
            </a:r>
            <a:endParaRPr lang="en-US"/>
          </a:p>
        </p:txBody>
      </p:sp>
      <p:sp>
        <p:nvSpPr>
          <p:cNvPr id="4" name="Slide Number Placeholder 3">
            <a:extLst>
              <a:ext uri="{FF2B5EF4-FFF2-40B4-BE49-F238E27FC236}">
                <a16:creationId xmlns:a16="http://schemas.microsoft.com/office/drawing/2014/main" id="{18AD7D68-C31F-44DB-AAD3-C9284F0703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11</a:t>
            </a:fld>
            <a:endParaRPr lang="en"/>
          </a:p>
        </p:txBody>
      </p:sp>
      <p:sp>
        <p:nvSpPr>
          <p:cNvPr id="7" name="TextBox 6">
            <a:extLst>
              <a:ext uri="{FF2B5EF4-FFF2-40B4-BE49-F238E27FC236}">
                <a16:creationId xmlns:a16="http://schemas.microsoft.com/office/drawing/2014/main" id="{5C4B4003-43C2-4E10-868B-AC71394196C4}"/>
              </a:ext>
            </a:extLst>
          </p:cNvPr>
          <p:cNvSpPr txBox="1"/>
          <p:nvPr/>
        </p:nvSpPr>
        <p:spPr>
          <a:xfrm>
            <a:off x="3627217" y="2806136"/>
            <a:ext cx="458068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Abel"/>
              </a:rPr>
              <a:t>Se observă că dacă o submulţime B, B aparținând lui A, conţine un element </a:t>
            </a:r>
            <a:r>
              <a:rPr lang="en-US">
                <a:solidFill>
                  <a:schemeClr val="bg1"/>
                </a:solidFill>
                <a:latin typeface="Abel"/>
              </a:rPr>
              <a:t>b mai mic/egal cu </a:t>
            </a:r>
            <a:r>
              <a:rPr lang="en-US" dirty="0">
                <a:solidFill>
                  <a:schemeClr val="bg1"/>
                </a:solidFill>
                <a:latin typeface="Abel"/>
              </a:rPr>
              <a:t>0, atunci suma elementelor </a:t>
            </a:r>
            <a:r>
              <a:rPr lang="en-US">
                <a:solidFill>
                  <a:schemeClr val="bg1"/>
                </a:solidFill>
                <a:latin typeface="Abel"/>
              </a:rPr>
              <a:t>submulţimii B \ {b} este mai mare sau egală cu cea a </a:t>
            </a:r>
            <a:r>
              <a:rPr lang="en-US" dirty="0">
                <a:solidFill>
                  <a:schemeClr val="bg1"/>
                </a:solidFill>
                <a:latin typeface="Abel"/>
              </a:rPr>
              <a:t>elementelor din B. Prin urmare, regula de selecţie este foarte simplă: la fi ecare pas în submulţimea B se include un element pozitiv arbitrar din mulţimea A.</a:t>
            </a:r>
            <a:endParaRPr lang="en-US" dirty="0">
              <a:solidFill>
                <a:schemeClr val="bg1"/>
              </a:solidFill>
            </a:endParaRPr>
          </a:p>
        </p:txBody>
      </p:sp>
    </p:spTree>
    <p:extLst>
      <p:ext uri="{BB962C8B-B14F-4D97-AF65-F5344CB8AC3E}">
        <p14:creationId xmlns:p14="http://schemas.microsoft.com/office/powerpoint/2010/main" val="3497086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5A56F6E-190A-480B-A850-DBB9ADDCD5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a:t>
            </a:fld>
            <a:endParaRPr lang="en"/>
          </a:p>
        </p:txBody>
      </p:sp>
      <p:sp>
        <p:nvSpPr>
          <p:cNvPr id="5" name="TextBox 4">
            <a:extLst>
              <a:ext uri="{FF2B5EF4-FFF2-40B4-BE49-F238E27FC236}">
                <a16:creationId xmlns:a16="http://schemas.microsoft.com/office/drawing/2014/main" id="{3B23BF8B-5D6F-42C1-9741-4D77F4E28DDA}"/>
              </a:ext>
            </a:extLst>
          </p:cNvPr>
          <p:cNvSpPr txBox="1"/>
          <p:nvPr/>
        </p:nvSpPr>
        <p:spPr>
          <a:xfrm>
            <a:off x="1565476" y="397157"/>
            <a:ext cx="3365340"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latin typeface="Abel"/>
              </a:rPr>
              <a:t>Program</a:t>
            </a:r>
            <a:r>
              <a:rPr lang="en-US">
                <a:solidFill>
                  <a:schemeClr val="bg1"/>
                </a:solidFill>
                <a:latin typeface="Abel"/>
              </a:rPr>
              <a:t> P153; { Tehnica Greedy } </a:t>
            </a:r>
            <a:endParaRPr lang="en-US">
              <a:solidFill>
                <a:schemeClr val="bg1"/>
              </a:solidFill>
            </a:endParaRPr>
          </a:p>
          <a:p>
            <a:r>
              <a:rPr lang="en-US" b="1">
                <a:solidFill>
                  <a:schemeClr val="bg1"/>
                </a:solidFill>
                <a:latin typeface="Abel"/>
              </a:rPr>
              <a:t>const</a:t>
            </a:r>
            <a:r>
              <a:rPr lang="en-US">
                <a:solidFill>
                  <a:schemeClr val="bg1"/>
                </a:solidFill>
                <a:latin typeface="Abel"/>
              </a:rPr>
              <a:t> nmax=1000; </a:t>
            </a:r>
            <a:endParaRPr lang="en-US">
              <a:solidFill>
                <a:schemeClr val="bg1"/>
              </a:solidFill>
            </a:endParaRPr>
          </a:p>
          <a:p>
            <a:r>
              <a:rPr lang="en-US" b="1">
                <a:solidFill>
                  <a:schemeClr val="bg1"/>
                </a:solidFill>
                <a:latin typeface="Abel"/>
              </a:rPr>
              <a:t>var</a:t>
            </a:r>
            <a:r>
              <a:rPr lang="en-US">
                <a:solidFill>
                  <a:schemeClr val="bg1"/>
                </a:solidFill>
                <a:latin typeface="Abel"/>
              </a:rPr>
              <a:t>   A : array [1..nmax] of real; </a:t>
            </a:r>
            <a:endParaRPr lang="en-US" dirty="0">
              <a:solidFill>
                <a:schemeClr val="bg1"/>
              </a:solidFill>
            </a:endParaRPr>
          </a:p>
          <a:p>
            <a:r>
              <a:rPr lang="en-US">
                <a:solidFill>
                  <a:schemeClr val="bg1"/>
                </a:solidFill>
                <a:latin typeface="Abel"/>
              </a:rPr>
              <a:t>        n : 1..nmax; </a:t>
            </a:r>
            <a:endParaRPr lang="en-US">
              <a:solidFill>
                <a:schemeClr val="bg1"/>
              </a:solidFill>
            </a:endParaRPr>
          </a:p>
          <a:p>
            <a:r>
              <a:rPr lang="en-US">
                <a:solidFill>
                  <a:schemeClr val="bg1"/>
                </a:solidFill>
                <a:latin typeface="Abel"/>
              </a:rPr>
              <a:t>        B : array [1..nmax] of real; </a:t>
            </a:r>
            <a:endParaRPr lang="en-US">
              <a:solidFill>
                <a:schemeClr val="bg1"/>
              </a:solidFill>
            </a:endParaRPr>
          </a:p>
          <a:p>
            <a:r>
              <a:rPr lang="en-US">
                <a:solidFill>
                  <a:schemeClr val="bg1"/>
                </a:solidFill>
                <a:latin typeface="Abel"/>
              </a:rPr>
              <a:t>        m : </a:t>
            </a:r>
            <a:r>
              <a:rPr lang="en-US" dirty="0">
                <a:solidFill>
                  <a:schemeClr val="bg1"/>
                </a:solidFill>
                <a:latin typeface="Abel"/>
              </a:rPr>
              <a:t>0..nmax; </a:t>
            </a:r>
            <a:endParaRPr lang="en-US">
              <a:solidFill>
                <a:schemeClr val="bg1"/>
              </a:solidFill>
            </a:endParaRPr>
          </a:p>
          <a:p>
            <a:r>
              <a:rPr lang="en-US">
                <a:solidFill>
                  <a:schemeClr val="bg1"/>
                </a:solidFill>
                <a:latin typeface="Abel"/>
              </a:rPr>
              <a:t>        x : real; </a:t>
            </a:r>
            <a:endParaRPr lang="en-US">
              <a:solidFill>
                <a:schemeClr val="bg1"/>
              </a:solidFill>
            </a:endParaRPr>
          </a:p>
          <a:p>
            <a:r>
              <a:rPr lang="en-US">
                <a:solidFill>
                  <a:schemeClr val="bg1"/>
                </a:solidFill>
                <a:latin typeface="Abel"/>
              </a:rPr>
              <a:t>        i : 1..nmax; </a:t>
            </a:r>
            <a:endParaRPr lang="en-US">
              <a:solidFill>
                <a:schemeClr val="bg1"/>
              </a:solidFill>
            </a:endParaRPr>
          </a:p>
          <a:p>
            <a:endParaRPr lang="en-US" dirty="0">
              <a:solidFill>
                <a:schemeClr val="bg1"/>
              </a:solidFill>
              <a:latin typeface="Abel"/>
            </a:endParaRPr>
          </a:p>
          <a:p>
            <a:r>
              <a:rPr lang="en-US" b="1">
                <a:solidFill>
                  <a:schemeClr val="bg1"/>
                </a:solidFill>
                <a:latin typeface="Abel"/>
              </a:rPr>
              <a:t>Function</a:t>
            </a:r>
            <a:r>
              <a:rPr lang="en-US">
                <a:solidFill>
                  <a:schemeClr val="bg1"/>
                </a:solidFill>
                <a:latin typeface="Abel"/>
              </a:rPr>
              <a:t> ExistaElemente : boolean; </a:t>
            </a:r>
            <a:endParaRPr lang="en-US">
              <a:solidFill>
                <a:schemeClr val="bg1"/>
              </a:solidFill>
            </a:endParaRPr>
          </a:p>
          <a:p>
            <a:r>
              <a:rPr lang="en-US">
                <a:solidFill>
                  <a:schemeClr val="bg1"/>
                </a:solidFill>
                <a:latin typeface="Abel"/>
              </a:rPr>
              <a:t>var i : integer; </a:t>
            </a:r>
            <a:endParaRPr lang="en-US">
              <a:solidFill>
                <a:schemeClr val="bg1"/>
              </a:solidFill>
            </a:endParaRPr>
          </a:p>
          <a:p>
            <a:endParaRPr lang="en-US" dirty="0">
              <a:solidFill>
                <a:schemeClr val="bg1"/>
              </a:solidFill>
              <a:latin typeface="Abel"/>
            </a:endParaRPr>
          </a:p>
          <a:p>
            <a:r>
              <a:rPr lang="en-US" b="1">
                <a:solidFill>
                  <a:schemeClr val="bg1"/>
                </a:solidFill>
                <a:latin typeface="Abel"/>
              </a:rPr>
              <a:t>begin</a:t>
            </a:r>
            <a:r>
              <a:rPr lang="en-US">
                <a:solidFill>
                  <a:schemeClr val="bg1"/>
                </a:solidFill>
                <a:latin typeface="Abel"/>
              </a:rPr>
              <a:t> </a:t>
            </a:r>
            <a:endParaRPr lang="en-US">
              <a:solidFill>
                <a:schemeClr val="bg1"/>
              </a:solidFill>
            </a:endParaRPr>
          </a:p>
          <a:p>
            <a:r>
              <a:rPr lang="en-US">
                <a:solidFill>
                  <a:schemeClr val="bg1"/>
                </a:solidFill>
                <a:latin typeface="Abel"/>
              </a:rPr>
              <a:t>  ExistaElemente:=false; </a:t>
            </a:r>
            <a:endParaRPr lang="en-US">
              <a:solidFill>
                <a:schemeClr val="bg1"/>
              </a:solidFill>
            </a:endParaRPr>
          </a:p>
          <a:p>
            <a:r>
              <a:rPr lang="en-US" dirty="0">
                <a:solidFill>
                  <a:schemeClr val="bg1"/>
                </a:solidFill>
                <a:latin typeface="Abel"/>
              </a:rPr>
              <a:t>  </a:t>
            </a:r>
            <a:r>
              <a:rPr lang="en-US" b="1">
                <a:solidFill>
                  <a:schemeClr val="bg1"/>
                </a:solidFill>
                <a:latin typeface="Abel"/>
              </a:rPr>
              <a:t>for</a:t>
            </a:r>
            <a:r>
              <a:rPr lang="en-US">
                <a:solidFill>
                  <a:schemeClr val="bg1"/>
                </a:solidFill>
                <a:latin typeface="Abel"/>
              </a:rPr>
              <a:t> i:=1 to n </a:t>
            </a:r>
            <a:r>
              <a:rPr lang="en-US" b="1">
                <a:solidFill>
                  <a:schemeClr val="bg1"/>
                </a:solidFill>
                <a:latin typeface="Abel"/>
              </a:rPr>
              <a:t>do</a:t>
            </a:r>
            <a:r>
              <a:rPr lang="en-US">
                <a:solidFill>
                  <a:schemeClr val="bg1"/>
                </a:solidFill>
                <a:latin typeface="Abel"/>
              </a:rPr>
              <a:t> </a:t>
            </a:r>
            <a:endParaRPr lang="en-US">
              <a:solidFill>
                <a:schemeClr val="bg1"/>
              </a:solidFill>
            </a:endParaRPr>
          </a:p>
          <a:p>
            <a:r>
              <a:rPr lang="en-US" dirty="0">
                <a:solidFill>
                  <a:schemeClr val="bg1"/>
                </a:solidFill>
                <a:latin typeface="Abel"/>
              </a:rPr>
              <a:t>     </a:t>
            </a:r>
            <a:r>
              <a:rPr lang="en-US" b="1">
                <a:solidFill>
                  <a:schemeClr val="bg1"/>
                </a:solidFill>
                <a:latin typeface="Abel"/>
              </a:rPr>
              <a:t>if</a:t>
            </a:r>
            <a:r>
              <a:rPr lang="en-US">
                <a:solidFill>
                  <a:schemeClr val="bg1"/>
                </a:solidFill>
                <a:latin typeface="Abel"/>
              </a:rPr>
              <a:t> A[i]&gt;0 </a:t>
            </a:r>
            <a:r>
              <a:rPr lang="en-US" b="1">
                <a:solidFill>
                  <a:schemeClr val="bg1"/>
                </a:solidFill>
                <a:latin typeface="Abel"/>
              </a:rPr>
              <a:t>then</a:t>
            </a:r>
            <a:r>
              <a:rPr lang="en-US">
                <a:solidFill>
                  <a:schemeClr val="bg1"/>
                </a:solidFill>
                <a:latin typeface="Abel"/>
              </a:rPr>
              <a:t> </a:t>
            </a:r>
            <a:r>
              <a:rPr lang="en-US" dirty="0">
                <a:solidFill>
                  <a:schemeClr val="bg1"/>
                </a:solidFill>
                <a:latin typeface="Abel"/>
              </a:rPr>
              <a:t>ExistaElemente:=true; </a:t>
            </a:r>
            <a:endParaRPr lang="en-US">
              <a:solidFill>
                <a:schemeClr val="bg1"/>
              </a:solidFill>
            </a:endParaRPr>
          </a:p>
          <a:p>
            <a:r>
              <a:rPr lang="en-US" dirty="0">
                <a:solidFill>
                  <a:schemeClr val="bg1"/>
                </a:solidFill>
                <a:latin typeface="Abel"/>
              </a:rPr>
              <a:t>  </a:t>
            </a:r>
            <a:r>
              <a:rPr lang="en-US" b="1">
                <a:solidFill>
                  <a:schemeClr val="bg1"/>
                </a:solidFill>
                <a:latin typeface="Abel"/>
              </a:rPr>
              <a:t>end</a:t>
            </a:r>
            <a:r>
              <a:rPr lang="en-US">
                <a:solidFill>
                  <a:schemeClr val="bg1"/>
                </a:solidFill>
                <a:latin typeface="Abel"/>
              </a:rPr>
              <a:t>; { ExistaElemente } </a:t>
            </a:r>
            <a:endParaRPr lang="en-US">
              <a:solidFill>
                <a:schemeClr val="bg1"/>
              </a:solidFill>
            </a:endParaRPr>
          </a:p>
          <a:p>
            <a:endParaRPr lang="en-US" dirty="0">
              <a:solidFill>
                <a:schemeClr val="bg1"/>
              </a:solidFill>
              <a:latin typeface="Abel"/>
            </a:endParaRPr>
          </a:p>
          <a:p>
            <a:r>
              <a:rPr lang="en-US" dirty="0">
                <a:solidFill>
                  <a:schemeClr val="bg1"/>
                </a:solidFill>
                <a:latin typeface="Abel"/>
              </a:rPr>
              <a:t>  </a:t>
            </a:r>
            <a:r>
              <a:rPr lang="en-US" b="1">
                <a:solidFill>
                  <a:schemeClr val="bg1"/>
                </a:solidFill>
                <a:latin typeface="Abel"/>
              </a:rPr>
              <a:t>procedure</a:t>
            </a:r>
            <a:r>
              <a:rPr lang="en-US">
                <a:solidFill>
                  <a:schemeClr val="bg1"/>
                </a:solidFill>
                <a:latin typeface="Abel"/>
              </a:rPr>
              <a:t> AlegeUnElement(var x : real); </a:t>
            </a:r>
            <a:endParaRPr lang="en-US">
              <a:solidFill>
                <a:schemeClr val="bg1"/>
              </a:solidFill>
            </a:endParaRPr>
          </a:p>
          <a:p>
            <a:r>
              <a:rPr lang="en-US">
                <a:solidFill>
                  <a:schemeClr val="bg1"/>
                </a:solidFill>
                <a:latin typeface="Abel"/>
              </a:rPr>
              <a:t>var i : integer; ...</a:t>
            </a:r>
          </a:p>
        </p:txBody>
      </p:sp>
      <p:sp>
        <p:nvSpPr>
          <p:cNvPr id="6" name="TextBox 5">
            <a:extLst>
              <a:ext uri="{FF2B5EF4-FFF2-40B4-BE49-F238E27FC236}">
                <a16:creationId xmlns:a16="http://schemas.microsoft.com/office/drawing/2014/main" id="{B170FEC1-7E3B-4409-B9BB-BD93A5B450BB}"/>
              </a:ext>
            </a:extLst>
          </p:cNvPr>
          <p:cNvSpPr txBox="1"/>
          <p:nvPr/>
        </p:nvSpPr>
        <p:spPr>
          <a:xfrm>
            <a:off x="4782878" y="200026"/>
            <a:ext cx="3227889" cy="5047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latin typeface="Abel"/>
              </a:rPr>
              <a:t>… begin</a:t>
            </a:r>
            <a:r>
              <a:rPr lang="en-US" dirty="0">
                <a:solidFill>
                  <a:schemeClr val="bg1"/>
                </a:solidFill>
                <a:latin typeface="Abel"/>
              </a:rPr>
              <a:t> </a:t>
            </a:r>
          </a:p>
          <a:p>
            <a:r>
              <a:rPr lang="en-US">
                <a:solidFill>
                  <a:schemeClr val="bg1"/>
                </a:solidFill>
                <a:latin typeface="Abel"/>
              </a:rPr>
              <a:t>  i:=1; </a:t>
            </a:r>
          </a:p>
          <a:p>
            <a:r>
              <a:rPr lang="en-US" dirty="0">
                <a:solidFill>
                  <a:schemeClr val="bg1"/>
                </a:solidFill>
                <a:latin typeface="Abel"/>
              </a:rPr>
              <a:t>  </a:t>
            </a:r>
            <a:r>
              <a:rPr lang="en-US" b="1">
                <a:solidFill>
                  <a:schemeClr val="bg1"/>
                </a:solidFill>
                <a:latin typeface="Abel"/>
              </a:rPr>
              <a:t>while</a:t>
            </a:r>
            <a:r>
              <a:rPr lang="en-US">
                <a:solidFill>
                  <a:schemeClr val="bg1"/>
                </a:solidFill>
                <a:latin typeface="Abel"/>
              </a:rPr>
              <a:t> A[i]&lt;=0</a:t>
            </a:r>
            <a:r>
              <a:rPr lang="en-US" b="1">
                <a:solidFill>
                  <a:schemeClr val="bg1"/>
                </a:solidFill>
                <a:latin typeface="Abel"/>
              </a:rPr>
              <a:t> do</a:t>
            </a:r>
            <a:r>
              <a:rPr lang="en-US">
                <a:solidFill>
                  <a:schemeClr val="bg1"/>
                </a:solidFill>
                <a:latin typeface="Abel"/>
              </a:rPr>
              <a:t> i:=i+1; </a:t>
            </a:r>
          </a:p>
          <a:p>
            <a:r>
              <a:rPr lang="en-US">
                <a:solidFill>
                  <a:schemeClr val="bg1"/>
                </a:solidFill>
                <a:latin typeface="Abel"/>
              </a:rPr>
              <a:t>    x:=A[i]; A[i]:=0; </a:t>
            </a:r>
          </a:p>
          <a:p>
            <a:r>
              <a:rPr lang="en-US" dirty="0">
                <a:solidFill>
                  <a:schemeClr val="bg1"/>
                </a:solidFill>
                <a:latin typeface="Abel"/>
              </a:rPr>
              <a:t>  </a:t>
            </a:r>
            <a:r>
              <a:rPr lang="en-US" b="1">
                <a:solidFill>
                  <a:schemeClr val="bg1"/>
                </a:solidFill>
                <a:latin typeface="Abel"/>
              </a:rPr>
              <a:t>end</a:t>
            </a:r>
            <a:r>
              <a:rPr lang="en-US">
                <a:solidFill>
                  <a:schemeClr val="bg1"/>
                </a:solidFill>
                <a:latin typeface="Abel"/>
              </a:rPr>
              <a:t>; { AlegeUnElement } </a:t>
            </a:r>
          </a:p>
          <a:p>
            <a:endParaRPr lang="en-US" dirty="0">
              <a:solidFill>
                <a:schemeClr val="bg1"/>
              </a:solidFill>
              <a:latin typeface="Abel"/>
            </a:endParaRPr>
          </a:p>
          <a:p>
            <a:r>
              <a:rPr lang="en-US" b="1">
                <a:solidFill>
                  <a:schemeClr val="bg1"/>
                </a:solidFill>
                <a:latin typeface="Abel"/>
              </a:rPr>
              <a:t>procedure</a:t>
            </a:r>
            <a:r>
              <a:rPr lang="en-US">
                <a:solidFill>
                  <a:schemeClr val="bg1"/>
                </a:solidFill>
                <a:latin typeface="Abel"/>
              </a:rPr>
              <a:t> IncludeElementul(x : real); begin m:=m+1; </a:t>
            </a:r>
          </a:p>
          <a:p>
            <a:r>
              <a:rPr lang="en-US">
                <a:solidFill>
                  <a:schemeClr val="bg1"/>
                </a:solidFill>
                <a:latin typeface="Abel"/>
              </a:rPr>
              <a:t>  B[m]:=x; </a:t>
            </a:r>
          </a:p>
          <a:p>
            <a:r>
              <a:rPr lang="en-US" b="1">
                <a:solidFill>
                  <a:schemeClr val="bg1"/>
                </a:solidFill>
                <a:latin typeface="Abel"/>
              </a:rPr>
              <a:t>end</a:t>
            </a:r>
            <a:r>
              <a:rPr lang="en-US">
                <a:solidFill>
                  <a:schemeClr val="bg1"/>
                </a:solidFill>
                <a:latin typeface="Abel"/>
              </a:rPr>
              <a:t>; { IncludeElementul }</a:t>
            </a:r>
          </a:p>
          <a:p>
            <a:endParaRPr lang="en-US" dirty="0">
              <a:solidFill>
                <a:schemeClr val="bg1"/>
              </a:solidFill>
              <a:latin typeface="Abel"/>
            </a:endParaRPr>
          </a:p>
          <a:p>
            <a:r>
              <a:rPr lang="en-US" dirty="0">
                <a:solidFill>
                  <a:schemeClr val="bg1"/>
                </a:solidFill>
                <a:latin typeface="Abel"/>
              </a:rPr>
              <a:t> </a:t>
            </a:r>
            <a:r>
              <a:rPr lang="en-US" b="1">
                <a:solidFill>
                  <a:schemeClr val="bg1"/>
                </a:solidFill>
                <a:latin typeface="Abel"/>
              </a:rPr>
              <a:t>begin</a:t>
            </a:r>
            <a:r>
              <a:rPr lang="en-US">
                <a:solidFill>
                  <a:schemeClr val="bg1"/>
                </a:solidFill>
                <a:latin typeface="Abel"/>
              </a:rPr>
              <a:t> </a:t>
            </a:r>
          </a:p>
          <a:p>
            <a:r>
              <a:rPr lang="en-US">
                <a:solidFill>
                  <a:schemeClr val="bg1"/>
                </a:solidFill>
                <a:latin typeface="Abel"/>
              </a:rPr>
              <a:t>  write(’Daţi n=’); readln(n);</a:t>
            </a:r>
          </a:p>
          <a:p>
            <a:r>
              <a:rPr lang="en-US">
                <a:solidFill>
                  <a:schemeClr val="bg1"/>
                </a:solidFill>
                <a:latin typeface="Abel"/>
              </a:rPr>
              <a:t>  writeln(’Daţi </a:t>
            </a:r>
            <a:r>
              <a:rPr lang="en-US" dirty="0">
                <a:solidFill>
                  <a:schemeClr val="bg1"/>
                </a:solidFill>
                <a:latin typeface="Abel"/>
              </a:rPr>
              <a:t>elementele mulţimii A:’); </a:t>
            </a:r>
            <a:endParaRPr lang="en-US">
              <a:solidFill>
                <a:schemeClr val="bg1"/>
              </a:solidFill>
            </a:endParaRPr>
          </a:p>
          <a:p>
            <a:r>
              <a:rPr lang="en-US" dirty="0">
                <a:solidFill>
                  <a:schemeClr val="bg1"/>
                </a:solidFill>
                <a:latin typeface="Abel"/>
              </a:rPr>
              <a:t>    </a:t>
            </a:r>
            <a:r>
              <a:rPr lang="en-US" b="1" dirty="0">
                <a:solidFill>
                  <a:schemeClr val="bg1"/>
                </a:solidFill>
                <a:latin typeface="Abel"/>
              </a:rPr>
              <a:t>for</a:t>
            </a:r>
            <a:r>
              <a:rPr lang="en-US" dirty="0">
                <a:solidFill>
                  <a:schemeClr val="bg1"/>
                </a:solidFill>
                <a:latin typeface="Abel"/>
              </a:rPr>
              <a:t> i:=1 to n </a:t>
            </a:r>
            <a:r>
              <a:rPr lang="en-US" b="1" dirty="0">
                <a:solidFill>
                  <a:schemeClr val="bg1"/>
                </a:solidFill>
                <a:latin typeface="Abel"/>
              </a:rPr>
              <a:t>do</a:t>
            </a:r>
            <a:r>
              <a:rPr lang="en-US">
                <a:solidFill>
                  <a:schemeClr val="bg1"/>
                </a:solidFill>
                <a:latin typeface="Abel"/>
              </a:rPr>
              <a:t> read(A[i]);</a:t>
            </a:r>
          </a:p>
          <a:p>
            <a:r>
              <a:rPr lang="en-US">
                <a:solidFill>
                  <a:schemeClr val="bg1"/>
                </a:solidFill>
                <a:latin typeface="Abel"/>
              </a:rPr>
              <a:t>  writeln; m:=0; </a:t>
            </a:r>
            <a:endParaRPr lang="en-US">
              <a:solidFill>
                <a:schemeClr val="bg1"/>
              </a:solidFill>
            </a:endParaRPr>
          </a:p>
          <a:p>
            <a:r>
              <a:rPr lang="en-US" dirty="0">
                <a:solidFill>
                  <a:schemeClr val="bg1"/>
                </a:solidFill>
                <a:latin typeface="Abel"/>
              </a:rPr>
              <a:t>  </a:t>
            </a:r>
            <a:r>
              <a:rPr lang="en-US" b="1">
                <a:solidFill>
                  <a:schemeClr val="bg1"/>
                </a:solidFill>
                <a:latin typeface="Abel"/>
              </a:rPr>
              <a:t>while</a:t>
            </a:r>
            <a:r>
              <a:rPr lang="en-US">
                <a:solidFill>
                  <a:schemeClr val="bg1"/>
                </a:solidFill>
                <a:latin typeface="Abel"/>
              </a:rPr>
              <a:t> ExistaElemente </a:t>
            </a:r>
            <a:r>
              <a:rPr lang="en-US" b="1">
                <a:solidFill>
                  <a:schemeClr val="bg1"/>
                </a:solidFill>
                <a:latin typeface="Abel"/>
              </a:rPr>
              <a:t>do </a:t>
            </a:r>
            <a:endParaRPr lang="en-US" b="1">
              <a:solidFill>
                <a:schemeClr val="bg1"/>
              </a:solidFill>
            </a:endParaRPr>
          </a:p>
          <a:p>
            <a:r>
              <a:rPr lang="en-US" dirty="0">
                <a:solidFill>
                  <a:schemeClr val="bg1"/>
                </a:solidFill>
                <a:latin typeface="Abel"/>
              </a:rPr>
              <a:t>   </a:t>
            </a:r>
            <a:r>
              <a:rPr lang="en-US" b="1">
                <a:solidFill>
                  <a:schemeClr val="bg1"/>
                </a:solidFill>
                <a:latin typeface="Abel"/>
              </a:rPr>
              <a:t> begin</a:t>
            </a:r>
            <a:r>
              <a:rPr lang="en-US">
                <a:solidFill>
                  <a:schemeClr val="bg1"/>
                </a:solidFill>
                <a:latin typeface="Abel"/>
              </a:rPr>
              <a:t> AlegeUnElement(x); IncludeElementul(x); end; writeln(’Elementele mulţimii B:’); </a:t>
            </a:r>
          </a:p>
          <a:p>
            <a:r>
              <a:rPr lang="en-US" dirty="0">
                <a:solidFill>
                  <a:schemeClr val="bg1"/>
                </a:solidFill>
                <a:latin typeface="Abel"/>
              </a:rPr>
              <a:t> </a:t>
            </a:r>
            <a:r>
              <a:rPr lang="en-US" b="1">
                <a:solidFill>
                  <a:schemeClr val="bg1"/>
                </a:solidFill>
                <a:latin typeface="Abel"/>
              </a:rPr>
              <a:t>for</a:t>
            </a:r>
            <a:r>
              <a:rPr lang="en-US">
                <a:solidFill>
                  <a:schemeClr val="bg1"/>
                </a:solidFill>
                <a:latin typeface="Abel"/>
              </a:rPr>
              <a:t> i:=1 to m </a:t>
            </a:r>
            <a:r>
              <a:rPr lang="en-US" b="1">
                <a:solidFill>
                  <a:schemeClr val="bg1"/>
                </a:solidFill>
                <a:latin typeface="Abel"/>
              </a:rPr>
              <a:t>do </a:t>
            </a:r>
            <a:r>
              <a:rPr lang="en-US">
                <a:solidFill>
                  <a:schemeClr val="bg1"/>
                </a:solidFill>
                <a:latin typeface="Abel"/>
              </a:rPr>
              <a:t>writeln(B[i]); readln;</a:t>
            </a:r>
            <a:endParaRPr lang="en-US">
              <a:solidFill>
                <a:schemeClr val="bg1"/>
              </a:solidFill>
            </a:endParaRPr>
          </a:p>
          <a:p>
            <a:r>
              <a:rPr lang="en-US" b="1">
                <a:solidFill>
                  <a:schemeClr val="bg1"/>
                </a:solidFill>
                <a:latin typeface="Abel"/>
              </a:rPr>
              <a:t>end.</a:t>
            </a:r>
            <a:endParaRPr lang="en-US" b="1">
              <a:solidFill>
                <a:schemeClr val="bg1"/>
              </a:solidFill>
            </a:endParaRPr>
          </a:p>
          <a:p>
            <a:pPr algn="l"/>
            <a:endParaRPr lang="en-US" dirty="0"/>
          </a:p>
        </p:txBody>
      </p:sp>
    </p:spTree>
    <p:extLst>
      <p:ext uri="{BB962C8B-B14F-4D97-AF65-F5344CB8AC3E}">
        <p14:creationId xmlns:p14="http://schemas.microsoft.com/office/powerpoint/2010/main" val="3561052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ADC5C-92AC-43A9-9173-706E39F35AA7}"/>
              </a:ext>
            </a:extLst>
          </p:cNvPr>
          <p:cNvSpPr>
            <a:spLocks noGrp="1"/>
          </p:cNvSpPr>
          <p:nvPr>
            <p:ph type="title"/>
          </p:nvPr>
        </p:nvSpPr>
        <p:spPr/>
        <p:txBody>
          <a:bodyPr/>
          <a:lstStyle/>
          <a:p>
            <a:r>
              <a:rPr lang="en-US" sz="2800"/>
              <a:t> Bibliografie</a:t>
            </a:r>
          </a:p>
        </p:txBody>
      </p:sp>
      <p:sp>
        <p:nvSpPr>
          <p:cNvPr id="4" name="Text Placeholder 3">
            <a:extLst>
              <a:ext uri="{FF2B5EF4-FFF2-40B4-BE49-F238E27FC236}">
                <a16:creationId xmlns:a16="http://schemas.microsoft.com/office/drawing/2014/main" id="{FB332D06-7B93-4B02-9954-F10EDE058EA8}"/>
              </a:ext>
            </a:extLst>
          </p:cNvPr>
          <p:cNvSpPr>
            <a:spLocks noGrp="1"/>
          </p:cNvSpPr>
          <p:nvPr>
            <p:ph type="body" idx="1"/>
          </p:nvPr>
        </p:nvSpPr>
        <p:spPr>
          <a:xfrm>
            <a:off x="1114425" y="1316095"/>
            <a:ext cx="6915300" cy="3245727"/>
          </a:xfrm>
        </p:spPr>
        <p:txBody>
          <a:bodyPr/>
          <a:lstStyle/>
          <a:p>
            <a:r>
              <a:rPr lang="en-US" dirty="0">
                <a:hlinkClick r:id="rId2"/>
              </a:rPr>
              <a:t>https://www.infoarena.ro/metoda-greedy-si-problema-fractionara-a-rucsacului?revision=14</a:t>
            </a:r>
          </a:p>
          <a:p>
            <a:r>
              <a:rPr lang="en-US" dirty="0">
                <a:hlinkClick r:id="rId3"/>
              </a:rPr>
              <a:t>http://www.worldit.info/articole/algoritmica-articole/metoda-greedy/</a:t>
            </a:r>
          </a:p>
          <a:p>
            <a:r>
              <a:rPr lang="en-US" dirty="0">
                <a:hlinkClick r:id="rId4"/>
              </a:rPr>
              <a:t>https://www.scribd.com/doc/43454385/Metoda-Greedy</a:t>
            </a:r>
            <a:r>
              <a:rPr lang="en-US" dirty="0"/>
              <a:t> </a:t>
            </a:r>
          </a:p>
          <a:p>
            <a:r>
              <a:rPr lang="en-US"/>
              <a:t>Manualul de Informatică, clasa a 11-a</a:t>
            </a:r>
            <a:endParaRPr lang="en-US" dirty="0"/>
          </a:p>
          <a:p>
            <a:endParaRPr lang="en-US" dirty="0"/>
          </a:p>
        </p:txBody>
      </p:sp>
      <p:sp>
        <p:nvSpPr>
          <p:cNvPr id="2" name="Slide Number Placeholder 1">
            <a:extLst>
              <a:ext uri="{FF2B5EF4-FFF2-40B4-BE49-F238E27FC236}">
                <a16:creationId xmlns:a16="http://schemas.microsoft.com/office/drawing/2014/main" id="{673B67DE-EB5E-4DE2-813F-CDD91DD469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243878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6" name="Google Shape;176;p16"/>
          <p:cNvSpPr txBox="1">
            <a:spLocks noGrp="1"/>
          </p:cNvSpPr>
          <p:nvPr>
            <p:ph type="body" idx="1"/>
          </p:nvPr>
        </p:nvSpPr>
        <p:spPr>
          <a:xfrm>
            <a:off x="2033166" y="2025044"/>
            <a:ext cx="4426744" cy="4222340"/>
          </a:xfrm>
          <a:prstGeom prst="rect">
            <a:avLst/>
          </a:prstGeom>
        </p:spPr>
        <p:txBody>
          <a:bodyPr spcFirstLastPara="1" wrap="square" lIns="91425" tIns="91425" rIns="91425" bIns="91425" anchor="t" anchorCtr="0">
            <a:noAutofit/>
          </a:bodyPr>
          <a:lstStyle/>
          <a:p>
            <a:pPr algn="ctr"/>
            <a:r>
              <a:rPr lang="ro-MD" sz="2000"/>
              <a:t>o mulțime A={a1, a2,...,an}, din n elemente</a:t>
            </a:r>
            <a:endParaRPr lang="en" sz="2000"/>
          </a:p>
          <a:p>
            <a:pPr algn="ctr"/>
            <a:r>
              <a:rPr lang="ro-MD" sz="2000"/>
              <a:t>se cere determinarea unei submulțimi B, care aparține mulțimii A, ce îndeplinește anume condiții pentru a putea fi acceptată o soluție.</a:t>
            </a:r>
            <a:endParaRPr lang="en" sz="2000"/>
          </a:p>
          <a:p>
            <a:pPr marL="457200" lvl="0" indent="-381000" algn="l">
              <a:spcBef>
                <a:spcPts val="600"/>
              </a:spcBef>
              <a:spcAft>
                <a:spcPts val="0"/>
              </a:spcAft>
              <a:buSzPts val="2400"/>
              <a:buChar char="-"/>
            </a:pPr>
            <a:endParaRPr lang="en" sz="2000" dirty="0"/>
          </a:p>
          <a:p>
            <a:pPr marL="0" lvl="0" indent="0" algn="l" rtl="0">
              <a:spcBef>
                <a:spcPts val="600"/>
              </a:spcBef>
              <a:spcAft>
                <a:spcPts val="0"/>
              </a:spcAft>
              <a:buNone/>
            </a:pPr>
            <a:endParaRPr/>
          </a:p>
        </p:txBody>
      </p:sp>
      <p:sp>
        <p:nvSpPr>
          <p:cNvPr id="177" name="Google Shape;177;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4" name="TextBox 3">
            <a:extLst>
              <a:ext uri="{FF2B5EF4-FFF2-40B4-BE49-F238E27FC236}">
                <a16:creationId xmlns:a16="http://schemas.microsoft.com/office/drawing/2014/main" id="{F4E40A3E-1456-47DB-9C3A-E27FB2D26654}"/>
              </a:ext>
            </a:extLst>
          </p:cNvPr>
          <p:cNvSpPr txBox="1"/>
          <p:nvPr/>
        </p:nvSpPr>
        <p:spPr>
          <a:xfrm>
            <a:off x="2288894" y="462264"/>
            <a:ext cx="442152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Abel"/>
              </a:rPr>
              <a:t>Tehnica </a:t>
            </a:r>
            <a:r>
              <a:rPr lang="en-US" i="1">
                <a:solidFill>
                  <a:schemeClr val="bg1"/>
                </a:solidFill>
                <a:latin typeface="Abel"/>
              </a:rPr>
              <a:t>Greedy </a:t>
            </a:r>
            <a:r>
              <a:rPr lang="en-US">
                <a:solidFill>
                  <a:schemeClr val="bg1"/>
                </a:solidFill>
                <a:latin typeface="Abel"/>
              </a:rPr>
              <a:t>este una dintre cele mai directe tehnici de proiectare, aplicându-se mai mult la probleme de optimizare. Aceasta presupune că probleme ce trebuie rezolvate au structura următoare: </a:t>
            </a:r>
          </a:p>
        </p:txBody>
      </p:sp>
      <p:pic>
        <p:nvPicPr>
          <p:cNvPr id="12" name="Picture 12">
            <a:extLst>
              <a:ext uri="{FF2B5EF4-FFF2-40B4-BE49-F238E27FC236}">
                <a16:creationId xmlns:a16="http://schemas.microsoft.com/office/drawing/2014/main" id="{7EC2E58D-DD80-4E1D-8BF2-5A1867968FAF}"/>
              </a:ext>
            </a:extLst>
          </p:cNvPr>
          <p:cNvPicPr>
            <a:picLocks noChangeAspect="1"/>
          </p:cNvPicPr>
          <p:nvPr/>
        </p:nvPicPr>
        <p:blipFill>
          <a:blip r:embed="rId3"/>
          <a:stretch>
            <a:fillRect/>
          </a:stretch>
        </p:blipFill>
        <p:spPr>
          <a:xfrm>
            <a:off x="-406923" y="-575055"/>
            <a:ext cx="2723666" cy="2083322"/>
          </a:xfrm>
          <a:prstGeom prst="rect">
            <a:avLst/>
          </a:prstGeom>
        </p:spPr>
      </p:pic>
      <p:pic>
        <p:nvPicPr>
          <p:cNvPr id="14" name="Picture 14">
            <a:extLst>
              <a:ext uri="{FF2B5EF4-FFF2-40B4-BE49-F238E27FC236}">
                <a16:creationId xmlns:a16="http://schemas.microsoft.com/office/drawing/2014/main" id="{98789C63-8EE7-4D4A-BEEA-26CC4EBCEF04}"/>
              </a:ext>
            </a:extLst>
          </p:cNvPr>
          <p:cNvPicPr>
            <a:picLocks noChangeAspect="1"/>
          </p:cNvPicPr>
          <p:nvPr/>
        </p:nvPicPr>
        <p:blipFill>
          <a:blip r:embed="rId3"/>
          <a:stretch>
            <a:fillRect/>
          </a:stretch>
        </p:blipFill>
        <p:spPr>
          <a:xfrm rot="7800000">
            <a:off x="7521736" y="4040349"/>
            <a:ext cx="2000250" cy="1533525"/>
          </a:xfrm>
          <a:prstGeom prst="rect">
            <a:avLst/>
          </a:prstGeom>
        </p:spPr>
      </p:pic>
      <p:pic>
        <p:nvPicPr>
          <p:cNvPr id="16" name="Picture 16">
            <a:extLst>
              <a:ext uri="{FF2B5EF4-FFF2-40B4-BE49-F238E27FC236}">
                <a16:creationId xmlns:a16="http://schemas.microsoft.com/office/drawing/2014/main" id="{A893EDD1-9375-485F-9000-C88318DED01F}"/>
              </a:ext>
            </a:extLst>
          </p:cNvPr>
          <p:cNvPicPr>
            <a:picLocks noChangeAspect="1"/>
          </p:cNvPicPr>
          <p:nvPr/>
        </p:nvPicPr>
        <p:blipFill>
          <a:blip r:embed="rId3"/>
          <a:stretch>
            <a:fillRect/>
          </a:stretch>
        </p:blipFill>
        <p:spPr>
          <a:xfrm rot="2220000">
            <a:off x="6620432" y="347481"/>
            <a:ext cx="2470471" cy="1895233"/>
          </a:xfrm>
          <a:prstGeom prst="rect">
            <a:avLst/>
          </a:prstGeom>
        </p:spPr>
      </p:pic>
      <p:pic>
        <p:nvPicPr>
          <p:cNvPr id="18" name="Picture 18">
            <a:extLst>
              <a:ext uri="{FF2B5EF4-FFF2-40B4-BE49-F238E27FC236}">
                <a16:creationId xmlns:a16="http://schemas.microsoft.com/office/drawing/2014/main" id="{D17033F8-E6C3-4C07-995F-27E3EAD3EA4C}"/>
              </a:ext>
            </a:extLst>
          </p:cNvPr>
          <p:cNvPicPr>
            <a:picLocks noChangeAspect="1"/>
          </p:cNvPicPr>
          <p:nvPr/>
        </p:nvPicPr>
        <p:blipFill>
          <a:blip r:embed="rId3"/>
          <a:stretch>
            <a:fillRect/>
          </a:stretch>
        </p:blipFill>
        <p:spPr>
          <a:xfrm rot="7560000">
            <a:off x="-22413" y="3318542"/>
            <a:ext cx="2137699" cy="164203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855779-D444-4F77-8144-7382FDF9DA0C}"/>
              </a:ext>
            </a:extLst>
          </p:cNvPr>
          <p:cNvSpPr>
            <a:spLocks noGrp="1"/>
          </p:cNvSpPr>
          <p:nvPr>
            <p:ph type="body" idx="1"/>
          </p:nvPr>
        </p:nvSpPr>
        <p:spPr>
          <a:xfrm>
            <a:off x="579095" y="1533121"/>
            <a:ext cx="4137376" cy="3303600"/>
          </a:xfrm>
        </p:spPr>
        <p:txBody>
          <a:bodyPr/>
          <a:lstStyle/>
          <a:p>
            <a:pPr>
              <a:buNone/>
            </a:pPr>
            <a:r>
              <a:rPr lang="ro-MD" sz="1600" i="1"/>
              <a:t>Greedy</a:t>
            </a:r>
            <a:r>
              <a:rPr lang="ro-MD" sz="1600"/>
              <a:t> constă în faptul că soluția se gasește pas cu pas, de fiecare dată fiind selectată în soluție elementul care pare cel mai bun, sperând sa aducă la o soluție globală.</a:t>
            </a:r>
            <a:endParaRPr lang="en-US" sz="1600"/>
          </a:p>
          <a:p>
            <a:pPr>
              <a:buNone/>
            </a:pPr>
            <a:r>
              <a:rPr lang="ro-MD" sz="1600"/>
              <a:t>În cazul dat, submulțimea B și, la rândul lor,</a:t>
            </a:r>
            <a:r>
              <a:rPr lang="ro-MD" sz="1600" dirty="0"/>
              <a:t> </a:t>
            </a:r>
            <a:r>
              <a:rPr lang="ro-MD" sz="1600"/>
              <a:t>submulțimile lui B poate fi considerată </a:t>
            </a:r>
            <a:r>
              <a:rPr lang="ro-MD" sz="1600" b="1" i="1">
                <a:solidFill>
                  <a:srgbClr val="FFC000"/>
                </a:solidFill>
              </a:rPr>
              <a:t>soluție posibilă</a:t>
            </a:r>
            <a:r>
              <a:rPr lang="ro-MD" sz="1600" b="1" i="1"/>
              <a:t>, </a:t>
            </a:r>
            <a:r>
              <a:rPr lang="ro-MD" sz="1600"/>
              <a:t>dacă urmăresc un criteriu de selecție formulat de prorgramator. Din mulțimea tuturor soluțiilor posibile, se va alege o </a:t>
            </a:r>
            <a:r>
              <a:rPr lang="ro-MD" sz="1600" b="1" i="1">
                <a:solidFill>
                  <a:srgbClr val="FFC000"/>
                </a:solidFill>
              </a:rPr>
              <a:t>soluție optimă</a:t>
            </a:r>
            <a:r>
              <a:rPr lang="ro-MD" sz="1600">
                <a:solidFill>
                  <a:srgbClr val="FFC000"/>
                </a:solidFill>
              </a:rPr>
              <a:t>.</a:t>
            </a:r>
            <a:endParaRPr lang="en-US" sz="1600">
              <a:solidFill>
                <a:srgbClr val="FFC000"/>
              </a:solidFill>
            </a:endParaRPr>
          </a:p>
          <a:p>
            <a:pPr marL="76200" indent="0">
              <a:buNone/>
            </a:pPr>
            <a:endParaRPr lang="en-US" sz="1600" dirty="0"/>
          </a:p>
        </p:txBody>
      </p:sp>
      <p:sp>
        <p:nvSpPr>
          <p:cNvPr id="4" name="Slide Number Placeholder 3">
            <a:extLst>
              <a:ext uri="{FF2B5EF4-FFF2-40B4-BE49-F238E27FC236}">
                <a16:creationId xmlns:a16="http://schemas.microsoft.com/office/drawing/2014/main" id="{BA85A4FE-6469-47D1-927B-056A37D43B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a:t>
            </a:fld>
            <a:endParaRPr lang="en"/>
          </a:p>
        </p:txBody>
      </p:sp>
      <p:sp>
        <p:nvSpPr>
          <p:cNvPr id="5" name="TextBox 1">
            <a:extLst>
              <a:ext uri="{FF2B5EF4-FFF2-40B4-BE49-F238E27FC236}">
                <a16:creationId xmlns:a16="http://schemas.microsoft.com/office/drawing/2014/main" id="{C3D770D5-2106-494E-A0ED-0AC8B827C1A4}"/>
              </a:ext>
            </a:extLst>
          </p:cNvPr>
          <p:cNvSpPr txBox="1"/>
          <p:nvPr/>
        </p:nvSpPr>
        <p:spPr>
          <a:xfrm>
            <a:off x="2042933" y="381986"/>
            <a:ext cx="5043668" cy="106090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ro-MD" sz="1600" dirty="0">
                <a:solidFill>
                  <a:schemeClr val="bg1"/>
                </a:solidFill>
                <a:latin typeface="Abel"/>
              </a:rPr>
              <a:t>Numele “Greedy” vine de la faptul că soluțiile posibile sunt “înghițite” elementele “gustoase” a mulțimii A, creeând </a:t>
            </a:r>
            <a:r>
              <a:rPr lang="ro-MD" sz="1600">
                <a:solidFill>
                  <a:schemeClr val="bg1"/>
                </a:solidFill>
                <a:latin typeface="Abel"/>
              </a:rPr>
              <a:t>o imagine al unui program “lacom”.</a:t>
            </a:r>
            <a:endParaRPr lang="en-US" sz="1600">
              <a:solidFill>
                <a:schemeClr val="bg1"/>
              </a:solidFill>
              <a:latin typeface="Abel"/>
            </a:endParaRPr>
          </a:p>
          <a:p>
            <a:pPr algn="l"/>
            <a:endParaRPr lang="en-US" dirty="0">
              <a:solidFill>
                <a:schemeClr val="bg1"/>
              </a:solidFill>
              <a:latin typeface="Calibri"/>
            </a:endParaRPr>
          </a:p>
        </p:txBody>
      </p:sp>
      <p:pic>
        <p:nvPicPr>
          <p:cNvPr id="6" name="Picture 6" descr="A close up of a logo&#10;&#10;Description generated with very high confidence">
            <a:extLst>
              <a:ext uri="{FF2B5EF4-FFF2-40B4-BE49-F238E27FC236}">
                <a16:creationId xmlns:a16="http://schemas.microsoft.com/office/drawing/2014/main" id="{1184E6CA-DAE8-4774-9490-4270DB7615DF}"/>
              </a:ext>
            </a:extLst>
          </p:cNvPr>
          <p:cNvPicPr>
            <a:picLocks noChangeAspect="1"/>
          </p:cNvPicPr>
          <p:nvPr/>
        </p:nvPicPr>
        <p:blipFill>
          <a:blip r:embed="rId2"/>
          <a:stretch>
            <a:fillRect/>
          </a:stretch>
        </p:blipFill>
        <p:spPr>
          <a:xfrm>
            <a:off x="4929368" y="1590434"/>
            <a:ext cx="4161100" cy="3496276"/>
          </a:xfrm>
          <a:prstGeom prst="rect">
            <a:avLst/>
          </a:prstGeom>
        </p:spPr>
      </p:pic>
    </p:spTree>
    <p:extLst>
      <p:ext uri="{BB962C8B-B14F-4D97-AF65-F5344CB8AC3E}">
        <p14:creationId xmlns:p14="http://schemas.microsoft.com/office/powerpoint/2010/main" val="98779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BC98C-39E3-4D76-8068-0FD72AD74C23}"/>
              </a:ext>
            </a:extLst>
          </p:cNvPr>
          <p:cNvSpPr>
            <a:spLocks noGrp="1"/>
          </p:cNvSpPr>
          <p:nvPr>
            <p:ph type="title"/>
          </p:nvPr>
        </p:nvSpPr>
        <p:spPr/>
        <p:txBody>
          <a:bodyPr/>
          <a:lstStyle/>
          <a:p>
            <a:r>
              <a:rPr lang="en-US" sz="2800"/>
              <a:t>Schema Generală</a:t>
            </a:r>
          </a:p>
        </p:txBody>
      </p:sp>
      <p:sp>
        <p:nvSpPr>
          <p:cNvPr id="3" name="Text Placeholder 2">
            <a:extLst>
              <a:ext uri="{FF2B5EF4-FFF2-40B4-BE49-F238E27FC236}">
                <a16:creationId xmlns:a16="http://schemas.microsoft.com/office/drawing/2014/main" id="{3CBF0822-E495-4949-9632-029ED49FBB6A}"/>
              </a:ext>
            </a:extLst>
          </p:cNvPr>
          <p:cNvSpPr>
            <a:spLocks noGrp="1"/>
          </p:cNvSpPr>
          <p:nvPr>
            <p:ph type="body" idx="1"/>
          </p:nvPr>
        </p:nvSpPr>
        <p:spPr>
          <a:xfrm>
            <a:off x="1309747" y="2712291"/>
            <a:ext cx="6719978" cy="1907404"/>
          </a:xfrm>
        </p:spPr>
        <p:txBody>
          <a:bodyPr/>
          <a:lstStyle/>
          <a:p>
            <a:pPr>
              <a:buNone/>
            </a:pPr>
            <a:r>
              <a:rPr lang="ro-MD" sz="1800"/>
              <a:t>Un lucru important de reținut ar fi că Metoda </a:t>
            </a:r>
            <a:r>
              <a:rPr lang="ro-MD" sz="1800" i="1"/>
              <a:t>Greedy</a:t>
            </a:r>
            <a:r>
              <a:rPr lang="ro-MD" sz="1800"/>
              <a:t> caută </a:t>
            </a:r>
            <a:r>
              <a:rPr lang="ro-MD" sz="1800" i="1"/>
              <a:t>sa introducă direct un element x în soluția optimă</a:t>
            </a:r>
            <a:r>
              <a:rPr lang="ro-MD" sz="1800"/>
              <a:t> și nu să determine toate soluțiile și s-o aleagă pe cea mai optimă din acestea, lucru ce sporește eficiența algoritmilor </a:t>
            </a:r>
            <a:r>
              <a:rPr lang="ro-MD" sz="1800" i="1"/>
              <a:t>Greedy</a:t>
            </a:r>
            <a:r>
              <a:rPr lang="ro-MD" sz="1800"/>
              <a:t> în cazul unui număr prea mare de soluții posibile.</a:t>
            </a:r>
            <a:endParaRPr lang="en-US" sz="1800"/>
          </a:p>
          <a:p>
            <a:pPr marL="76200" indent="0">
              <a:buNone/>
            </a:pPr>
            <a:endParaRPr lang="en-US" dirty="0"/>
          </a:p>
        </p:txBody>
      </p:sp>
      <p:sp>
        <p:nvSpPr>
          <p:cNvPr id="4" name="Slide Number Placeholder 3">
            <a:extLst>
              <a:ext uri="{FF2B5EF4-FFF2-40B4-BE49-F238E27FC236}">
                <a16:creationId xmlns:a16="http://schemas.microsoft.com/office/drawing/2014/main" id="{92F54114-237A-4325-8610-58867D9E64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a:t>
            </a:fld>
            <a:endParaRPr lang="en"/>
          </a:p>
        </p:txBody>
      </p:sp>
      <p:pic>
        <p:nvPicPr>
          <p:cNvPr id="5" name="Picture 5">
            <a:extLst>
              <a:ext uri="{FF2B5EF4-FFF2-40B4-BE49-F238E27FC236}">
                <a16:creationId xmlns:a16="http://schemas.microsoft.com/office/drawing/2014/main" id="{1725B940-1203-4AB5-98B2-81B01FD241A5}"/>
              </a:ext>
            </a:extLst>
          </p:cNvPr>
          <p:cNvPicPr>
            <a:picLocks noChangeAspect="1"/>
          </p:cNvPicPr>
          <p:nvPr/>
        </p:nvPicPr>
        <p:blipFill rotWithShape="1">
          <a:blip r:embed="rId2"/>
          <a:srcRect l="35915" t="19164" r="37324" b="76081"/>
          <a:stretch/>
        </p:blipFill>
        <p:spPr>
          <a:xfrm>
            <a:off x="2042931" y="1322771"/>
            <a:ext cx="5628586" cy="117204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856515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C5EA4-C951-46E6-B708-65551115A37B}"/>
              </a:ext>
            </a:extLst>
          </p:cNvPr>
          <p:cNvSpPr>
            <a:spLocks noGrp="1"/>
          </p:cNvSpPr>
          <p:nvPr>
            <p:ph type="title"/>
          </p:nvPr>
        </p:nvSpPr>
        <p:spPr/>
        <p:txBody>
          <a:bodyPr/>
          <a:lstStyle/>
          <a:p>
            <a:r>
              <a:rPr lang="en-US" sz="2800">
                <a:solidFill>
                  <a:srgbClr val="FFC000"/>
                </a:solidFill>
              </a:rPr>
              <a:t>A</a:t>
            </a:r>
            <a:r>
              <a:rPr lang="en-US" sz="2800"/>
              <a:t>vantaje/</a:t>
            </a:r>
            <a:r>
              <a:rPr lang="en-US" sz="2800">
                <a:solidFill>
                  <a:srgbClr val="C00000"/>
                </a:solidFill>
              </a:rPr>
              <a:t>D</a:t>
            </a:r>
            <a:r>
              <a:rPr lang="en-US" sz="2800"/>
              <a:t>ezavantaje</a:t>
            </a:r>
          </a:p>
        </p:txBody>
      </p:sp>
      <p:sp>
        <p:nvSpPr>
          <p:cNvPr id="3" name="Text Placeholder 2">
            <a:extLst>
              <a:ext uri="{FF2B5EF4-FFF2-40B4-BE49-F238E27FC236}">
                <a16:creationId xmlns:a16="http://schemas.microsoft.com/office/drawing/2014/main" id="{B64B8F4B-C26A-4EE7-9C5B-896875B9FB4F}"/>
              </a:ext>
            </a:extLst>
          </p:cNvPr>
          <p:cNvSpPr>
            <a:spLocks noGrp="1"/>
          </p:cNvSpPr>
          <p:nvPr>
            <p:ph type="body" idx="1"/>
          </p:nvPr>
        </p:nvSpPr>
        <p:spPr/>
        <p:txBody>
          <a:bodyPr/>
          <a:lstStyle/>
          <a:p>
            <a:pPr>
              <a:buNone/>
            </a:pPr>
            <a:r>
              <a:rPr lang="ro-MD" sz="1600" b="1">
                <a:solidFill>
                  <a:srgbClr val="FFC000"/>
                </a:solidFill>
              </a:rPr>
              <a:t>Avantajele</a:t>
            </a:r>
            <a:r>
              <a:rPr lang="ro-MD" sz="1600" dirty="0">
                <a:solidFill>
                  <a:srgbClr val="FFC000"/>
                </a:solidFill>
              </a:rPr>
              <a:t> </a:t>
            </a:r>
            <a:r>
              <a:rPr lang="ro-MD" sz="1600">
                <a:solidFill>
                  <a:schemeClr val="bg1"/>
                </a:solidFill>
              </a:rPr>
              <a:t>M</a:t>
            </a:r>
            <a:r>
              <a:rPr lang="ro-MD" sz="1600"/>
              <a:t>etodei </a:t>
            </a:r>
            <a:r>
              <a:rPr lang="ro-MD" sz="1600" i="1"/>
              <a:t>Greedy </a:t>
            </a:r>
            <a:r>
              <a:rPr lang="ro-MD" sz="1600"/>
              <a:t>ar fi că poate fi aplicată mai multor probleme, precum:</a:t>
            </a:r>
            <a:endParaRPr lang="en-US" sz="1600"/>
          </a:p>
          <a:p>
            <a:pPr marL="285750" indent="-285750"/>
            <a:r>
              <a:rPr lang="ro-MD" sz="1600"/>
              <a:t>codificarea arborilor Huffmann</a:t>
            </a:r>
            <a:endParaRPr lang="en-US" sz="1600"/>
          </a:p>
          <a:p>
            <a:pPr marL="285750" indent="-285750"/>
            <a:r>
              <a:rPr lang="ro-MD" sz="1600"/>
              <a:t>determinarea arborelui minimal de acoperire</a:t>
            </a:r>
            <a:endParaRPr lang="en-US" sz="1600"/>
          </a:p>
          <a:p>
            <a:pPr marL="285750" indent="-285750"/>
            <a:r>
              <a:rPr lang="ro-MD" sz="1600"/>
              <a:t>planificarea activităților</a:t>
            </a:r>
            <a:endParaRPr lang="en-US" sz="1600"/>
          </a:p>
          <a:p>
            <a:pPr marL="285750" indent="-285750"/>
            <a:r>
              <a:rPr lang="ro-MD" sz="1600"/>
              <a:t>problema fracționară a rucsacului</a:t>
            </a:r>
            <a:endParaRPr lang="en-US" sz="1600"/>
          </a:p>
          <a:p>
            <a:pPr marL="285750" indent="-285750"/>
            <a:r>
              <a:rPr lang="ro-MD" sz="1600"/>
              <a:t>problema spectacolelor</a:t>
            </a:r>
          </a:p>
          <a:p>
            <a:pPr marL="0" indent="0">
              <a:buNone/>
            </a:pPr>
            <a:r>
              <a:rPr lang="ro-MD" sz="1600">
                <a:solidFill>
                  <a:schemeClr val="bg1"/>
                </a:solidFill>
              </a:rPr>
              <a:t>T</a:t>
            </a:r>
            <a:r>
              <a:rPr lang="ro-MD" sz="1600"/>
              <a:t>otodată, e mai rapidă decât </a:t>
            </a:r>
            <a:r>
              <a:rPr lang="ro-MD" sz="1600" i="1"/>
              <a:t>Backtracking.</a:t>
            </a:r>
            <a:endParaRPr lang="ro-MD" sz="1600"/>
          </a:p>
          <a:p>
            <a:pPr>
              <a:buNone/>
            </a:pPr>
            <a:endParaRPr lang="ro-MD" sz="1600" b="1" dirty="0">
              <a:solidFill>
                <a:srgbClr val="C00000"/>
              </a:solidFill>
            </a:endParaRPr>
          </a:p>
          <a:p>
            <a:pPr>
              <a:buNone/>
            </a:pPr>
            <a:r>
              <a:rPr lang="ro-MD" sz="1600" b="1">
                <a:solidFill>
                  <a:srgbClr val="C00000"/>
                </a:solidFill>
              </a:rPr>
              <a:t>Dezavantajele</a:t>
            </a:r>
            <a:r>
              <a:rPr lang="ro-MD" sz="1600" b="1" dirty="0"/>
              <a:t> </a:t>
            </a:r>
            <a:r>
              <a:rPr lang="ro-MD" sz="1600"/>
              <a:t>ar fi că aceasta tehnică are nevoie de un anumit algoritm existent pentru a putea fi implimentată. Pe lângă asta, singura soluție care e aleasă de acesta, nu e întodeauna globală.</a:t>
            </a:r>
          </a:p>
          <a:p>
            <a:pPr>
              <a:buNone/>
            </a:pPr>
            <a:br>
              <a:rPr lang="en-US" dirty="0"/>
            </a:br>
            <a:endParaRPr lang="en-US" dirty="0"/>
          </a:p>
          <a:p>
            <a:pPr>
              <a:buNone/>
            </a:pPr>
            <a:endParaRPr lang="ro-MD" sz="1400" dirty="0">
              <a:latin typeface="Calibri"/>
            </a:endParaRPr>
          </a:p>
          <a:p>
            <a:pPr marL="0" indent="0">
              <a:buNone/>
            </a:pPr>
            <a:endParaRPr lang="ro-MD" sz="1400" i="1" dirty="0">
              <a:latin typeface="Calibri"/>
            </a:endParaRPr>
          </a:p>
          <a:p>
            <a:pPr marL="285750" indent="-285750"/>
            <a:endParaRPr lang="ro-MD" sz="1400" dirty="0">
              <a:latin typeface="Calibri"/>
            </a:endParaRPr>
          </a:p>
          <a:p>
            <a:pPr marL="76200" indent="0">
              <a:buNone/>
            </a:pPr>
            <a:endParaRPr lang="en-US" dirty="0"/>
          </a:p>
        </p:txBody>
      </p:sp>
      <p:sp>
        <p:nvSpPr>
          <p:cNvPr id="4" name="Slide Number Placeholder 3">
            <a:extLst>
              <a:ext uri="{FF2B5EF4-FFF2-40B4-BE49-F238E27FC236}">
                <a16:creationId xmlns:a16="http://schemas.microsoft.com/office/drawing/2014/main" id="{0F6FF11A-96AF-41A1-82DF-B09B1CD910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a:t>
            </a:fld>
            <a:endParaRPr lang="en"/>
          </a:p>
        </p:txBody>
      </p:sp>
      <p:pic>
        <p:nvPicPr>
          <p:cNvPr id="5" name="Picture 5">
            <a:extLst>
              <a:ext uri="{FF2B5EF4-FFF2-40B4-BE49-F238E27FC236}">
                <a16:creationId xmlns:a16="http://schemas.microsoft.com/office/drawing/2014/main" id="{41B02A7B-100E-4337-9BBE-4BA8C97F0CC6}"/>
              </a:ext>
            </a:extLst>
          </p:cNvPr>
          <p:cNvPicPr>
            <a:picLocks noChangeAspect="1"/>
          </p:cNvPicPr>
          <p:nvPr/>
        </p:nvPicPr>
        <p:blipFill>
          <a:blip r:embed="rId2"/>
          <a:stretch>
            <a:fillRect/>
          </a:stretch>
        </p:blipFill>
        <p:spPr>
          <a:xfrm>
            <a:off x="5985557" y="1886185"/>
            <a:ext cx="3155549" cy="1848588"/>
          </a:xfrm>
          <a:prstGeom prst="rect">
            <a:avLst/>
          </a:prstGeom>
        </p:spPr>
      </p:pic>
    </p:spTree>
    <p:extLst>
      <p:ext uri="{BB962C8B-B14F-4D97-AF65-F5344CB8AC3E}">
        <p14:creationId xmlns:p14="http://schemas.microsoft.com/office/powerpoint/2010/main" val="56121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69FC-00E6-456C-9880-0A516F727F29}"/>
              </a:ext>
            </a:extLst>
          </p:cNvPr>
          <p:cNvSpPr>
            <a:spLocks noGrp="1"/>
          </p:cNvSpPr>
          <p:nvPr>
            <p:ph type="title"/>
          </p:nvPr>
        </p:nvSpPr>
        <p:spPr/>
        <p:txBody>
          <a:bodyPr/>
          <a:lstStyle/>
          <a:p>
            <a:r>
              <a:rPr lang="en-US" sz="2800"/>
              <a:t>Probleme și Rezolvări</a:t>
            </a:r>
          </a:p>
        </p:txBody>
      </p:sp>
      <p:sp>
        <p:nvSpPr>
          <p:cNvPr id="3" name="Text Placeholder 2">
            <a:extLst>
              <a:ext uri="{FF2B5EF4-FFF2-40B4-BE49-F238E27FC236}">
                <a16:creationId xmlns:a16="http://schemas.microsoft.com/office/drawing/2014/main" id="{A6CACED7-EA95-4831-BE69-DDADBE5C2C09}"/>
              </a:ext>
            </a:extLst>
          </p:cNvPr>
          <p:cNvSpPr>
            <a:spLocks noGrp="1"/>
          </p:cNvSpPr>
          <p:nvPr>
            <p:ph type="body" idx="1"/>
          </p:nvPr>
        </p:nvSpPr>
        <p:spPr/>
        <p:txBody>
          <a:bodyPr/>
          <a:lstStyle/>
          <a:p>
            <a:pPr marL="76200" indent="0">
              <a:buNone/>
            </a:pPr>
            <a:r>
              <a:rPr lang="en-US" sz="1400" b="1"/>
              <a:t>Problema spectacolelor:</a:t>
            </a:r>
          </a:p>
          <a:p>
            <a:pPr marL="76200" indent="0">
              <a:buNone/>
            </a:pPr>
            <a:r>
              <a:rPr lang="en-US" sz="1200" dirty="0"/>
              <a:t>Managerul artistic al unui festival trebuie să selecteze o mulțime cât mai amplă de spectacole ce pot fi jucate în singura sală pe care o are la dispoziție.Știind ca i s-au propus</a:t>
            </a:r>
            <a:r>
              <a:rPr lang="en-US" sz="1200" i="1" dirty="0"/>
              <a:t> n</a:t>
            </a:r>
            <a:r>
              <a:rPr lang="en-US" sz="1200" dirty="0"/>
              <a:t> (n &lt;= 100) spectacole și pentru fiecare spectacol i-a fost anunțat intervalul în care se poate desfășura </a:t>
            </a:r>
            <a:r>
              <a:rPr lang="en-US" sz="1200" i="1" dirty="0"/>
              <a:t>[Si,Fi] </a:t>
            </a:r>
            <a:r>
              <a:rPr lang="en-US" sz="1200" dirty="0"/>
              <a:t>(</a:t>
            </a:r>
            <a:r>
              <a:rPr lang="en-US" sz="1200" i="1" dirty="0"/>
              <a:t>Si</a:t>
            </a:r>
            <a:r>
              <a:rPr lang="en-US" sz="1200"/>
              <a:t> reprezintă ora și minutul de început, iar </a:t>
            </a:r>
            <a:r>
              <a:rPr lang="en-US" sz="1200" i="1"/>
              <a:t>Fi</a:t>
            </a:r>
            <a:r>
              <a:rPr lang="en-US" sz="1200"/>
              <a:t> ora și </a:t>
            </a:r>
            <a:r>
              <a:rPr lang="en-US" sz="1200" dirty="0"/>
              <a:t>minutul de final al spectacolului </a:t>
            </a:r>
            <a:r>
              <a:rPr lang="en-US" sz="1200" i="1" dirty="0"/>
              <a:t>i</a:t>
            </a:r>
            <a:r>
              <a:rPr lang="en-US" sz="1200"/>
              <a:t>), scrieți un program care să permită spectatorilor vizionarea unui număr cât mai </a:t>
            </a:r>
            <a:r>
              <a:rPr lang="en-US" sz="1200" dirty="0"/>
              <a:t>mare de spectacole.</a:t>
            </a:r>
          </a:p>
        </p:txBody>
      </p:sp>
      <p:sp>
        <p:nvSpPr>
          <p:cNvPr id="4" name="Slide Number Placeholder 3">
            <a:extLst>
              <a:ext uri="{FF2B5EF4-FFF2-40B4-BE49-F238E27FC236}">
                <a16:creationId xmlns:a16="http://schemas.microsoft.com/office/drawing/2014/main" id="{18AD7D68-C31F-44DB-AAD3-C9284F0703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6</a:t>
            </a:fld>
            <a:endParaRPr lang="en"/>
          </a:p>
        </p:txBody>
      </p:sp>
      <p:pic>
        <p:nvPicPr>
          <p:cNvPr id="5" name="Picture 5" descr="A screenshot of a computer screen&#10;&#10;Description generated with very high confidence">
            <a:extLst>
              <a:ext uri="{FF2B5EF4-FFF2-40B4-BE49-F238E27FC236}">
                <a16:creationId xmlns:a16="http://schemas.microsoft.com/office/drawing/2014/main" id="{E057B6C6-7C7A-4159-9230-D2054C0B4E3F}"/>
              </a:ext>
            </a:extLst>
          </p:cNvPr>
          <p:cNvPicPr>
            <a:picLocks noChangeAspect="1"/>
          </p:cNvPicPr>
          <p:nvPr/>
        </p:nvPicPr>
        <p:blipFill rotWithShape="1">
          <a:blip r:embed="rId2"/>
          <a:srcRect l="20809" t="19793" r="69220" b="66458"/>
          <a:stretch/>
        </p:blipFill>
        <p:spPr>
          <a:xfrm>
            <a:off x="1326749" y="2870884"/>
            <a:ext cx="1577201" cy="21132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5C4B4003-43C2-4E10-868B-AC71394196C4}"/>
              </a:ext>
            </a:extLst>
          </p:cNvPr>
          <p:cNvSpPr txBox="1"/>
          <p:nvPr/>
        </p:nvSpPr>
        <p:spPr>
          <a:xfrm>
            <a:off x="3714027" y="3153378"/>
            <a:ext cx="4269611"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Abel"/>
              </a:rPr>
              <a:t>Ordonăm spectacolele crescător după ora de final. Selectăm inițial primul spectacol (cel care se termină cel mai devreme). La fiecare pas, selectăm primul spectacol neselectat, care nu se suprapune cu cele deja selectate </a:t>
            </a:r>
            <a:r>
              <a:rPr lang="en-US">
                <a:solidFill>
                  <a:schemeClr val="bg1"/>
                </a:solidFill>
                <a:latin typeface="Abel"/>
              </a:rPr>
              <a:t>(cele care încep după ce se termină ultimul </a:t>
            </a:r>
            <a:r>
              <a:rPr lang="en-US" dirty="0">
                <a:solidFill>
                  <a:schemeClr val="bg1"/>
                </a:solidFill>
                <a:latin typeface="Abel"/>
              </a:rPr>
              <a:t>spectacol).</a:t>
            </a:r>
          </a:p>
        </p:txBody>
      </p:sp>
    </p:spTree>
    <p:extLst>
      <p:ext uri="{BB962C8B-B14F-4D97-AF65-F5344CB8AC3E}">
        <p14:creationId xmlns:p14="http://schemas.microsoft.com/office/powerpoint/2010/main" val="1612753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5B45F5-778A-4D59-B648-AFE2F89B60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7</a:t>
            </a:fld>
            <a:endParaRPr lang="en"/>
          </a:p>
        </p:txBody>
      </p:sp>
    </p:spTree>
    <p:extLst>
      <p:ext uri="{BB962C8B-B14F-4D97-AF65-F5344CB8AC3E}">
        <p14:creationId xmlns:p14="http://schemas.microsoft.com/office/powerpoint/2010/main" val="2689426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69FC-00E6-456C-9880-0A516F727F29}"/>
              </a:ext>
            </a:extLst>
          </p:cNvPr>
          <p:cNvSpPr>
            <a:spLocks noGrp="1"/>
          </p:cNvSpPr>
          <p:nvPr>
            <p:ph type="title"/>
          </p:nvPr>
        </p:nvSpPr>
        <p:spPr/>
        <p:txBody>
          <a:bodyPr/>
          <a:lstStyle/>
          <a:p>
            <a:r>
              <a:rPr lang="en-US" sz="2800"/>
              <a:t>Probleme și Rezolvări</a:t>
            </a:r>
          </a:p>
        </p:txBody>
      </p:sp>
      <p:sp>
        <p:nvSpPr>
          <p:cNvPr id="3" name="Text Placeholder 2">
            <a:extLst>
              <a:ext uri="{FF2B5EF4-FFF2-40B4-BE49-F238E27FC236}">
                <a16:creationId xmlns:a16="http://schemas.microsoft.com/office/drawing/2014/main" id="{A6CACED7-EA95-4831-BE69-DDADBE5C2C09}"/>
              </a:ext>
            </a:extLst>
          </p:cNvPr>
          <p:cNvSpPr>
            <a:spLocks noGrp="1"/>
          </p:cNvSpPr>
          <p:nvPr>
            <p:ph type="body" idx="1"/>
          </p:nvPr>
        </p:nvSpPr>
        <p:spPr/>
        <p:txBody>
          <a:bodyPr/>
          <a:lstStyle/>
          <a:p>
            <a:pPr marL="76200" indent="0">
              <a:buNone/>
            </a:pPr>
            <a:r>
              <a:rPr lang="en-US" sz="1400" b="1"/>
              <a:t>Problema rucsacului:</a:t>
            </a:r>
            <a:endParaRPr lang="en-US"/>
          </a:p>
          <a:p>
            <a:pPr marL="76200" indent="0">
              <a:buNone/>
            </a:pPr>
            <a:r>
              <a:rPr lang="en-US" sz="1200" dirty="0"/>
              <a:t>Un hoț neprăvăzător are la dispozițoe un singur rucsac cu care poate transporta o greutate maxima Gmax. Hoțul are de ales din n &lt;= 50 obiecte și, evident, intenționează să obțină un câștig maxim în urma singurului transport pe care îl poate face. Cunoscând, pentru fiecare obiect i greutatea Gi si castigul Ci pe care hoțul l-ar obține transportând obiectul respectiv în întregime, scrieți un program care să determine o încarcare optimă a </a:t>
            </a:r>
            <a:r>
              <a:rPr lang="en-US" sz="1200"/>
              <a:t>rucsacului, in ipoteza că hoțul poate încărca in rucsac orice parte dintr-un obiect.</a:t>
            </a:r>
            <a:endParaRPr lang="en-US"/>
          </a:p>
        </p:txBody>
      </p:sp>
      <p:sp>
        <p:nvSpPr>
          <p:cNvPr id="4" name="Slide Number Placeholder 3">
            <a:extLst>
              <a:ext uri="{FF2B5EF4-FFF2-40B4-BE49-F238E27FC236}">
                <a16:creationId xmlns:a16="http://schemas.microsoft.com/office/drawing/2014/main" id="{18AD7D68-C31F-44DB-AAD3-C9284F0703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8</a:t>
            </a:fld>
            <a:endParaRPr lang="en"/>
          </a:p>
        </p:txBody>
      </p:sp>
      <p:sp>
        <p:nvSpPr>
          <p:cNvPr id="7" name="TextBox 6">
            <a:extLst>
              <a:ext uri="{FF2B5EF4-FFF2-40B4-BE49-F238E27FC236}">
                <a16:creationId xmlns:a16="http://schemas.microsoft.com/office/drawing/2014/main" id="{5C4B4003-43C2-4E10-868B-AC71394196C4}"/>
              </a:ext>
            </a:extLst>
          </p:cNvPr>
          <p:cNvSpPr txBox="1"/>
          <p:nvPr/>
        </p:nvSpPr>
        <p:spPr>
          <a:xfrm>
            <a:off x="3865945" y="3030396"/>
            <a:ext cx="458068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bg1"/>
                </a:solidFill>
                <a:latin typeface="Abel"/>
              </a:rPr>
              <a:t>Vom reprezenta o soluție a problemei ca un vector x cu n componente, în care reținem pentru fiecare obiect fracțiunea încărcată în rucsac de hoț. </a:t>
            </a:r>
            <a:r>
              <a:rPr lang="en-US" sz="1200">
                <a:solidFill>
                  <a:schemeClr val="bg1"/>
                </a:solidFill>
                <a:latin typeface="Abel"/>
              </a:rPr>
              <a:t>Deci vectorul x trebuie să îndeplinească următoarele condiții :</a:t>
            </a:r>
            <a:br>
              <a:rPr lang="en-US" sz="1200" dirty="0">
                <a:latin typeface="Abel"/>
              </a:rPr>
            </a:br>
            <a:r>
              <a:rPr lang="en-US" sz="1200">
                <a:solidFill>
                  <a:schemeClr val="bg1"/>
                </a:solidFill>
                <a:latin typeface="Abel"/>
              </a:rPr>
              <a:t>1. Xi E [0,1], V i E { 1,2,…n }; //unde E = aparține și V = oricare ar fi</a:t>
            </a:r>
            <a:br>
              <a:rPr lang="en-US" sz="1200" dirty="0">
                <a:latin typeface="Abel"/>
              </a:rPr>
            </a:br>
            <a:r>
              <a:rPr lang="en-US" sz="1200" dirty="0">
                <a:solidFill>
                  <a:schemeClr val="bg1"/>
                </a:solidFill>
                <a:latin typeface="Abel"/>
              </a:rPr>
              <a:t>2. G1 * X1 + G2 * X2 + .. + Gn * Xn &lt;= GMax;</a:t>
            </a:r>
            <a:br>
              <a:rPr lang="en-US" sz="1200" dirty="0">
                <a:latin typeface="Abel"/>
              </a:rPr>
            </a:br>
            <a:r>
              <a:rPr lang="en-US" sz="1200">
                <a:solidFill>
                  <a:schemeClr val="bg1"/>
                </a:solidFill>
                <a:latin typeface="Abel"/>
              </a:rPr>
              <a:t>3. f(x) = C1 * X1 + C2 * X2 + … + Cn * Xn este maximă.</a:t>
            </a:r>
            <a:br>
              <a:rPr lang="en-US" sz="1200" dirty="0">
                <a:latin typeface="Abel"/>
              </a:rPr>
            </a:br>
            <a:endParaRPr lang="en-US" sz="1200">
              <a:solidFill>
                <a:schemeClr val="bg1"/>
              </a:solidFill>
              <a:latin typeface="Abel"/>
            </a:endParaRPr>
          </a:p>
        </p:txBody>
      </p:sp>
      <p:pic>
        <p:nvPicPr>
          <p:cNvPr id="6" name="Picture 7" descr="A screenshot of a computer&#10;&#10;Description generated with very high confidence">
            <a:extLst>
              <a:ext uri="{FF2B5EF4-FFF2-40B4-BE49-F238E27FC236}">
                <a16:creationId xmlns:a16="http://schemas.microsoft.com/office/drawing/2014/main" id="{2AADA843-586E-4E92-9BB0-D87E4056F597}"/>
              </a:ext>
            </a:extLst>
          </p:cNvPr>
          <p:cNvPicPr>
            <a:picLocks noChangeAspect="1"/>
          </p:cNvPicPr>
          <p:nvPr/>
        </p:nvPicPr>
        <p:blipFill rotWithShape="1">
          <a:blip r:embed="rId2"/>
          <a:srcRect l="20554" t="17113" r="69971" b="67708"/>
          <a:stretch/>
        </p:blipFill>
        <p:spPr>
          <a:xfrm>
            <a:off x="1623350" y="2870883"/>
            <a:ext cx="1280590" cy="20031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40649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EBCDC2-2F67-4580-A714-BDAC59B516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9</a:t>
            </a:fld>
            <a:endParaRPr lang="en"/>
          </a:p>
        </p:txBody>
      </p:sp>
      <p:sp>
        <p:nvSpPr>
          <p:cNvPr id="5" name="TextBox 4">
            <a:extLst>
              <a:ext uri="{FF2B5EF4-FFF2-40B4-BE49-F238E27FC236}">
                <a16:creationId xmlns:a16="http://schemas.microsoft.com/office/drawing/2014/main" id="{53B41D47-BEE2-4E69-8CF9-A3AABDE52C56}"/>
              </a:ext>
            </a:extLst>
          </p:cNvPr>
          <p:cNvSpPr txBox="1"/>
          <p:nvPr/>
        </p:nvSpPr>
        <p:spPr>
          <a:xfrm>
            <a:off x="2187616" y="426093"/>
            <a:ext cx="482664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Abel"/>
              </a:rPr>
              <a:t>Ordonăm obiectele descrescător după câștigul pe unitatea de greutate (valoare care constituie o măsură a eficienței transportării obiectelor). Cât timp este posibil (încap în </a:t>
            </a:r>
            <a:r>
              <a:rPr lang="en-US">
                <a:solidFill>
                  <a:schemeClr val="bg1"/>
                </a:solidFill>
                <a:latin typeface="Abel"/>
              </a:rPr>
              <a:t>rucsac), selectăm obiectele în întregime. Completăm rucsacul cu un fragment din următorul obiect ce nu a fost deja selectat.</a:t>
            </a:r>
          </a:p>
          <a:p>
            <a:pPr algn="l"/>
            <a:endParaRPr lang="en-US" dirty="0"/>
          </a:p>
        </p:txBody>
      </p:sp>
    </p:spTree>
    <p:extLst>
      <p:ext uri="{BB962C8B-B14F-4D97-AF65-F5344CB8AC3E}">
        <p14:creationId xmlns:p14="http://schemas.microsoft.com/office/powerpoint/2010/main" val="2698007952"/>
      </p:ext>
    </p:extLst>
  </p:cSld>
  <p:clrMapOvr>
    <a:masterClrMapping/>
  </p:clrMapOvr>
</p:sld>
</file>

<file path=ppt/theme/theme1.xml><?xml version="1.0" encoding="utf-8"?>
<a:theme xmlns:a="http://schemas.openxmlformats.org/drawingml/2006/main" name="Yor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13</Slides>
  <Notes>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York template</vt:lpstr>
      <vt:lpstr>Tehnica Greedy</vt:lpstr>
      <vt:lpstr>PowerPoint Presentation</vt:lpstr>
      <vt:lpstr>PowerPoint Presentation</vt:lpstr>
      <vt:lpstr>Schema Generală</vt:lpstr>
      <vt:lpstr>Avantaje/Dezavantaje</vt:lpstr>
      <vt:lpstr>Probleme și Rezolvări</vt:lpstr>
      <vt:lpstr>PowerPoint Presentation</vt:lpstr>
      <vt:lpstr>Probleme și Rezolvări</vt:lpstr>
      <vt:lpstr>PowerPoint Presentation</vt:lpstr>
      <vt:lpstr>PowerPoint Presentation</vt:lpstr>
      <vt:lpstr>Probleme și Rezolvări</vt:lpstr>
      <vt:lpstr>PowerPoint Presentation</vt:lpstr>
      <vt:lpstr> Bibliografie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revision>499</cp:revision>
  <dcterms:modified xsi:type="dcterms:W3CDTF">2019-04-22T20:51:22Z</dcterms:modified>
</cp:coreProperties>
</file>