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GB" sz="5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Welcome To Another Tutorial!</a:t>
            </a:r>
            <a:endParaRPr lang="en-US" altLang="en-GB" sz="5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GB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HTML TUTORIAL</a:t>
            </a:r>
            <a:endParaRPr lang="en-US" altLang="en-GB">
              <a:ln w="12700">
                <a:solidFill>
                  <a:schemeClr val="accent5"/>
                </a:solidFill>
                <a:prstDash val="solid"/>
              </a:ln>
              <a:solidFill>
                <a:srgbClr val="FFFF00"/>
              </a:solidFill>
              <a:effectLst/>
            </a:endParaRPr>
          </a:p>
          <a:p>
            <a:r>
              <a:rPr lang="en-US" altLang="en-GB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Adistar-964</a:t>
            </a:r>
            <a:endParaRPr lang="en-US" altLang="en-GB"/>
          </a:p>
          <a:p>
            <a:r>
              <a:rPr lang="en-US" altLang="en-GB">
                <a:solidFill>
                  <a:schemeClr val="tx1"/>
                </a:solidFill>
              </a:rPr>
              <a:t>Ali </a:t>
            </a:r>
            <a:endParaRPr lang="en-US" alt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             </a:t>
            </a:r>
            <a:r>
              <a:rPr lang="en-US" altLang="en-GB" sz="4800"/>
              <a:t>        HTML BASIC TAGS</a:t>
            </a:r>
            <a:endParaRPr lang="en-US" altLang="en-GB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/>
              <a:t>                     &lt;tagname&gt;  Content  &lt;/tagname&gt;</a:t>
            </a:r>
            <a:endParaRPr lang="en-US" altLang="en-GB"/>
          </a:p>
          <a:p>
            <a:pPr marL="0" indent="0">
              <a:buNone/>
            </a:pPr>
            <a:endParaRPr lang="en-US" altLang="en-GB"/>
          </a:p>
          <a:p>
            <a:pPr marL="0" indent="0">
              <a:buNone/>
            </a:pPr>
            <a:r>
              <a:rPr lang="en-US" altLang="en-GB"/>
              <a:t>Tags are always sorrounded with '&lt;&gt;'.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Ending tags always start with '/'.</a:t>
            </a:r>
            <a:endParaRPr lang="en-US" altLang="en-GB"/>
          </a:p>
          <a:p>
            <a:pPr marL="0" indent="0">
              <a:buNone/>
            </a:pPr>
            <a:endParaRPr lang="en-US" altLang="en-GB"/>
          </a:p>
          <a:p>
            <a:pPr marL="0" indent="0">
              <a:buNone/>
            </a:pPr>
            <a:endParaRPr lang="en-US" altLang="en-GB"/>
          </a:p>
          <a:p>
            <a:pPr marL="0" indent="0">
              <a:buNone/>
            </a:pPr>
            <a:r>
              <a:rPr lang="en-US" altLang="en-GB"/>
              <a:t>Example: &lt;p&gt;Some para...&lt;/p&gt;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&lt;p&gt; is the starting tag  and &lt;/p&gt; is the ending tag.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sz="4400"/>
              <a:t>     Tags Explained with example of Story:</a:t>
            </a:r>
            <a:endParaRPr lang="en-US" altLang="en-GB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/>
              <a:t>&lt;story&gt;</a:t>
            </a:r>
            <a:endParaRPr lang="en-US" altLang="en-GB"/>
          </a:p>
          <a:p>
            <a:pPr marL="0" indent="0">
              <a:buNone/>
            </a:pPr>
            <a:r>
              <a:rPr lang="en-US" altLang="en-GB" sz="2400"/>
              <a:t>Lorem ipsum dolor sit amet, consectetur adipisicing elit, sed do eiusmod</a:t>
            </a:r>
            <a:endParaRPr lang="en-US" altLang="en-GB" sz="2400"/>
          </a:p>
          <a:p>
            <a:pPr marL="0" indent="0">
              <a:buNone/>
            </a:pPr>
            <a:r>
              <a:rPr lang="en-US" altLang="en-GB" sz="2400"/>
              <a:t>tempor incididunt ut labore et dolore magna aliqua. Ut enim ad minim veniam,</a:t>
            </a:r>
            <a:endParaRPr lang="en-US" altLang="en-GB" sz="2400"/>
          </a:p>
          <a:p>
            <a:pPr marL="0" indent="0">
              <a:buNone/>
            </a:pPr>
            <a:r>
              <a:rPr lang="en-US" altLang="en-GB" sz="2400"/>
              <a:t>quis nostrud exercitation ullamco laboris nisi ut aliquip ex ea commodo</a:t>
            </a:r>
            <a:endParaRPr lang="en-US" altLang="en-GB" sz="2400"/>
          </a:p>
          <a:p>
            <a:pPr marL="0" indent="0">
              <a:buNone/>
            </a:pPr>
            <a:r>
              <a:rPr lang="en-US" altLang="en-GB" sz="2400"/>
              <a:t>consequat. Duis aute irure dolor in reprehenderit in voluptate velit esse</a:t>
            </a:r>
            <a:endParaRPr lang="en-US" altLang="en-GB" sz="2400"/>
          </a:p>
          <a:p>
            <a:pPr marL="0" indent="0">
              <a:buNone/>
            </a:pPr>
            <a:r>
              <a:rPr lang="en-US" altLang="en-GB" sz="2400"/>
              <a:t>cillum dolore eu fugiat nulla pariatur. Excepteur sint occaecat cupidatat non</a:t>
            </a:r>
            <a:endParaRPr lang="en-US" altLang="en-GB" sz="2400"/>
          </a:p>
          <a:p>
            <a:pPr marL="0" indent="0">
              <a:buNone/>
            </a:pPr>
            <a:r>
              <a:rPr lang="en-US" altLang="en-GB" sz="2400"/>
              <a:t>proident, sunt in culpa qui officia deserunt mollit anim id est laborum.</a:t>
            </a:r>
            <a:endParaRPr lang="en-US" altLang="en-GB" sz="2400"/>
          </a:p>
          <a:p>
            <a:pPr marL="0" indent="0">
              <a:buNone/>
            </a:pPr>
            <a:r>
              <a:rPr lang="en-US" altLang="en-GB"/>
              <a:t>&lt;/story&gt;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.... &lt;story&gt; is the starting tag and &lt;/story&gt; is the ending tag.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WPS Presentation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Blue Waves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Another Tutorial!</dc:title>
  <dc:creator>user</dc:creator>
  <cp:lastModifiedBy>user</cp:lastModifiedBy>
  <cp:revision>1</cp:revision>
  <dcterms:created xsi:type="dcterms:W3CDTF">2020-08-28T17:30:37Z</dcterms:created>
  <dcterms:modified xsi:type="dcterms:W3CDTF">2020-08-28T17:30:37Z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2057-10.2.0.7636</vt:lpwstr>
  </property>
</Properties>
</file>