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7" r:id="rId3"/>
    <p:sldId id="269" r:id="rId4"/>
    <p:sldId id="260" r:id="rId5"/>
    <p:sldId id="257" r:id="rId6"/>
    <p:sldId id="270" r:id="rId7"/>
    <p:sldId id="272" r:id="rId8"/>
    <p:sldId id="273" r:id="rId9"/>
    <p:sldId id="274" r:id="rId10"/>
    <p:sldId id="275" r:id="rId11"/>
    <p:sldId id="276" r:id="rId12"/>
    <p:sldId id="277" r:id="rId13"/>
    <p:sldId id="259" r:id="rId14"/>
    <p:sldId id="264" r:id="rId15"/>
    <p:sldId id="271" r:id="rId16"/>
    <p:sldId id="263" r:id="rId17"/>
    <p:sldId id="258" r:id="rId18"/>
    <p:sldId id="266" r:id="rId19"/>
  </p:sldIdLst>
  <p:sldSz cx="9144000" cy="6858000" type="screen4x3"/>
  <p:notesSz cx="6858000" cy="9144000"/>
  <p:defaultTextStyle>
    <a:defPPr marL="0" marR="0" indent="0" algn="l" defTabSz="735635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48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73563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4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l" defTabSz="73563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4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l" defTabSz="73563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4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l" defTabSz="73563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4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l" defTabSz="73563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4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73563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4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73563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4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73563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4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73563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4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25B76"/>
    <a:srgbClr val="7C98B6"/>
    <a:srgbClr val="FF6685"/>
    <a:srgbClr val="5C2CCE"/>
    <a:srgbClr val="F36050"/>
    <a:srgbClr val="604454"/>
    <a:srgbClr val="464153"/>
    <a:srgbClr val="001B2F"/>
    <a:srgbClr val="F2452F"/>
    <a:srgbClr val="001B2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352"/>
    <p:restoredTop sz="92308"/>
  </p:normalViewPr>
  <p:slideViewPr>
    <p:cSldViewPr snapToGrid="0" snapToObjects="1">
      <p:cViewPr varScale="1">
        <p:scale>
          <a:sx n="67" d="100"/>
          <a:sy n="67" d="100"/>
        </p:scale>
        <p:origin x="-14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965">
        <a:latin typeface="+mj-lt"/>
        <a:ea typeface="+mj-ea"/>
        <a:cs typeface="+mj-cs"/>
        <a:sym typeface="Helvetica Neue"/>
      </a:defRPr>
    </a:lvl1pPr>
    <a:lvl2pPr indent="183909" latinLnBrk="0">
      <a:defRPr sz="965">
        <a:latin typeface="+mj-lt"/>
        <a:ea typeface="+mj-ea"/>
        <a:cs typeface="+mj-cs"/>
        <a:sym typeface="Helvetica Neue"/>
      </a:defRPr>
    </a:lvl2pPr>
    <a:lvl3pPr indent="367817" latinLnBrk="0">
      <a:defRPr sz="965">
        <a:latin typeface="+mj-lt"/>
        <a:ea typeface="+mj-ea"/>
        <a:cs typeface="+mj-cs"/>
        <a:sym typeface="Helvetica Neue"/>
      </a:defRPr>
    </a:lvl3pPr>
    <a:lvl4pPr indent="551726" latinLnBrk="0">
      <a:defRPr sz="965">
        <a:latin typeface="+mj-lt"/>
        <a:ea typeface="+mj-ea"/>
        <a:cs typeface="+mj-cs"/>
        <a:sym typeface="Helvetica Neue"/>
      </a:defRPr>
    </a:lvl4pPr>
    <a:lvl5pPr indent="735635" latinLnBrk="0">
      <a:defRPr sz="965">
        <a:latin typeface="+mj-lt"/>
        <a:ea typeface="+mj-ea"/>
        <a:cs typeface="+mj-cs"/>
        <a:sym typeface="Helvetica Neue"/>
      </a:defRPr>
    </a:lvl5pPr>
    <a:lvl6pPr indent="919544" latinLnBrk="0">
      <a:defRPr sz="965">
        <a:latin typeface="+mj-lt"/>
        <a:ea typeface="+mj-ea"/>
        <a:cs typeface="+mj-cs"/>
        <a:sym typeface="Helvetica Neue"/>
      </a:defRPr>
    </a:lvl6pPr>
    <a:lvl7pPr indent="1103452" latinLnBrk="0">
      <a:defRPr sz="965">
        <a:latin typeface="+mj-lt"/>
        <a:ea typeface="+mj-ea"/>
        <a:cs typeface="+mj-cs"/>
        <a:sym typeface="Helvetica Neue"/>
      </a:defRPr>
    </a:lvl7pPr>
    <a:lvl8pPr indent="1287361" latinLnBrk="0">
      <a:defRPr sz="965">
        <a:latin typeface="+mj-lt"/>
        <a:ea typeface="+mj-ea"/>
        <a:cs typeface="+mj-cs"/>
        <a:sym typeface="Helvetica Neue"/>
      </a:defRPr>
    </a:lvl8pPr>
    <a:lvl9pPr indent="1471270" latinLnBrk="0">
      <a:defRPr sz="965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25980"/>
            <a:ext cx="7772400" cy="14401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40480"/>
            <a:ext cx="6400801" cy="17145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2013332" y="837242"/>
            <a:ext cx="5117335" cy="88773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56596" y="2413633"/>
            <a:ext cx="7630809" cy="30961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2013332" y="837242"/>
            <a:ext cx="5117335" cy="88773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56596" y="2413633"/>
            <a:ext cx="7630809" cy="30961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2013332" y="837242"/>
            <a:ext cx="5117335" cy="88773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199" y="1577340"/>
            <a:ext cx="3977642" cy="45262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6C9D6">
              <a:alpha val="19999"/>
            </a:srgbClr>
          </a:solidFill>
          <a:ln w="12700">
            <a:miter lim="400000"/>
          </a:ln>
        </p:spPr>
        <p:txBody>
          <a:bodyPr lIns="34289" rIns="34289"/>
          <a:lstStyle/>
          <a:p>
            <a:endParaRPr sz="1086"/>
          </a:p>
        </p:txBody>
      </p:sp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2013332" y="837242"/>
            <a:ext cx="5117335" cy="88773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199" y="274637"/>
            <a:ext cx="8229602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199" y="1600200"/>
            <a:ext cx="8229602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59175" y="6377940"/>
            <a:ext cx="227626" cy="22281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50" b="1" i="0" u="none" strike="noStrike" cap="none" spc="0" baseline="0">
          <a:ln>
            <a:noFill/>
          </a:ln>
          <a:solidFill>
            <a:srgbClr val="001B2F"/>
          </a:solidFill>
          <a:uFillTx/>
          <a:latin typeface="Poppins-ExtraBold"/>
          <a:ea typeface="Poppins-ExtraBold"/>
          <a:cs typeface="Poppins-ExtraBold"/>
          <a:sym typeface="Poppins-ExtraBold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50" b="1" i="0" u="none" strike="noStrike" cap="none" spc="0" baseline="0">
          <a:ln>
            <a:noFill/>
          </a:ln>
          <a:solidFill>
            <a:srgbClr val="001B2F"/>
          </a:solidFill>
          <a:uFillTx/>
          <a:latin typeface="Poppins-ExtraBold"/>
          <a:ea typeface="Poppins-ExtraBold"/>
          <a:cs typeface="Poppins-ExtraBold"/>
          <a:sym typeface="Poppins-ExtraBold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50" b="1" i="0" u="none" strike="noStrike" cap="none" spc="0" baseline="0">
          <a:ln>
            <a:noFill/>
          </a:ln>
          <a:solidFill>
            <a:srgbClr val="001B2F"/>
          </a:solidFill>
          <a:uFillTx/>
          <a:latin typeface="Poppins-ExtraBold"/>
          <a:ea typeface="Poppins-ExtraBold"/>
          <a:cs typeface="Poppins-ExtraBold"/>
          <a:sym typeface="Poppins-ExtraBold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50" b="1" i="0" u="none" strike="noStrike" cap="none" spc="0" baseline="0">
          <a:ln>
            <a:noFill/>
          </a:ln>
          <a:solidFill>
            <a:srgbClr val="001B2F"/>
          </a:solidFill>
          <a:uFillTx/>
          <a:latin typeface="Poppins-ExtraBold"/>
          <a:ea typeface="Poppins-ExtraBold"/>
          <a:cs typeface="Poppins-ExtraBold"/>
          <a:sym typeface="Poppins-ExtraBold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50" b="1" i="0" u="none" strike="noStrike" cap="none" spc="0" baseline="0">
          <a:ln>
            <a:noFill/>
          </a:ln>
          <a:solidFill>
            <a:srgbClr val="001B2F"/>
          </a:solidFill>
          <a:uFillTx/>
          <a:latin typeface="Poppins-ExtraBold"/>
          <a:ea typeface="Poppins-ExtraBold"/>
          <a:cs typeface="Poppins-ExtraBold"/>
          <a:sym typeface="Poppins-ExtraBold"/>
        </a:defRPr>
      </a:lvl5pPr>
      <a:lvl6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50" b="1" i="0" u="none" strike="noStrike" cap="none" spc="0" baseline="0">
          <a:ln>
            <a:noFill/>
          </a:ln>
          <a:solidFill>
            <a:srgbClr val="001B2F"/>
          </a:solidFill>
          <a:uFillTx/>
          <a:latin typeface="Poppins-ExtraBold"/>
          <a:ea typeface="Poppins-ExtraBold"/>
          <a:cs typeface="Poppins-ExtraBold"/>
          <a:sym typeface="Poppins-ExtraBold"/>
        </a:defRPr>
      </a:lvl6pPr>
      <a:lvl7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50" b="1" i="0" u="none" strike="noStrike" cap="none" spc="0" baseline="0">
          <a:ln>
            <a:noFill/>
          </a:ln>
          <a:solidFill>
            <a:srgbClr val="001B2F"/>
          </a:solidFill>
          <a:uFillTx/>
          <a:latin typeface="Poppins-ExtraBold"/>
          <a:ea typeface="Poppins-ExtraBold"/>
          <a:cs typeface="Poppins-ExtraBold"/>
          <a:sym typeface="Poppins-ExtraBold"/>
        </a:defRPr>
      </a:lvl7pPr>
      <a:lvl8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50" b="1" i="0" u="none" strike="noStrike" cap="none" spc="0" baseline="0">
          <a:ln>
            <a:noFill/>
          </a:ln>
          <a:solidFill>
            <a:srgbClr val="001B2F"/>
          </a:solidFill>
          <a:uFillTx/>
          <a:latin typeface="Poppins-ExtraBold"/>
          <a:ea typeface="Poppins-ExtraBold"/>
          <a:cs typeface="Poppins-ExtraBold"/>
          <a:sym typeface="Poppins-ExtraBold"/>
        </a:defRPr>
      </a:lvl8pPr>
      <a:lvl9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50" b="1" i="0" u="none" strike="noStrike" cap="none" spc="0" baseline="0">
          <a:ln>
            <a:noFill/>
          </a:ln>
          <a:solidFill>
            <a:srgbClr val="001B2F"/>
          </a:solidFill>
          <a:uFillTx/>
          <a:latin typeface="Poppins-ExtraBold"/>
          <a:ea typeface="Poppins-ExtraBold"/>
          <a:cs typeface="Poppins-ExtraBold"/>
          <a:sym typeface="Poppins-ExtraBold"/>
        </a:defRPr>
      </a:lvl9pPr>
    </p:titleStyle>
    <p:body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3429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6858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10287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13716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17145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20574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24003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27432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bject 2"/>
          <p:cNvSpPr/>
          <p:nvPr/>
        </p:nvSpPr>
        <p:spPr>
          <a:xfrm>
            <a:off x="542924" y="0"/>
            <a:ext cx="8601075" cy="6858000"/>
          </a:xfrm>
          <a:prstGeom prst="rect">
            <a:avLst/>
          </a:prstGeom>
          <a:solidFill>
            <a:srgbClr val="F36050"/>
          </a:solidFill>
          <a:ln w="12700">
            <a:miter lim="400000"/>
          </a:ln>
        </p:spPr>
        <p:txBody>
          <a:bodyPr lIns="34289" rIns="34289"/>
          <a:lstStyle/>
          <a:p>
            <a:endParaRPr sz="1086"/>
          </a:p>
        </p:txBody>
      </p:sp>
      <p:sp>
        <p:nvSpPr>
          <p:cNvPr id="73" name="object 3"/>
          <p:cNvSpPr/>
          <p:nvPr/>
        </p:nvSpPr>
        <p:spPr>
          <a:xfrm>
            <a:off x="0" y="0"/>
            <a:ext cx="3628946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77" y="0"/>
                </a:moveTo>
                <a:lnTo>
                  <a:pt x="0" y="0"/>
                </a:lnTo>
                <a:lnTo>
                  <a:pt x="0" y="21600"/>
                </a:lnTo>
                <a:lnTo>
                  <a:pt x="16671" y="21600"/>
                </a:lnTo>
                <a:lnTo>
                  <a:pt x="16733" y="21570"/>
                </a:lnTo>
                <a:lnTo>
                  <a:pt x="16823" y="21480"/>
                </a:lnTo>
                <a:lnTo>
                  <a:pt x="16920" y="21390"/>
                </a:lnTo>
                <a:lnTo>
                  <a:pt x="17024" y="21300"/>
                </a:lnTo>
                <a:lnTo>
                  <a:pt x="17137" y="21240"/>
                </a:lnTo>
                <a:lnTo>
                  <a:pt x="17257" y="21150"/>
                </a:lnTo>
                <a:lnTo>
                  <a:pt x="17556" y="20940"/>
                </a:lnTo>
                <a:lnTo>
                  <a:pt x="17722" y="20820"/>
                </a:lnTo>
                <a:lnTo>
                  <a:pt x="17882" y="20700"/>
                </a:lnTo>
                <a:lnTo>
                  <a:pt x="18037" y="20580"/>
                </a:lnTo>
                <a:lnTo>
                  <a:pt x="18187" y="20460"/>
                </a:lnTo>
                <a:lnTo>
                  <a:pt x="18331" y="20370"/>
                </a:lnTo>
                <a:lnTo>
                  <a:pt x="18471" y="20250"/>
                </a:lnTo>
                <a:lnTo>
                  <a:pt x="18606" y="20160"/>
                </a:lnTo>
                <a:lnTo>
                  <a:pt x="18735" y="20040"/>
                </a:lnTo>
                <a:lnTo>
                  <a:pt x="18861" y="19950"/>
                </a:lnTo>
                <a:lnTo>
                  <a:pt x="18982" y="19860"/>
                </a:lnTo>
                <a:lnTo>
                  <a:pt x="19099" y="19740"/>
                </a:lnTo>
                <a:lnTo>
                  <a:pt x="19211" y="19650"/>
                </a:lnTo>
                <a:lnTo>
                  <a:pt x="19320" y="19560"/>
                </a:lnTo>
                <a:lnTo>
                  <a:pt x="19425" y="19440"/>
                </a:lnTo>
                <a:lnTo>
                  <a:pt x="19526" y="19350"/>
                </a:lnTo>
                <a:lnTo>
                  <a:pt x="19624" y="19260"/>
                </a:lnTo>
                <a:lnTo>
                  <a:pt x="19718" y="19170"/>
                </a:lnTo>
                <a:lnTo>
                  <a:pt x="19809" y="19050"/>
                </a:lnTo>
                <a:lnTo>
                  <a:pt x="19897" y="18960"/>
                </a:lnTo>
                <a:lnTo>
                  <a:pt x="19982" y="18870"/>
                </a:lnTo>
                <a:lnTo>
                  <a:pt x="20064" y="18780"/>
                </a:lnTo>
                <a:lnTo>
                  <a:pt x="20144" y="18690"/>
                </a:lnTo>
                <a:lnTo>
                  <a:pt x="20221" y="18570"/>
                </a:lnTo>
                <a:lnTo>
                  <a:pt x="20296" y="18480"/>
                </a:lnTo>
                <a:lnTo>
                  <a:pt x="20368" y="18390"/>
                </a:lnTo>
                <a:lnTo>
                  <a:pt x="20439" y="18270"/>
                </a:lnTo>
                <a:lnTo>
                  <a:pt x="20508" y="18180"/>
                </a:lnTo>
                <a:lnTo>
                  <a:pt x="20575" y="18090"/>
                </a:lnTo>
                <a:lnTo>
                  <a:pt x="20640" y="17970"/>
                </a:lnTo>
                <a:lnTo>
                  <a:pt x="20704" y="17880"/>
                </a:lnTo>
                <a:lnTo>
                  <a:pt x="20766" y="17760"/>
                </a:lnTo>
                <a:lnTo>
                  <a:pt x="20828" y="17670"/>
                </a:lnTo>
                <a:lnTo>
                  <a:pt x="20888" y="17550"/>
                </a:lnTo>
                <a:lnTo>
                  <a:pt x="20947" y="17430"/>
                </a:lnTo>
                <a:lnTo>
                  <a:pt x="21006" y="17340"/>
                </a:lnTo>
                <a:lnTo>
                  <a:pt x="21064" y="17220"/>
                </a:lnTo>
                <a:lnTo>
                  <a:pt x="21122" y="17100"/>
                </a:lnTo>
                <a:lnTo>
                  <a:pt x="21294" y="16740"/>
                </a:lnTo>
                <a:lnTo>
                  <a:pt x="21345" y="16620"/>
                </a:lnTo>
                <a:lnTo>
                  <a:pt x="21392" y="16500"/>
                </a:lnTo>
                <a:lnTo>
                  <a:pt x="21433" y="16380"/>
                </a:lnTo>
                <a:lnTo>
                  <a:pt x="21470" y="16260"/>
                </a:lnTo>
                <a:lnTo>
                  <a:pt x="21503" y="16140"/>
                </a:lnTo>
                <a:lnTo>
                  <a:pt x="21531" y="16020"/>
                </a:lnTo>
                <a:lnTo>
                  <a:pt x="21554" y="15930"/>
                </a:lnTo>
                <a:lnTo>
                  <a:pt x="21573" y="15810"/>
                </a:lnTo>
                <a:lnTo>
                  <a:pt x="21586" y="15690"/>
                </a:lnTo>
                <a:lnTo>
                  <a:pt x="21596" y="15570"/>
                </a:lnTo>
                <a:lnTo>
                  <a:pt x="21600" y="15450"/>
                </a:lnTo>
                <a:lnTo>
                  <a:pt x="21600" y="15330"/>
                </a:lnTo>
                <a:lnTo>
                  <a:pt x="21595" y="15210"/>
                </a:lnTo>
                <a:lnTo>
                  <a:pt x="21585" y="15090"/>
                </a:lnTo>
                <a:lnTo>
                  <a:pt x="21570" y="14970"/>
                </a:lnTo>
                <a:lnTo>
                  <a:pt x="21551" y="14850"/>
                </a:lnTo>
                <a:lnTo>
                  <a:pt x="21530" y="14730"/>
                </a:lnTo>
                <a:lnTo>
                  <a:pt x="21506" y="14610"/>
                </a:lnTo>
                <a:lnTo>
                  <a:pt x="21480" y="14490"/>
                </a:lnTo>
                <a:lnTo>
                  <a:pt x="21451" y="14340"/>
                </a:lnTo>
                <a:lnTo>
                  <a:pt x="21419" y="14220"/>
                </a:lnTo>
                <a:lnTo>
                  <a:pt x="21384" y="14100"/>
                </a:lnTo>
                <a:lnTo>
                  <a:pt x="21347" y="13980"/>
                </a:lnTo>
                <a:lnTo>
                  <a:pt x="21306" y="13860"/>
                </a:lnTo>
                <a:lnTo>
                  <a:pt x="21263" y="13740"/>
                </a:lnTo>
                <a:lnTo>
                  <a:pt x="21217" y="13620"/>
                </a:lnTo>
                <a:lnTo>
                  <a:pt x="21168" y="13500"/>
                </a:lnTo>
                <a:lnTo>
                  <a:pt x="21116" y="13380"/>
                </a:lnTo>
                <a:lnTo>
                  <a:pt x="21061" y="13260"/>
                </a:lnTo>
                <a:lnTo>
                  <a:pt x="21003" y="13140"/>
                </a:lnTo>
                <a:lnTo>
                  <a:pt x="20941" y="13020"/>
                </a:lnTo>
                <a:lnTo>
                  <a:pt x="20879" y="12900"/>
                </a:lnTo>
                <a:lnTo>
                  <a:pt x="20814" y="12780"/>
                </a:lnTo>
                <a:lnTo>
                  <a:pt x="20748" y="12690"/>
                </a:lnTo>
                <a:lnTo>
                  <a:pt x="20679" y="12570"/>
                </a:lnTo>
                <a:lnTo>
                  <a:pt x="20607" y="12450"/>
                </a:lnTo>
                <a:lnTo>
                  <a:pt x="20531" y="12330"/>
                </a:lnTo>
                <a:lnTo>
                  <a:pt x="20451" y="12210"/>
                </a:lnTo>
                <a:lnTo>
                  <a:pt x="20365" y="12090"/>
                </a:lnTo>
                <a:lnTo>
                  <a:pt x="20279" y="12000"/>
                </a:lnTo>
                <a:lnTo>
                  <a:pt x="20191" y="11880"/>
                </a:lnTo>
                <a:lnTo>
                  <a:pt x="20102" y="11760"/>
                </a:lnTo>
                <a:lnTo>
                  <a:pt x="20012" y="11670"/>
                </a:lnTo>
                <a:lnTo>
                  <a:pt x="19920" y="11550"/>
                </a:lnTo>
                <a:lnTo>
                  <a:pt x="19825" y="11430"/>
                </a:lnTo>
                <a:lnTo>
                  <a:pt x="19727" y="11340"/>
                </a:lnTo>
                <a:lnTo>
                  <a:pt x="19626" y="11220"/>
                </a:lnTo>
                <a:lnTo>
                  <a:pt x="19521" y="11100"/>
                </a:lnTo>
                <a:lnTo>
                  <a:pt x="19412" y="11010"/>
                </a:lnTo>
                <a:lnTo>
                  <a:pt x="19296" y="10890"/>
                </a:lnTo>
                <a:lnTo>
                  <a:pt x="19070" y="10650"/>
                </a:lnTo>
                <a:lnTo>
                  <a:pt x="18954" y="10560"/>
                </a:lnTo>
                <a:lnTo>
                  <a:pt x="18831" y="10440"/>
                </a:lnTo>
                <a:lnTo>
                  <a:pt x="18660" y="10290"/>
                </a:lnTo>
                <a:lnTo>
                  <a:pt x="18496" y="10140"/>
                </a:lnTo>
                <a:lnTo>
                  <a:pt x="18339" y="9990"/>
                </a:lnTo>
                <a:lnTo>
                  <a:pt x="18189" y="9870"/>
                </a:lnTo>
                <a:lnTo>
                  <a:pt x="18046" y="9720"/>
                </a:lnTo>
                <a:lnTo>
                  <a:pt x="17909" y="9600"/>
                </a:lnTo>
                <a:lnTo>
                  <a:pt x="17780" y="9480"/>
                </a:lnTo>
                <a:lnTo>
                  <a:pt x="17657" y="9330"/>
                </a:lnTo>
                <a:lnTo>
                  <a:pt x="17540" y="9210"/>
                </a:lnTo>
                <a:lnTo>
                  <a:pt x="17429" y="9090"/>
                </a:lnTo>
                <a:lnTo>
                  <a:pt x="17325" y="9000"/>
                </a:lnTo>
                <a:lnTo>
                  <a:pt x="17227" y="8880"/>
                </a:lnTo>
                <a:lnTo>
                  <a:pt x="17135" y="8760"/>
                </a:lnTo>
                <a:lnTo>
                  <a:pt x="17048" y="8670"/>
                </a:lnTo>
                <a:lnTo>
                  <a:pt x="16968" y="8550"/>
                </a:lnTo>
                <a:lnTo>
                  <a:pt x="16892" y="8460"/>
                </a:lnTo>
                <a:lnTo>
                  <a:pt x="16823" y="8370"/>
                </a:lnTo>
                <a:lnTo>
                  <a:pt x="16758" y="8280"/>
                </a:lnTo>
                <a:lnTo>
                  <a:pt x="16699" y="8160"/>
                </a:lnTo>
                <a:lnTo>
                  <a:pt x="16645" y="8100"/>
                </a:lnTo>
                <a:lnTo>
                  <a:pt x="16596" y="8010"/>
                </a:lnTo>
                <a:lnTo>
                  <a:pt x="16552" y="7920"/>
                </a:lnTo>
                <a:lnTo>
                  <a:pt x="16512" y="7830"/>
                </a:lnTo>
                <a:lnTo>
                  <a:pt x="16477" y="7740"/>
                </a:lnTo>
                <a:lnTo>
                  <a:pt x="16447" y="7680"/>
                </a:lnTo>
                <a:lnTo>
                  <a:pt x="16421" y="7590"/>
                </a:lnTo>
                <a:lnTo>
                  <a:pt x="16399" y="7530"/>
                </a:lnTo>
                <a:lnTo>
                  <a:pt x="16382" y="7470"/>
                </a:lnTo>
                <a:lnTo>
                  <a:pt x="16368" y="7380"/>
                </a:lnTo>
                <a:lnTo>
                  <a:pt x="16358" y="7320"/>
                </a:lnTo>
                <a:lnTo>
                  <a:pt x="16352" y="7260"/>
                </a:lnTo>
                <a:lnTo>
                  <a:pt x="16350" y="7200"/>
                </a:lnTo>
                <a:lnTo>
                  <a:pt x="16351" y="7140"/>
                </a:lnTo>
                <a:lnTo>
                  <a:pt x="16356" y="7080"/>
                </a:lnTo>
                <a:lnTo>
                  <a:pt x="16375" y="6960"/>
                </a:lnTo>
                <a:lnTo>
                  <a:pt x="16406" y="6840"/>
                </a:lnTo>
                <a:lnTo>
                  <a:pt x="16426" y="6810"/>
                </a:lnTo>
                <a:lnTo>
                  <a:pt x="16449" y="6750"/>
                </a:lnTo>
                <a:lnTo>
                  <a:pt x="16474" y="6690"/>
                </a:lnTo>
                <a:lnTo>
                  <a:pt x="16502" y="6660"/>
                </a:lnTo>
                <a:lnTo>
                  <a:pt x="16532" y="6600"/>
                </a:lnTo>
                <a:lnTo>
                  <a:pt x="16564" y="6570"/>
                </a:lnTo>
                <a:lnTo>
                  <a:pt x="16598" y="6510"/>
                </a:lnTo>
                <a:lnTo>
                  <a:pt x="16634" y="6480"/>
                </a:lnTo>
                <a:lnTo>
                  <a:pt x="16672" y="6420"/>
                </a:lnTo>
                <a:lnTo>
                  <a:pt x="16712" y="6390"/>
                </a:lnTo>
                <a:lnTo>
                  <a:pt x="16754" y="6360"/>
                </a:lnTo>
                <a:lnTo>
                  <a:pt x="16797" y="6300"/>
                </a:lnTo>
                <a:lnTo>
                  <a:pt x="16841" y="6270"/>
                </a:lnTo>
                <a:lnTo>
                  <a:pt x="16887" y="6240"/>
                </a:lnTo>
                <a:lnTo>
                  <a:pt x="16933" y="6180"/>
                </a:lnTo>
                <a:lnTo>
                  <a:pt x="16981" y="6150"/>
                </a:lnTo>
                <a:lnTo>
                  <a:pt x="17030" y="6120"/>
                </a:lnTo>
                <a:lnTo>
                  <a:pt x="17079" y="6090"/>
                </a:lnTo>
                <a:lnTo>
                  <a:pt x="17129" y="6030"/>
                </a:lnTo>
                <a:lnTo>
                  <a:pt x="17231" y="5970"/>
                </a:lnTo>
                <a:lnTo>
                  <a:pt x="17282" y="5940"/>
                </a:lnTo>
                <a:lnTo>
                  <a:pt x="17436" y="5820"/>
                </a:lnTo>
                <a:lnTo>
                  <a:pt x="17539" y="5760"/>
                </a:lnTo>
                <a:lnTo>
                  <a:pt x="17589" y="5730"/>
                </a:lnTo>
                <a:lnTo>
                  <a:pt x="17639" y="5670"/>
                </a:lnTo>
                <a:lnTo>
                  <a:pt x="17688" y="5640"/>
                </a:lnTo>
                <a:lnTo>
                  <a:pt x="17737" y="5610"/>
                </a:lnTo>
                <a:lnTo>
                  <a:pt x="17785" y="5580"/>
                </a:lnTo>
                <a:lnTo>
                  <a:pt x="17831" y="5520"/>
                </a:lnTo>
                <a:lnTo>
                  <a:pt x="17877" y="5490"/>
                </a:lnTo>
                <a:lnTo>
                  <a:pt x="17921" y="5460"/>
                </a:lnTo>
                <a:lnTo>
                  <a:pt x="17964" y="5430"/>
                </a:lnTo>
                <a:lnTo>
                  <a:pt x="18005" y="5370"/>
                </a:lnTo>
                <a:lnTo>
                  <a:pt x="18045" y="5340"/>
                </a:lnTo>
                <a:lnTo>
                  <a:pt x="18083" y="5280"/>
                </a:lnTo>
                <a:lnTo>
                  <a:pt x="18119" y="5250"/>
                </a:lnTo>
                <a:lnTo>
                  <a:pt x="18153" y="5190"/>
                </a:lnTo>
                <a:lnTo>
                  <a:pt x="18185" y="5160"/>
                </a:lnTo>
                <a:lnTo>
                  <a:pt x="18214" y="5100"/>
                </a:lnTo>
                <a:lnTo>
                  <a:pt x="18242" y="5070"/>
                </a:lnTo>
                <a:lnTo>
                  <a:pt x="18267" y="5010"/>
                </a:lnTo>
                <a:lnTo>
                  <a:pt x="18289" y="4950"/>
                </a:lnTo>
                <a:lnTo>
                  <a:pt x="18309" y="4920"/>
                </a:lnTo>
                <a:lnTo>
                  <a:pt x="18339" y="4800"/>
                </a:lnTo>
                <a:lnTo>
                  <a:pt x="18358" y="4680"/>
                </a:lnTo>
                <a:lnTo>
                  <a:pt x="18363" y="4560"/>
                </a:lnTo>
                <a:lnTo>
                  <a:pt x="18360" y="4500"/>
                </a:lnTo>
                <a:lnTo>
                  <a:pt x="18354" y="4440"/>
                </a:lnTo>
                <a:lnTo>
                  <a:pt x="18344" y="4380"/>
                </a:lnTo>
                <a:lnTo>
                  <a:pt x="18330" y="4290"/>
                </a:lnTo>
                <a:lnTo>
                  <a:pt x="18312" y="4230"/>
                </a:lnTo>
                <a:lnTo>
                  <a:pt x="18290" y="4140"/>
                </a:lnTo>
                <a:lnTo>
                  <a:pt x="18263" y="4080"/>
                </a:lnTo>
                <a:lnTo>
                  <a:pt x="18228" y="3990"/>
                </a:lnTo>
                <a:lnTo>
                  <a:pt x="18186" y="3900"/>
                </a:lnTo>
                <a:lnTo>
                  <a:pt x="18139" y="3840"/>
                </a:lnTo>
                <a:lnTo>
                  <a:pt x="18086" y="3750"/>
                </a:lnTo>
                <a:lnTo>
                  <a:pt x="17966" y="3630"/>
                </a:lnTo>
                <a:lnTo>
                  <a:pt x="17825" y="3510"/>
                </a:lnTo>
                <a:lnTo>
                  <a:pt x="17666" y="3390"/>
                </a:lnTo>
                <a:lnTo>
                  <a:pt x="17491" y="3300"/>
                </a:lnTo>
                <a:lnTo>
                  <a:pt x="17397" y="3240"/>
                </a:lnTo>
                <a:lnTo>
                  <a:pt x="17299" y="3210"/>
                </a:lnTo>
                <a:lnTo>
                  <a:pt x="17198" y="3180"/>
                </a:lnTo>
                <a:lnTo>
                  <a:pt x="17094" y="3120"/>
                </a:lnTo>
                <a:lnTo>
                  <a:pt x="16875" y="3060"/>
                </a:lnTo>
                <a:lnTo>
                  <a:pt x="16645" y="3000"/>
                </a:lnTo>
                <a:lnTo>
                  <a:pt x="16405" y="2940"/>
                </a:lnTo>
                <a:lnTo>
                  <a:pt x="16155" y="2880"/>
                </a:lnTo>
                <a:lnTo>
                  <a:pt x="15636" y="2760"/>
                </a:lnTo>
                <a:lnTo>
                  <a:pt x="14686" y="2550"/>
                </a:lnTo>
                <a:lnTo>
                  <a:pt x="14549" y="2490"/>
                </a:lnTo>
                <a:lnTo>
                  <a:pt x="14275" y="2430"/>
                </a:lnTo>
                <a:lnTo>
                  <a:pt x="14139" y="2370"/>
                </a:lnTo>
                <a:lnTo>
                  <a:pt x="14003" y="2340"/>
                </a:lnTo>
                <a:lnTo>
                  <a:pt x="13868" y="2280"/>
                </a:lnTo>
                <a:lnTo>
                  <a:pt x="13734" y="2250"/>
                </a:lnTo>
                <a:lnTo>
                  <a:pt x="13470" y="2130"/>
                </a:lnTo>
                <a:lnTo>
                  <a:pt x="13340" y="2070"/>
                </a:lnTo>
                <a:lnTo>
                  <a:pt x="13212" y="2010"/>
                </a:lnTo>
                <a:lnTo>
                  <a:pt x="12961" y="1890"/>
                </a:lnTo>
                <a:lnTo>
                  <a:pt x="12839" y="1800"/>
                </a:lnTo>
                <a:lnTo>
                  <a:pt x="12719" y="1710"/>
                </a:lnTo>
                <a:lnTo>
                  <a:pt x="12602" y="1650"/>
                </a:lnTo>
                <a:lnTo>
                  <a:pt x="12487" y="1560"/>
                </a:lnTo>
                <a:lnTo>
                  <a:pt x="12375" y="1470"/>
                </a:lnTo>
                <a:lnTo>
                  <a:pt x="12266" y="1380"/>
                </a:lnTo>
                <a:lnTo>
                  <a:pt x="12161" y="1260"/>
                </a:lnTo>
                <a:lnTo>
                  <a:pt x="12058" y="1170"/>
                </a:lnTo>
                <a:lnTo>
                  <a:pt x="11959" y="1050"/>
                </a:lnTo>
                <a:lnTo>
                  <a:pt x="11864" y="930"/>
                </a:lnTo>
                <a:lnTo>
                  <a:pt x="11773" y="810"/>
                </a:lnTo>
                <a:lnTo>
                  <a:pt x="11685" y="690"/>
                </a:lnTo>
                <a:lnTo>
                  <a:pt x="11602" y="540"/>
                </a:lnTo>
                <a:lnTo>
                  <a:pt x="11505" y="390"/>
                </a:lnTo>
                <a:lnTo>
                  <a:pt x="11397" y="270"/>
                </a:lnTo>
                <a:lnTo>
                  <a:pt x="11281" y="120"/>
                </a:lnTo>
                <a:lnTo>
                  <a:pt x="11177" y="0"/>
                </a:lnTo>
                <a:close/>
              </a:path>
            </a:pathLst>
          </a:custGeom>
          <a:solidFill>
            <a:srgbClr val="F1452F"/>
          </a:solidFill>
          <a:ln w="12700">
            <a:miter lim="400000"/>
          </a:ln>
        </p:spPr>
        <p:txBody>
          <a:bodyPr lIns="34289" rIns="34289"/>
          <a:lstStyle/>
          <a:p>
            <a:endParaRPr sz="1086"/>
          </a:p>
        </p:txBody>
      </p:sp>
      <p:sp>
        <p:nvSpPr>
          <p:cNvPr id="74" name="object 4"/>
          <p:cNvSpPr txBox="1"/>
          <p:nvPr/>
        </p:nvSpPr>
        <p:spPr>
          <a:xfrm>
            <a:off x="3862431" y="4522783"/>
            <a:ext cx="4290969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9525" algn="ctr">
              <a:spcBef>
                <a:spcPts val="75"/>
              </a:spcBef>
              <a:defRPr sz="36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pPr>
            <a:r>
              <a:rPr lang="en-US" sz="27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-Using AWS and Angular Framework</a:t>
            </a:r>
            <a:endParaRPr sz="27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6" name="object 6"/>
          <p:cNvSpPr/>
          <p:nvPr/>
        </p:nvSpPr>
        <p:spPr>
          <a:xfrm>
            <a:off x="8208225" y="5486400"/>
            <a:ext cx="1" cy="13716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4289" rIns="34289"/>
          <a:lstStyle/>
          <a:p>
            <a:endParaRPr sz="1086"/>
          </a:p>
        </p:txBody>
      </p:sp>
      <p:sp>
        <p:nvSpPr>
          <p:cNvPr id="77" name="object 7"/>
          <p:cNvSpPr txBox="1"/>
          <p:nvPr/>
        </p:nvSpPr>
        <p:spPr>
          <a:xfrm>
            <a:off x="8153400" y="5234939"/>
            <a:ext cx="191814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indent="12700">
              <a:spcBef>
                <a:spcPts val="100"/>
              </a:spcBef>
              <a:defRPr sz="12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01</a:t>
            </a:r>
          </a:p>
        </p:txBody>
      </p:sp>
      <p:pic>
        <p:nvPicPr>
          <p:cNvPr id="79" name="pattern-thankyou.png" descr="pattern-thankyou.png"/>
          <p:cNvPicPr>
            <a:picLocks noChangeAspect="1"/>
          </p:cNvPicPr>
          <p:nvPr/>
        </p:nvPicPr>
        <p:blipFill>
          <a:blip r:embed="rId2">
            <a:alphaModFix amt="30000"/>
          </a:blip>
          <a:srcRect l="11302" t="57533" r="47449" b="12771"/>
          <a:stretch>
            <a:fillRect/>
          </a:stretch>
        </p:blipFill>
        <p:spPr>
          <a:xfrm rot="21327753">
            <a:off x="3471930" y="-273390"/>
            <a:ext cx="5979162" cy="4161206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hank You!">
            <a:extLst>
              <a:ext uri="{FF2B5EF4-FFF2-40B4-BE49-F238E27FC236}">
                <a16:creationId xmlns:a16="http://schemas.microsoft.com/office/drawing/2014/main" xmlns="" id="{09CD9D59-F323-4546-9157-35D2A6B52D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283" y="1652209"/>
            <a:ext cx="6348038" cy="2465594"/>
          </a:xfrm>
          <a:prstGeom prst="rect">
            <a:avLst/>
          </a:prstGeom>
        </p:spPr>
        <p:txBody>
          <a:bodyPr anchor="t">
            <a:noAutofit/>
          </a:bodyPr>
          <a:lstStyle>
            <a:lvl1pPr marR="5080" indent="12700" algn="ctr">
              <a:lnSpc>
                <a:spcPts val="11400"/>
              </a:lnSpc>
              <a:defRPr sz="13000" b="0">
                <a:solidFill>
                  <a:srgbClr val="F2F2F2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400" b="1" dirty="0" smtClean="0">
                <a:latin typeface="Calibri" pitchFamily="34" charset="0"/>
                <a:ea typeface="Roboto Black" panose="02000000000000000000" pitchFamily="2" charset="0"/>
                <a:cs typeface="Calibri" pitchFamily="34" charset="0"/>
              </a:rPr>
              <a:t>Personal Digital Storage and Secure Sharing</a:t>
            </a:r>
            <a:endParaRPr sz="5400" b="1" dirty="0">
              <a:latin typeface="Calibri" pitchFamily="34" charset="0"/>
              <a:ea typeface="Roboto Black" panose="02000000000000000000" pitchFamily="2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944124" cy="5223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00536" y="5713928"/>
            <a:ext cx="58435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Upload files 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"/>
            <a:ext cx="3914774" cy="517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093119" y="5702858"/>
            <a:ext cx="515778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Display list of Files with option to share link share via QR code and delete files. 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2013" y="0"/>
            <a:ext cx="4243387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5850" y="0"/>
            <a:ext cx="5943600" cy="318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471613" y="4102658"/>
            <a:ext cx="450056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QR Code functionality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bject 2"/>
          <p:cNvSpPr/>
          <p:nvPr/>
        </p:nvSpPr>
        <p:spPr>
          <a:xfrm>
            <a:off x="0" y="-2"/>
            <a:ext cx="7742712" cy="6858001"/>
          </a:xfrm>
          <a:prstGeom prst="rect">
            <a:avLst/>
          </a:prstGeom>
          <a:blipFill>
            <a:blip r:embed="rId2" cstate="print"/>
            <a:stretch>
              <a:fillRect t="-19542"/>
            </a:stretch>
          </a:blipFill>
          <a:ln w="12700">
            <a:miter lim="400000"/>
          </a:ln>
        </p:spPr>
        <p:txBody>
          <a:bodyPr lIns="34289" rIns="34289"/>
          <a:lstStyle/>
          <a:p>
            <a:endParaRPr sz="1086"/>
          </a:p>
        </p:txBody>
      </p:sp>
      <p:sp>
        <p:nvSpPr>
          <p:cNvPr id="96" name="object 3"/>
          <p:cNvSpPr/>
          <p:nvPr/>
        </p:nvSpPr>
        <p:spPr>
          <a:xfrm>
            <a:off x="2776540" y="0"/>
            <a:ext cx="6367460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6668" y="0"/>
                </a:lnTo>
                <a:lnTo>
                  <a:pt x="16656" y="30"/>
                </a:lnTo>
                <a:lnTo>
                  <a:pt x="16572" y="120"/>
                </a:lnTo>
                <a:lnTo>
                  <a:pt x="16488" y="210"/>
                </a:lnTo>
                <a:lnTo>
                  <a:pt x="16405" y="270"/>
                </a:lnTo>
                <a:lnTo>
                  <a:pt x="16323" y="360"/>
                </a:lnTo>
                <a:lnTo>
                  <a:pt x="16160" y="540"/>
                </a:lnTo>
                <a:lnTo>
                  <a:pt x="16080" y="630"/>
                </a:lnTo>
                <a:lnTo>
                  <a:pt x="15999" y="690"/>
                </a:lnTo>
                <a:lnTo>
                  <a:pt x="15760" y="960"/>
                </a:lnTo>
                <a:lnTo>
                  <a:pt x="15680" y="1020"/>
                </a:lnTo>
                <a:lnTo>
                  <a:pt x="15600" y="1110"/>
                </a:lnTo>
                <a:lnTo>
                  <a:pt x="15521" y="1170"/>
                </a:lnTo>
                <a:lnTo>
                  <a:pt x="15441" y="1260"/>
                </a:lnTo>
                <a:lnTo>
                  <a:pt x="15361" y="1320"/>
                </a:lnTo>
                <a:lnTo>
                  <a:pt x="15280" y="1410"/>
                </a:lnTo>
                <a:lnTo>
                  <a:pt x="15200" y="1470"/>
                </a:lnTo>
                <a:lnTo>
                  <a:pt x="15118" y="1560"/>
                </a:lnTo>
                <a:lnTo>
                  <a:pt x="14872" y="1740"/>
                </a:lnTo>
                <a:lnTo>
                  <a:pt x="14788" y="1830"/>
                </a:lnTo>
                <a:lnTo>
                  <a:pt x="14618" y="1950"/>
                </a:lnTo>
                <a:lnTo>
                  <a:pt x="14445" y="2070"/>
                </a:lnTo>
                <a:lnTo>
                  <a:pt x="14356" y="2100"/>
                </a:lnTo>
                <a:lnTo>
                  <a:pt x="14058" y="2280"/>
                </a:lnTo>
                <a:lnTo>
                  <a:pt x="13766" y="2460"/>
                </a:lnTo>
                <a:lnTo>
                  <a:pt x="13622" y="2520"/>
                </a:lnTo>
                <a:lnTo>
                  <a:pt x="13479" y="2610"/>
                </a:lnTo>
                <a:lnTo>
                  <a:pt x="13061" y="2790"/>
                </a:lnTo>
                <a:lnTo>
                  <a:pt x="12521" y="3030"/>
                </a:lnTo>
                <a:lnTo>
                  <a:pt x="12390" y="3060"/>
                </a:lnTo>
                <a:lnTo>
                  <a:pt x="12130" y="3180"/>
                </a:lnTo>
                <a:lnTo>
                  <a:pt x="11874" y="3240"/>
                </a:lnTo>
                <a:lnTo>
                  <a:pt x="11748" y="3300"/>
                </a:lnTo>
                <a:lnTo>
                  <a:pt x="11252" y="3420"/>
                </a:lnTo>
                <a:lnTo>
                  <a:pt x="11131" y="3480"/>
                </a:lnTo>
                <a:lnTo>
                  <a:pt x="10890" y="3540"/>
                </a:lnTo>
                <a:lnTo>
                  <a:pt x="10771" y="3540"/>
                </a:lnTo>
                <a:lnTo>
                  <a:pt x="10070" y="3720"/>
                </a:lnTo>
                <a:lnTo>
                  <a:pt x="9728" y="3780"/>
                </a:lnTo>
                <a:lnTo>
                  <a:pt x="9501" y="3840"/>
                </a:lnTo>
                <a:lnTo>
                  <a:pt x="9389" y="3840"/>
                </a:lnTo>
                <a:lnTo>
                  <a:pt x="8053" y="4200"/>
                </a:lnTo>
                <a:lnTo>
                  <a:pt x="7942" y="4260"/>
                </a:lnTo>
                <a:lnTo>
                  <a:pt x="7720" y="4320"/>
                </a:lnTo>
                <a:lnTo>
                  <a:pt x="7609" y="4380"/>
                </a:lnTo>
                <a:lnTo>
                  <a:pt x="7497" y="4410"/>
                </a:lnTo>
                <a:lnTo>
                  <a:pt x="7385" y="4470"/>
                </a:lnTo>
                <a:lnTo>
                  <a:pt x="7273" y="4500"/>
                </a:lnTo>
                <a:lnTo>
                  <a:pt x="7048" y="4620"/>
                </a:lnTo>
                <a:lnTo>
                  <a:pt x="6964" y="4680"/>
                </a:lnTo>
                <a:lnTo>
                  <a:pt x="6883" y="4710"/>
                </a:lnTo>
                <a:lnTo>
                  <a:pt x="6805" y="4770"/>
                </a:lnTo>
                <a:lnTo>
                  <a:pt x="6729" y="4800"/>
                </a:lnTo>
                <a:lnTo>
                  <a:pt x="6655" y="4860"/>
                </a:lnTo>
                <a:lnTo>
                  <a:pt x="6514" y="4980"/>
                </a:lnTo>
                <a:lnTo>
                  <a:pt x="6383" y="5100"/>
                </a:lnTo>
                <a:lnTo>
                  <a:pt x="6259" y="5220"/>
                </a:lnTo>
                <a:lnTo>
                  <a:pt x="6144" y="5340"/>
                </a:lnTo>
                <a:lnTo>
                  <a:pt x="6089" y="5430"/>
                </a:lnTo>
                <a:lnTo>
                  <a:pt x="6036" y="5490"/>
                </a:lnTo>
                <a:lnTo>
                  <a:pt x="5985" y="5550"/>
                </a:lnTo>
                <a:lnTo>
                  <a:pt x="5935" y="5640"/>
                </a:lnTo>
                <a:lnTo>
                  <a:pt x="5888" y="5730"/>
                </a:lnTo>
                <a:lnTo>
                  <a:pt x="5842" y="5790"/>
                </a:lnTo>
                <a:lnTo>
                  <a:pt x="5797" y="5880"/>
                </a:lnTo>
                <a:lnTo>
                  <a:pt x="5754" y="5970"/>
                </a:lnTo>
                <a:lnTo>
                  <a:pt x="5713" y="6030"/>
                </a:lnTo>
                <a:lnTo>
                  <a:pt x="5673" y="6120"/>
                </a:lnTo>
                <a:lnTo>
                  <a:pt x="5634" y="6210"/>
                </a:lnTo>
                <a:lnTo>
                  <a:pt x="5597" y="6300"/>
                </a:lnTo>
                <a:lnTo>
                  <a:pt x="5561" y="6390"/>
                </a:lnTo>
                <a:lnTo>
                  <a:pt x="5526" y="6480"/>
                </a:lnTo>
                <a:lnTo>
                  <a:pt x="5493" y="6570"/>
                </a:lnTo>
                <a:lnTo>
                  <a:pt x="5460" y="6660"/>
                </a:lnTo>
                <a:lnTo>
                  <a:pt x="5429" y="6750"/>
                </a:lnTo>
                <a:lnTo>
                  <a:pt x="5399" y="6840"/>
                </a:lnTo>
                <a:lnTo>
                  <a:pt x="5369" y="6930"/>
                </a:lnTo>
                <a:lnTo>
                  <a:pt x="5341" y="7050"/>
                </a:lnTo>
                <a:lnTo>
                  <a:pt x="5314" y="7140"/>
                </a:lnTo>
                <a:lnTo>
                  <a:pt x="5287" y="7230"/>
                </a:lnTo>
                <a:lnTo>
                  <a:pt x="5261" y="7350"/>
                </a:lnTo>
                <a:lnTo>
                  <a:pt x="5236" y="7440"/>
                </a:lnTo>
                <a:lnTo>
                  <a:pt x="5212" y="7530"/>
                </a:lnTo>
                <a:lnTo>
                  <a:pt x="5188" y="7650"/>
                </a:lnTo>
                <a:lnTo>
                  <a:pt x="5165" y="7740"/>
                </a:lnTo>
                <a:lnTo>
                  <a:pt x="5142" y="7860"/>
                </a:lnTo>
                <a:lnTo>
                  <a:pt x="5120" y="7950"/>
                </a:lnTo>
                <a:lnTo>
                  <a:pt x="5098" y="8070"/>
                </a:lnTo>
                <a:lnTo>
                  <a:pt x="5077" y="8190"/>
                </a:lnTo>
                <a:lnTo>
                  <a:pt x="5056" y="8280"/>
                </a:lnTo>
                <a:lnTo>
                  <a:pt x="5035" y="8400"/>
                </a:lnTo>
                <a:lnTo>
                  <a:pt x="5014" y="8490"/>
                </a:lnTo>
                <a:lnTo>
                  <a:pt x="4994" y="8610"/>
                </a:lnTo>
                <a:lnTo>
                  <a:pt x="4974" y="8730"/>
                </a:lnTo>
                <a:lnTo>
                  <a:pt x="4954" y="8820"/>
                </a:lnTo>
                <a:lnTo>
                  <a:pt x="4873" y="9270"/>
                </a:lnTo>
                <a:lnTo>
                  <a:pt x="4852" y="9390"/>
                </a:lnTo>
                <a:lnTo>
                  <a:pt x="4832" y="9510"/>
                </a:lnTo>
                <a:lnTo>
                  <a:pt x="4810" y="9630"/>
                </a:lnTo>
                <a:lnTo>
                  <a:pt x="4789" y="9750"/>
                </a:lnTo>
                <a:lnTo>
                  <a:pt x="4767" y="9840"/>
                </a:lnTo>
                <a:lnTo>
                  <a:pt x="4745" y="9960"/>
                </a:lnTo>
                <a:lnTo>
                  <a:pt x="4723" y="10080"/>
                </a:lnTo>
                <a:lnTo>
                  <a:pt x="4699" y="10200"/>
                </a:lnTo>
                <a:lnTo>
                  <a:pt x="4676" y="10320"/>
                </a:lnTo>
                <a:lnTo>
                  <a:pt x="4651" y="10440"/>
                </a:lnTo>
                <a:lnTo>
                  <a:pt x="4626" y="10530"/>
                </a:lnTo>
                <a:lnTo>
                  <a:pt x="4601" y="10650"/>
                </a:lnTo>
                <a:lnTo>
                  <a:pt x="4574" y="10770"/>
                </a:lnTo>
                <a:lnTo>
                  <a:pt x="4547" y="10890"/>
                </a:lnTo>
                <a:lnTo>
                  <a:pt x="4518" y="11010"/>
                </a:lnTo>
                <a:lnTo>
                  <a:pt x="4489" y="11130"/>
                </a:lnTo>
                <a:lnTo>
                  <a:pt x="4459" y="11220"/>
                </a:lnTo>
                <a:lnTo>
                  <a:pt x="4428" y="11340"/>
                </a:lnTo>
                <a:lnTo>
                  <a:pt x="4395" y="11460"/>
                </a:lnTo>
                <a:lnTo>
                  <a:pt x="4362" y="11580"/>
                </a:lnTo>
                <a:lnTo>
                  <a:pt x="4327" y="11700"/>
                </a:lnTo>
                <a:lnTo>
                  <a:pt x="4291" y="11790"/>
                </a:lnTo>
                <a:lnTo>
                  <a:pt x="4254" y="11910"/>
                </a:lnTo>
                <a:lnTo>
                  <a:pt x="4216" y="12030"/>
                </a:lnTo>
                <a:lnTo>
                  <a:pt x="4176" y="12150"/>
                </a:lnTo>
                <a:lnTo>
                  <a:pt x="4135" y="12240"/>
                </a:lnTo>
                <a:lnTo>
                  <a:pt x="4092" y="12360"/>
                </a:lnTo>
                <a:lnTo>
                  <a:pt x="4047" y="12480"/>
                </a:lnTo>
                <a:lnTo>
                  <a:pt x="4001" y="12570"/>
                </a:lnTo>
                <a:lnTo>
                  <a:pt x="3954" y="12690"/>
                </a:lnTo>
                <a:lnTo>
                  <a:pt x="3905" y="12810"/>
                </a:lnTo>
                <a:lnTo>
                  <a:pt x="3854" y="12900"/>
                </a:lnTo>
                <a:lnTo>
                  <a:pt x="3801" y="13020"/>
                </a:lnTo>
                <a:lnTo>
                  <a:pt x="3746" y="13110"/>
                </a:lnTo>
                <a:lnTo>
                  <a:pt x="3690" y="13230"/>
                </a:lnTo>
                <a:lnTo>
                  <a:pt x="3631" y="13320"/>
                </a:lnTo>
                <a:lnTo>
                  <a:pt x="3571" y="13440"/>
                </a:lnTo>
                <a:lnTo>
                  <a:pt x="3508" y="13530"/>
                </a:lnTo>
                <a:lnTo>
                  <a:pt x="3443" y="13620"/>
                </a:lnTo>
                <a:lnTo>
                  <a:pt x="3377" y="13740"/>
                </a:lnTo>
                <a:lnTo>
                  <a:pt x="3308" y="13830"/>
                </a:lnTo>
                <a:lnTo>
                  <a:pt x="3236" y="13920"/>
                </a:lnTo>
                <a:lnTo>
                  <a:pt x="3163" y="14010"/>
                </a:lnTo>
                <a:lnTo>
                  <a:pt x="3087" y="14130"/>
                </a:lnTo>
                <a:lnTo>
                  <a:pt x="3009" y="14220"/>
                </a:lnTo>
                <a:lnTo>
                  <a:pt x="2928" y="14310"/>
                </a:lnTo>
                <a:lnTo>
                  <a:pt x="2845" y="14400"/>
                </a:lnTo>
                <a:lnTo>
                  <a:pt x="2775" y="14490"/>
                </a:lnTo>
                <a:lnTo>
                  <a:pt x="2706" y="14550"/>
                </a:lnTo>
                <a:lnTo>
                  <a:pt x="2568" y="14730"/>
                </a:lnTo>
                <a:lnTo>
                  <a:pt x="2500" y="14790"/>
                </a:lnTo>
                <a:lnTo>
                  <a:pt x="2432" y="14880"/>
                </a:lnTo>
                <a:lnTo>
                  <a:pt x="2297" y="15060"/>
                </a:lnTo>
                <a:lnTo>
                  <a:pt x="2230" y="15150"/>
                </a:lnTo>
                <a:lnTo>
                  <a:pt x="2164" y="15270"/>
                </a:lnTo>
                <a:lnTo>
                  <a:pt x="2098" y="15360"/>
                </a:lnTo>
                <a:lnTo>
                  <a:pt x="2033" y="15450"/>
                </a:lnTo>
                <a:lnTo>
                  <a:pt x="1968" y="15540"/>
                </a:lnTo>
                <a:lnTo>
                  <a:pt x="1904" y="15660"/>
                </a:lnTo>
                <a:lnTo>
                  <a:pt x="1840" y="15750"/>
                </a:lnTo>
                <a:lnTo>
                  <a:pt x="1777" y="15870"/>
                </a:lnTo>
                <a:lnTo>
                  <a:pt x="1715" y="15960"/>
                </a:lnTo>
                <a:lnTo>
                  <a:pt x="1653" y="16080"/>
                </a:lnTo>
                <a:lnTo>
                  <a:pt x="1592" y="16170"/>
                </a:lnTo>
                <a:lnTo>
                  <a:pt x="1532" y="16290"/>
                </a:lnTo>
                <a:lnTo>
                  <a:pt x="1472" y="16410"/>
                </a:lnTo>
                <a:lnTo>
                  <a:pt x="1414" y="16500"/>
                </a:lnTo>
                <a:lnTo>
                  <a:pt x="1356" y="16620"/>
                </a:lnTo>
                <a:lnTo>
                  <a:pt x="1299" y="16740"/>
                </a:lnTo>
                <a:lnTo>
                  <a:pt x="1242" y="16860"/>
                </a:lnTo>
                <a:lnTo>
                  <a:pt x="1187" y="16950"/>
                </a:lnTo>
                <a:lnTo>
                  <a:pt x="1133" y="17070"/>
                </a:lnTo>
                <a:lnTo>
                  <a:pt x="1079" y="17190"/>
                </a:lnTo>
                <a:lnTo>
                  <a:pt x="1027" y="17310"/>
                </a:lnTo>
                <a:lnTo>
                  <a:pt x="975" y="17430"/>
                </a:lnTo>
                <a:lnTo>
                  <a:pt x="925" y="17550"/>
                </a:lnTo>
                <a:lnTo>
                  <a:pt x="875" y="17670"/>
                </a:lnTo>
                <a:lnTo>
                  <a:pt x="827" y="17790"/>
                </a:lnTo>
                <a:lnTo>
                  <a:pt x="779" y="17910"/>
                </a:lnTo>
                <a:lnTo>
                  <a:pt x="733" y="18030"/>
                </a:lnTo>
                <a:lnTo>
                  <a:pt x="688" y="18150"/>
                </a:lnTo>
                <a:lnTo>
                  <a:pt x="644" y="18270"/>
                </a:lnTo>
                <a:lnTo>
                  <a:pt x="601" y="18390"/>
                </a:lnTo>
                <a:lnTo>
                  <a:pt x="560" y="18510"/>
                </a:lnTo>
                <a:lnTo>
                  <a:pt x="520" y="18630"/>
                </a:lnTo>
                <a:lnTo>
                  <a:pt x="481" y="18750"/>
                </a:lnTo>
                <a:lnTo>
                  <a:pt x="443" y="18900"/>
                </a:lnTo>
                <a:lnTo>
                  <a:pt x="407" y="19020"/>
                </a:lnTo>
                <a:lnTo>
                  <a:pt x="372" y="19140"/>
                </a:lnTo>
                <a:lnTo>
                  <a:pt x="339" y="19260"/>
                </a:lnTo>
                <a:lnTo>
                  <a:pt x="306" y="19380"/>
                </a:lnTo>
                <a:lnTo>
                  <a:pt x="276" y="19500"/>
                </a:lnTo>
                <a:lnTo>
                  <a:pt x="247" y="19620"/>
                </a:lnTo>
                <a:lnTo>
                  <a:pt x="219" y="19740"/>
                </a:lnTo>
                <a:lnTo>
                  <a:pt x="193" y="19860"/>
                </a:lnTo>
                <a:lnTo>
                  <a:pt x="168" y="19980"/>
                </a:lnTo>
                <a:lnTo>
                  <a:pt x="145" y="20100"/>
                </a:lnTo>
                <a:lnTo>
                  <a:pt x="123" y="20220"/>
                </a:lnTo>
                <a:lnTo>
                  <a:pt x="104" y="20340"/>
                </a:lnTo>
                <a:lnTo>
                  <a:pt x="85" y="20460"/>
                </a:lnTo>
                <a:lnTo>
                  <a:pt x="69" y="20580"/>
                </a:lnTo>
                <a:lnTo>
                  <a:pt x="54" y="20700"/>
                </a:lnTo>
                <a:lnTo>
                  <a:pt x="41" y="20820"/>
                </a:lnTo>
                <a:lnTo>
                  <a:pt x="30" y="20910"/>
                </a:lnTo>
                <a:lnTo>
                  <a:pt x="20" y="21030"/>
                </a:lnTo>
                <a:lnTo>
                  <a:pt x="12" y="21150"/>
                </a:lnTo>
                <a:lnTo>
                  <a:pt x="6" y="21270"/>
                </a:lnTo>
                <a:lnTo>
                  <a:pt x="2" y="21360"/>
                </a:lnTo>
                <a:lnTo>
                  <a:pt x="0" y="2148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5C2CCE"/>
          </a:solidFill>
          <a:ln w="12700">
            <a:miter lim="400000"/>
          </a:ln>
        </p:spPr>
        <p:txBody>
          <a:bodyPr lIns="34289" rIns="34289"/>
          <a:lstStyle/>
          <a:p>
            <a:endParaRPr sz="1086"/>
          </a:p>
        </p:txBody>
      </p:sp>
      <p:sp>
        <p:nvSpPr>
          <p:cNvPr id="98" name="object 5"/>
          <p:cNvSpPr txBox="1">
            <a:spLocks noGrp="1"/>
          </p:cNvSpPr>
          <p:nvPr>
            <p:ph type="title"/>
          </p:nvPr>
        </p:nvSpPr>
        <p:spPr>
          <a:xfrm>
            <a:off x="5008292" y="2624137"/>
            <a:ext cx="3964258" cy="819151"/>
          </a:xfrm>
          <a:prstGeom prst="rect">
            <a:avLst/>
          </a:prstGeom>
        </p:spPr>
        <p:txBody>
          <a:bodyPr>
            <a:noAutofit/>
          </a:bodyPr>
          <a:lstStyle>
            <a:lvl1pPr indent="11049" defTabSz="795527">
              <a:defRPr sz="6090">
                <a:solidFill>
                  <a:srgbClr val="FFFFFF"/>
                </a:solidFill>
                <a:latin typeface="Poppins-Black"/>
                <a:ea typeface="Poppins-Black"/>
                <a:cs typeface="Poppins-Black"/>
                <a:sym typeface="Poppins-Black"/>
              </a:defRPr>
            </a:lvl1pPr>
          </a:lstStyle>
          <a:p>
            <a:pPr algn="ctr"/>
            <a:r>
              <a:rPr lang="en-US" sz="3200" dirty="0" smtClean="0">
                <a:latin typeface="Arial Black" panose="020B0604020202020204" pitchFamily="34" charset="0"/>
                <a:cs typeface="Arial Black" panose="020B0604020202020204" pitchFamily="34" charset="0"/>
              </a:rPr>
              <a:t>What Is Left To be Done</a:t>
            </a:r>
            <a:endParaRPr sz="3200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3A14DEE-17B2-3442-AD8F-9FFFFAFE2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74" y="1645988"/>
            <a:ext cx="828675" cy="771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08292" y="3943350"/>
            <a:ext cx="3478483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en-US" sz="1800" b="1" dirty="0" smtClean="0">
                <a:solidFill>
                  <a:schemeClr val="bg1"/>
                </a:solidFill>
              </a:rPr>
              <a:t>Making the website publically Accessible.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en-US" sz="1800" b="1" dirty="0" smtClean="0">
                <a:solidFill>
                  <a:schemeClr val="bg1"/>
                </a:solidFill>
              </a:rPr>
              <a:t>Developing Features To Send Updates.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en-US" sz="1800" b="1" dirty="0" smtClean="0">
                <a:solidFill>
                  <a:schemeClr val="bg1"/>
                </a:solidFill>
              </a:rPr>
              <a:t>Extra Level Security Encryption Techniques.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800" b="1" dirty="0" smtClean="0">
              <a:solidFill>
                <a:schemeClr val="bg1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object 2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rgbClr val="C6C9D6">
              <a:alpha val="19999"/>
            </a:srgbClr>
          </a:solidFill>
          <a:ln w="12700">
            <a:miter lim="400000"/>
          </a:ln>
        </p:spPr>
        <p:txBody>
          <a:bodyPr lIns="34289" rIns="34289"/>
          <a:lstStyle/>
          <a:p>
            <a:endParaRPr sz="1086"/>
          </a:p>
        </p:txBody>
      </p:sp>
      <p:sp>
        <p:nvSpPr>
          <p:cNvPr id="912" name="object 188"/>
          <p:cNvSpPr txBox="1"/>
          <p:nvPr/>
        </p:nvSpPr>
        <p:spPr>
          <a:xfrm>
            <a:off x="2755076" y="1390898"/>
            <a:ext cx="3486635" cy="387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4000" b="1" dirty="0" smtClean="0"/>
              <a:t>A whopping 85% of data is transferred through cloud services.</a:t>
            </a:r>
          </a:p>
          <a:p>
            <a:pPr>
              <a:defRPr sz="35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9525">
              <a:defRPr sz="1000" b="1" i="1">
                <a:solidFill>
                  <a:srgbClr val="F36050"/>
                </a:solidFill>
                <a:latin typeface="Poppins-SemiBoldItalic"/>
                <a:ea typeface="Poppins-SemiBoldItalic"/>
                <a:cs typeface="Poppins-SemiBoldItalic"/>
                <a:sym typeface="Poppins-SemiBoldItalic"/>
              </a:defRPr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Source: Demand Gen Report,</a:t>
            </a:r>
            <a:r>
              <a:rPr sz="1200" spc="-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</a:p>
        </p:txBody>
      </p:sp>
      <p:sp>
        <p:nvSpPr>
          <p:cNvPr id="913" name="object 189"/>
          <p:cNvSpPr txBox="1"/>
          <p:nvPr/>
        </p:nvSpPr>
        <p:spPr>
          <a:xfrm>
            <a:off x="2617125" y="1516601"/>
            <a:ext cx="3429606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indent="12700">
              <a:spcBef>
                <a:spcPts val="100"/>
              </a:spcBef>
              <a:defRPr sz="15200" b="1">
                <a:solidFill>
                  <a:srgbClr val="F1452F"/>
                </a:solidFill>
                <a:latin typeface="Poppins-ExtraBold"/>
                <a:ea typeface="Poppins-ExtraBold"/>
                <a:cs typeface="Poppins-ExtraBold"/>
                <a:sym typeface="Poppins-ExtraBold"/>
              </a:defRPr>
            </a:lvl1pPr>
          </a:lstStyle>
          <a:p>
            <a:endParaRPr sz="11400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grpSp>
        <p:nvGrpSpPr>
          <p:cNvPr id="918" name="object 190"/>
          <p:cNvGrpSpPr/>
          <p:nvPr/>
        </p:nvGrpSpPr>
        <p:grpSpPr>
          <a:xfrm>
            <a:off x="6332688" y="3298290"/>
            <a:ext cx="565655" cy="362515"/>
            <a:chOff x="0" y="0"/>
            <a:chExt cx="754206" cy="483351"/>
          </a:xfrm>
        </p:grpSpPr>
        <p:sp>
          <p:nvSpPr>
            <p:cNvPr id="914" name="Shape"/>
            <p:cNvSpPr/>
            <p:nvPr/>
          </p:nvSpPr>
          <p:spPr>
            <a:xfrm>
              <a:off x="593428" y="315260"/>
              <a:ext cx="160779" cy="1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54" y="0"/>
                  </a:moveTo>
                  <a:lnTo>
                    <a:pt x="0" y="0"/>
                  </a:lnTo>
                  <a:lnTo>
                    <a:pt x="2384" y="649"/>
                  </a:lnTo>
                  <a:lnTo>
                    <a:pt x="4460" y="1944"/>
                  </a:lnTo>
                  <a:lnTo>
                    <a:pt x="5850" y="3689"/>
                  </a:lnTo>
                  <a:lnTo>
                    <a:pt x="6824" y="5951"/>
                  </a:lnTo>
                  <a:lnTo>
                    <a:pt x="7653" y="8802"/>
                  </a:lnTo>
                  <a:lnTo>
                    <a:pt x="8644" y="12170"/>
                  </a:lnTo>
                  <a:lnTo>
                    <a:pt x="10188" y="15600"/>
                  </a:lnTo>
                  <a:lnTo>
                    <a:pt x="12738" y="18755"/>
                  </a:lnTo>
                  <a:lnTo>
                    <a:pt x="16744" y="21302"/>
                  </a:lnTo>
                  <a:lnTo>
                    <a:pt x="18073" y="21600"/>
                  </a:lnTo>
                  <a:lnTo>
                    <a:pt x="19371" y="21397"/>
                  </a:lnTo>
                  <a:lnTo>
                    <a:pt x="20493" y="20744"/>
                  </a:lnTo>
                  <a:lnTo>
                    <a:pt x="21292" y="19689"/>
                  </a:lnTo>
                  <a:lnTo>
                    <a:pt x="21600" y="18420"/>
                  </a:lnTo>
                  <a:lnTo>
                    <a:pt x="21380" y="17182"/>
                  </a:lnTo>
                  <a:lnTo>
                    <a:pt x="20688" y="16112"/>
                  </a:lnTo>
                  <a:lnTo>
                    <a:pt x="19581" y="15348"/>
                  </a:lnTo>
                  <a:lnTo>
                    <a:pt x="17505" y="14053"/>
                  </a:lnTo>
                  <a:lnTo>
                    <a:pt x="16114" y="12309"/>
                  </a:lnTo>
                  <a:lnTo>
                    <a:pt x="15139" y="10046"/>
                  </a:lnTo>
                  <a:lnTo>
                    <a:pt x="14311" y="7195"/>
                  </a:lnTo>
                  <a:lnTo>
                    <a:pt x="13320" y="3827"/>
                  </a:lnTo>
                  <a:lnTo>
                    <a:pt x="11776" y="398"/>
                  </a:lnTo>
                  <a:lnTo>
                    <a:pt x="11454" y="0"/>
                  </a:lnTo>
                  <a:close/>
                </a:path>
              </a:pathLst>
            </a:custGeom>
            <a:solidFill>
              <a:srgbClr val="F1452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086"/>
            </a:p>
          </p:txBody>
        </p:sp>
        <p:sp>
          <p:nvSpPr>
            <p:cNvPr id="915" name="Shape"/>
            <p:cNvSpPr/>
            <p:nvPr/>
          </p:nvSpPr>
          <p:spPr>
            <a:xfrm>
              <a:off x="295244" y="179370"/>
              <a:ext cx="383444" cy="175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00" y="0"/>
                  </a:moveTo>
                  <a:lnTo>
                    <a:pt x="0" y="0"/>
                  </a:lnTo>
                  <a:lnTo>
                    <a:pt x="996" y="619"/>
                  </a:lnTo>
                  <a:lnTo>
                    <a:pt x="1866" y="1860"/>
                  </a:lnTo>
                  <a:lnTo>
                    <a:pt x="2448" y="3533"/>
                  </a:lnTo>
                  <a:lnTo>
                    <a:pt x="2856" y="5703"/>
                  </a:lnTo>
                  <a:lnTo>
                    <a:pt x="3203" y="8438"/>
                  </a:lnTo>
                  <a:lnTo>
                    <a:pt x="3618" y="11669"/>
                  </a:lnTo>
                  <a:lnTo>
                    <a:pt x="4265" y="14959"/>
                  </a:lnTo>
                  <a:lnTo>
                    <a:pt x="5334" y="17986"/>
                  </a:lnTo>
                  <a:lnTo>
                    <a:pt x="7014" y="20428"/>
                  </a:lnTo>
                  <a:lnTo>
                    <a:pt x="8958" y="21600"/>
                  </a:lnTo>
                  <a:lnTo>
                    <a:pt x="10704" y="21380"/>
                  </a:lnTo>
                  <a:lnTo>
                    <a:pt x="12264" y="20291"/>
                  </a:lnTo>
                  <a:lnTo>
                    <a:pt x="14821" y="17636"/>
                  </a:lnTo>
                  <a:lnTo>
                    <a:pt x="15838" y="16887"/>
                  </a:lnTo>
                  <a:lnTo>
                    <a:pt x="16797" y="16752"/>
                  </a:lnTo>
                  <a:lnTo>
                    <a:pt x="21600" y="16752"/>
                  </a:lnTo>
                  <a:lnTo>
                    <a:pt x="21101" y="15340"/>
                  </a:lnTo>
                  <a:lnTo>
                    <a:pt x="9202" y="15340"/>
                  </a:lnTo>
                  <a:lnTo>
                    <a:pt x="8203" y="14716"/>
                  </a:lnTo>
                  <a:lnTo>
                    <a:pt x="7334" y="13476"/>
                  </a:lnTo>
                  <a:lnTo>
                    <a:pt x="6751" y="11801"/>
                  </a:lnTo>
                  <a:lnTo>
                    <a:pt x="6343" y="9633"/>
                  </a:lnTo>
                  <a:lnTo>
                    <a:pt x="5996" y="6898"/>
                  </a:lnTo>
                  <a:lnTo>
                    <a:pt x="5582" y="3668"/>
                  </a:lnTo>
                  <a:lnTo>
                    <a:pt x="4934" y="378"/>
                  </a:lnTo>
                  <a:lnTo>
                    <a:pt x="4800" y="0"/>
                  </a:lnTo>
                  <a:close/>
                </a:path>
              </a:pathLst>
            </a:custGeom>
            <a:solidFill>
              <a:srgbClr val="F1452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086"/>
            </a:p>
          </p:txBody>
        </p:sp>
        <p:sp>
          <p:nvSpPr>
            <p:cNvPr id="916" name="Shape"/>
            <p:cNvSpPr/>
            <p:nvPr/>
          </p:nvSpPr>
          <p:spPr>
            <a:xfrm>
              <a:off x="0" y="0"/>
              <a:ext cx="380462" cy="218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90" y="0"/>
                  </a:moveTo>
                  <a:lnTo>
                    <a:pt x="942" y="156"/>
                  </a:lnTo>
                  <a:lnTo>
                    <a:pt x="468" y="657"/>
                  </a:lnTo>
                  <a:lnTo>
                    <a:pt x="130" y="1468"/>
                  </a:lnTo>
                  <a:lnTo>
                    <a:pt x="0" y="2443"/>
                  </a:lnTo>
                  <a:lnTo>
                    <a:pt x="93" y="3394"/>
                  </a:lnTo>
                  <a:lnTo>
                    <a:pt x="386" y="4216"/>
                  </a:lnTo>
                  <a:lnTo>
                    <a:pt x="854" y="4803"/>
                  </a:lnTo>
                  <a:lnTo>
                    <a:pt x="1729" y="5797"/>
                  </a:lnTo>
                  <a:lnTo>
                    <a:pt x="2315" y="7135"/>
                  </a:lnTo>
                  <a:lnTo>
                    <a:pt x="2725" y="8872"/>
                  </a:lnTo>
                  <a:lnTo>
                    <a:pt x="3073" y="11062"/>
                  </a:lnTo>
                  <a:lnTo>
                    <a:pt x="3491" y="13649"/>
                  </a:lnTo>
                  <a:lnTo>
                    <a:pt x="4144" y="16284"/>
                  </a:lnTo>
                  <a:lnTo>
                    <a:pt x="5221" y="18708"/>
                  </a:lnTo>
                  <a:lnTo>
                    <a:pt x="6912" y="20663"/>
                  </a:lnTo>
                  <a:lnTo>
                    <a:pt x="8870" y="21600"/>
                  </a:lnTo>
                  <a:lnTo>
                    <a:pt x="10628" y="21422"/>
                  </a:lnTo>
                  <a:lnTo>
                    <a:pt x="12200" y="20547"/>
                  </a:lnTo>
                  <a:lnTo>
                    <a:pt x="14776" y="18419"/>
                  </a:lnTo>
                  <a:lnTo>
                    <a:pt x="15798" y="17820"/>
                  </a:lnTo>
                  <a:lnTo>
                    <a:pt x="16762" y="17711"/>
                  </a:lnTo>
                  <a:lnTo>
                    <a:pt x="21600" y="17711"/>
                  </a:lnTo>
                  <a:lnTo>
                    <a:pt x="21100" y="16586"/>
                  </a:lnTo>
                  <a:lnTo>
                    <a:pt x="9116" y="16586"/>
                  </a:lnTo>
                  <a:lnTo>
                    <a:pt x="8111" y="16089"/>
                  </a:lnTo>
                  <a:lnTo>
                    <a:pt x="7236" y="15095"/>
                  </a:lnTo>
                  <a:lnTo>
                    <a:pt x="6650" y="13757"/>
                  </a:lnTo>
                  <a:lnTo>
                    <a:pt x="6240" y="12020"/>
                  </a:lnTo>
                  <a:lnTo>
                    <a:pt x="5891" y="9830"/>
                  </a:lnTo>
                  <a:lnTo>
                    <a:pt x="5473" y="7243"/>
                  </a:lnTo>
                  <a:lnTo>
                    <a:pt x="4821" y="4608"/>
                  </a:lnTo>
                  <a:lnTo>
                    <a:pt x="3744" y="2184"/>
                  </a:lnTo>
                  <a:lnTo>
                    <a:pt x="2052" y="229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F1452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086"/>
            </a:p>
          </p:txBody>
        </p:sp>
        <p:sp>
          <p:nvSpPr>
            <p:cNvPr id="917" name="Shape"/>
            <p:cNvSpPr/>
            <p:nvPr/>
          </p:nvSpPr>
          <p:spPr>
            <a:xfrm>
              <a:off x="160562" y="128590"/>
              <a:ext cx="509269" cy="175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3" y="16753"/>
                  </a:moveTo>
                  <a:lnTo>
                    <a:pt x="17229" y="16973"/>
                  </a:lnTo>
                  <a:lnTo>
                    <a:pt x="16053" y="18064"/>
                  </a:lnTo>
                  <a:lnTo>
                    <a:pt x="14129" y="20716"/>
                  </a:lnTo>
                  <a:lnTo>
                    <a:pt x="13363" y="21466"/>
                  </a:lnTo>
                  <a:lnTo>
                    <a:pt x="12641" y="21600"/>
                  </a:lnTo>
                  <a:lnTo>
                    <a:pt x="21600" y="21600"/>
                  </a:lnTo>
                  <a:lnTo>
                    <a:pt x="21272" y="20367"/>
                  </a:lnTo>
                  <a:lnTo>
                    <a:pt x="20007" y="17925"/>
                  </a:lnTo>
                  <a:lnTo>
                    <a:pt x="18543" y="16753"/>
                  </a:lnTo>
                  <a:close/>
                  <a:moveTo>
                    <a:pt x="5896" y="0"/>
                  </a:moveTo>
                  <a:lnTo>
                    <a:pt x="4582" y="222"/>
                  </a:lnTo>
                  <a:lnTo>
                    <a:pt x="3408" y="1314"/>
                  </a:lnTo>
                  <a:lnTo>
                    <a:pt x="1484" y="3971"/>
                  </a:lnTo>
                  <a:lnTo>
                    <a:pt x="720" y="4719"/>
                  </a:lnTo>
                  <a:lnTo>
                    <a:pt x="0" y="4855"/>
                  </a:lnTo>
                  <a:lnTo>
                    <a:pt x="8953" y="4855"/>
                  </a:lnTo>
                  <a:lnTo>
                    <a:pt x="8622" y="3611"/>
                  </a:lnTo>
                  <a:lnTo>
                    <a:pt x="7358" y="1170"/>
                  </a:lnTo>
                  <a:lnTo>
                    <a:pt x="5896" y="0"/>
                  </a:lnTo>
                  <a:close/>
                </a:path>
              </a:pathLst>
            </a:custGeom>
            <a:solidFill>
              <a:srgbClr val="DF543C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086"/>
            </a:p>
          </p:txBody>
        </p:sp>
      </p:grpSp>
      <p:grpSp>
        <p:nvGrpSpPr>
          <p:cNvPr id="924" name="object 191"/>
          <p:cNvGrpSpPr/>
          <p:nvPr/>
        </p:nvGrpSpPr>
        <p:grpSpPr>
          <a:xfrm>
            <a:off x="6241711" y="2417761"/>
            <a:ext cx="656403" cy="164637"/>
            <a:chOff x="0" y="0"/>
            <a:chExt cx="875202" cy="219514"/>
          </a:xfrm>
        </p:grpSpPr>
        <p:sp>
          <p:nvSpPr>
            <p:cNvPr id="919" name="Shape"/>
            <p:cNvSpPr/>
            <p:nvPr/>
          </p:nvSpPr>
          <p:spPr>
            <a:xfrm>
              <a:off x="0" y="89076"/>
              <a:ext cx="282664" cy="130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56" y="0"/>
                  </a:moveTo>
                  <a:lnTo>
                    <a:pt x="925" y="554"/>
                  </a:lnTo>
                  <a:lnTo>
                    <a:pt x="369" y="1634"/>
                  </a:lnTo>
                  <a:lnTo>
                    <a:pt x="41" y="3086"/>
                  </a:lnTo>
                  <a:lnTo>
                    <a:pt x="0" y="4613"/>
                  </a:lnTo>
                  <a:lnTo>
                    <a:pt x="5" y="4815"/>
                  </a:lnTo>
                  <a:lnTo>
                    <a:pt x="3611" y="8411"/>
                  </a:lnTo>
                  <a:lnTo>
                    <a:pt x="4832" y="9392"/>
                  </a:lnTo>
                  <a:lnTo>
                    <a:pt x="6020" y="11210"/>
                  </a:lnTo>
                  <a:lnTo>
                    <a:pt x="7327" y="13769"/>
                  </a:lnTo>
                  <a:lnTo>
                    <a:pt x="8170" y="15471"/>
                  </a:lnTo>
                  <a:lnTo>
                    <a:pt x="9088" y="17168"/>
                  </a:lnTo>
                  <a:lnTo>
                    <a:pt x="12198" y="20876"/>
                  </a:lnTo>
                  <a:lnTo>
                    <a:pt x="14411" y="21600"/>
                  </a:lnTo>
                  <a:lnTo>
                    <a:pt x="15674" y="21414"/>
                  </a:lnTo>
                  <a:lnTo>
                    <a:pt x="18284" y="19689"/>
                  </a:lnTo>
                  <a:lnTo>
                    <a:pt x="20203" y="16691"/>
                  </a:lnTo>
                  <a:lnTo>
                    <a:pt x="21600" y="13050"/>
                  </a:lnTo>
                  <a:lnTo>
                    <a:pt x="15128" y="13050"/>
                  </a:lnTo>
                  <a:lnTo>
                    <a:pt x="13725" y="13006"/>
                  </a:lnTo>
                  <a:lnTo>
                    <a:pt x="12504" y="12024"/>
                  </a:lnTo>
                  <a:lnTo>
                    <a:pt x="11315" y="10203"/>
                  </a:lnTo>
                  <a:lnTo>
                    <a:pt x="8455" y="4613"/>
                  </a:lnTo>
                  <a:lnTo>
                    <a:pt x="6620" y="1889"/>
                  </a:lnTo>
                  <a:lnTo>
                    <a:pt x="4390" y="132"/>
                  </a:lnTo>
                  <a:lnTo>
                    <a:pt x="1656" y="0"/>
                  </a:lnTo>
                  <a:close/>
                </a:path>
              </a:pathLst>
            </a:custGeom>
            <a:solidFill>
              <a:srgbClr val="F1452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086"/>
            </a:p>
          </p:txBody>
        </p:sp>
        <p:sp>
          <p:nvSpPr>
            <p:cNvPr id="920" name="Shape"/>
            <p:cNvSpPr/>
            <p:nvPr/>
          </p:nvSpPr>
          <p:spPr>
            <a:xfrm>
              <a:off x="352816" y="95083"/>
              <a:ext cx="254061" cy="78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96" y="0"/>
                  </a:moveTo>
                  <a:lnTo>
                    <a:pt x="0" y="0"/>
                  </a:lnTo>
                  <a:lnTo>
                    <a:pt x="1567" y="66"/>
                  </a:lnTo>
                  <a:lnTo>
                    <a:pt x="2926" y="1686"/>
                  </a:lnTo>
                  <a:lnTo>
                    <a:pt x="4246" y="4698"/>
                  </a:lnTo>
                  <a:lnTo>
                    <a:pt x="5271" y="7693"/>
                  </a:lnTo>
                  <a:lnTo>
                    <a:pt x="7430" y="13956"/>
                  </a:lnTo>
                  <a:lnTo>
                    <a:pt x="9475" y="18464"/>
                  </a:lnTo>
                  <a:lnTo>
                    <a:pt x="11956" y="21376"/>
                  </a:lnTo>
                  <a:lnTo>
                    <a:pt x="14997" y="21600"/>
                  </a:lnTo>
                  <a:lnTo>
                    <a:pt x="17903" y="18746"/>
                  </a:lnTo>
                  <a:lnTo>
                    <a:pt x="20041" y="13786"/>
                  </a:lnTo>
                  <a:lnTo>
                    <a:pt x="21600" y="7754"/>
                  </a:lnTo>
                  <a:lnTo>
                    <a:pt x="14389" y="7754"/>
                  </a:lnTo>
                  <a:lnTo>
                    <a:pt x="12833" y="7693"/>
                  </a:lnTo>
                  <a:lnTo>
                    <a:pt x="11475" y="6078"/>
                  </a:lnTo>
                  <a:lnTo>
                    <a:pt x="10148" y="3062"/>
                  </a:lnTo>
                  <a:lnTo>
                    <a:pt x="9096" y="0"/>
                  </a:lnTo>
                  <a:close/>
                </a:path>
              </a:pathLst>
            </a:custGeom>
            <a:solidFill>
              <a:srgbClr val="F1452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086"/>
            </a:p>
          </p:txBody>
        </p:sp>
        <p:sp>
          <p:nvSpPr>
            <p:cNvPr id="921" name="Shape"/>
            <p:cNvSpPr/>
            <p:nvPr/>
          </p:nvSpPr>
          <p:spPr>
            <a:xfrm>
              <a:off x="197965" y="44526"/>
              <a:ext cx="261838" cy="123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87" y="0"/>
                  </a:moveTo>
                  <a:lnTo>
                    <a:pt x="7297" y="4993"/>
                  </a:lnTo>
                  <a:lnTo>
                    <a:pt x="4329" y="13767"/>
                  </a:lnTo>
                  <a:lnTo>
                    <a:pt x="3569" y="16349"/>
                  </a:lnTo>
                  <a:lnTo>
                    <a:pt x="2586" y="18935"/>
                  </a:lnTo>
                  <a:lnTo>
                    <a:pt x="1453" y="20689"/>
                  </a:lnTo>
                  <a:lnTo>
                    <a:pt x="0" y="21600"/>
                  </a:lnTo>
                  <a:lnTo>
                    <a:pt x="6987" y="21600"/>
                  </a:lnTo>
                  <a:lnTo>
                    <a:pt x="7009" y="21543"/>
                  </a:lnTo>
                  <a:lnTo>
                    <a:pt x="9206" y="14096"/>
                  </a:lnTo>
                  <a:lnTo>
                    <a:pt x="10189" y="11512"/>
                  </a:lnTo>
                  <a:lnTo>
                    <a:pt x="11321" y="9762"/>
                  </a:lnTo>
                  <a:lnTo>
                    <a:pt x="12774" y="8853"/>
                  </a:lnTo>
                  <a:lnTo>
                    <a:pt x="21600" y="8853"/>
                  </a:lnTo>
                  <a:lnTo>
                    <a:pt x="19520" y="4878"/>
                  </a:lnTo>
                  <a:lnTo>
                    <a:pt x="17538" y="1995"/>
                  </a:lnTo>
                  <a:lnTo>
                    <a:pt x="15133" y="137"/>
                  </a:lnTo>
                  <a:lnTo>
                    <a:pt x="12187" y="0"/>
                  </a:lnTo>
                  <a:close/>
                </a:path>
              </a:pathLst>
            </a:custGeom>
            <a:solidFill>
              <a:srgbClr val="F1452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086"/>
            </a:p>
          </p:txBody>
        </p:sp>
        <p:sp>
          <p:nvSpPr>
            <p:cNvPr id="922" name="Shape"/>
            <p:cNvSpPr/>
            <p:nvPr/>
          </p:nvSpPr>
          <p:spPr>
            <a:xfrm>
              <a:off x="677123" y="50519"/>
              <a:ext cx="198080" cy="78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74" y="0"/>
                  </a:moveTo>
                  <a:lnTo>
                    <a:pt x="0" y="0"/>
                  </a:lnTo>
                  <a:lnTo>
                    <a:pt x="2002" y="89"/>
                  </a:lnTo>
                  <a:lnTo>
                    <a:pt x="3745" y="1714"/>
                  </a:lnTo>
                  <a:lnTo>
                    <a:pt x="5446" y="4721"/>
                  </a:lnTo>
                  <a:lnTo>
                    <a:pt x="9530" y="13961"/>
                  </a:lnTo>
                  <a:lnTo>
                    <a:pt x="12151" y="18465"/>
                  </a:lnTo>
                  <a:lnTo>
                    <a:pt x="15335" y="21375"/>
                  </a:lnTo>
                  <a:lnTo>
                    <a:pt x="19236" y="21600"/>
                  </a:lnTo>
                  <a:lnTo>
                    <a:pt x="20279" y="20687"/>
                  </a:lnTo>
                  <a:lnTo>
                    <a:pt x="21073" y="18898"/>
                  </a:lnTo>
                  <a:lnTo>
                    <a:pt x="21541" y="16488"/>
                  </a:lnTo>
                  <a:lnTo>
                    <a:pt x="21600" y="13961"/>
                  </a:lnTo>
                  <a:lnTo>
                    <a:pt x="21587" y="13581"/>
                  </a:lnTo>
                  <a:lnTo>
                    <a:pt x="16461" y="7688"/>
                  </a:lnTo>
                  <a:lnTo>
                    <a:pt x="14720" y="6072"/>
                  </a:lnTo>
                  <a:lnTo>
                    <a:pt x="13018" y="3054"/>
                  </a:lnTo>
                  <a:lnTo>
                    <a:pt x="11674" y="0"/>
                  </a:lnTo>
                  <a:close/>
                </a:path>
              </a:pathLst>
            </a:custGeom>
            <a:solidFill>
              <a:srgbClr val="F1452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086"/>
            </a:p>
          </p:txBody>
        </p:sp>
        <p:sp>
          <p:nvSpPr>
            <p:cNvPr id="923" name="Shape"/>
            <p:cNvSpPr/>
            <p:nvPr/>
          </p:nvSpPr>
          <p:spPr>
            <a:xfrm>
              <a:off x="522056" y="0"/>
              <a:ext cx="262119" cy="123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89" y="0"/>
                  </a:moveTo>
                  <a:lnTo>
                    <a:pt x="7299" y="4991"/>
                  </a:lnTo>
                  <a:lnTo>
                    <a:pt x="4575" y="12928"/>
                  </a:lnTo>
                  <a:lnTo>
                    <a:pt x="3571" y="16342"/>
                  </a:lnTo>
                  <a:lnTo>
                    <a:pt x="2589" y="18932"/>
                  </a:lnTo>
                  <a:lnTo>
                    <a:pt x="1456" y="20687"/>
                  </a:lnTo>
                  <a:lnTo>
                    <a:pt x="0" y="21600"/>
                  </a:lnTo>
                  <a:lnTo>
                    <a:pt x="6990" y="21600"/>
                  </a:lnTo>
                  <a:lnTo>
                    <a:pt x="7010" y="21548"/>
                  </a:lnTo>
                  <a:lnTo>
                    <a:pt x="8204" y="17515"/>
                  </a:lnTo>
                  <a:lnTo>
                    <a:pt x="9207" y="14101"/>
                  </a:lnTo>
                  <a:lnTo>
                    <a:pt x="10190" y="11512"/>
                  </a:lnTo>
                  <a:lnTo>
                    <a:pt x="11323" y="9757"/>
                  </a:lnTo>
                  <a:lnTo>
                    <a:pt x="12778" y="8845"/>
                  </a:lnTo>
                  <a:lnTo>
                    <a:pt x="21600" y="8845"/>
                  </a:lnTo>
                  <a:lnTo>
                    <a:pt x="19525" y="4876"/>
                  </a:lnTo>
                  <a:lnTo>
                    <a:pt x="17544" y="1999"/>
                  </a:lnTo>
                  <a:lnTo>
                    <a:pt x="15138" y="140"/>
                  </a:lnTo>
                  <a:lnTo>
                    <a:pt x="12189" y="0"/>
                  </a:lnTo>
                  <a:close/>
                </a:path>
              </a:pathLst>
            </a:custGeom>
            <a:solidFill>
              <a:srgbClr val="F1452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086"/>
            </a:p>
          </p:txBody>
        </p:sp>
      </p:grpSp>
      <p:grpSp>
        <p:nvGrpSpPr>
          <p:cNvPr id="930" name="object 192"/>
          <p:cNvGrpSpPr/>
          <p:nvPr/>
        </p:nvGrpSpPr>
        <p:grpSpPr>
          <a:xfrm>
            <a:off x="6268310" y="1351526"/>
            <a:ext cx="572145" cy="350450"/>
            <a:chOff x="0" y="0"/>
            <a:chExt cx="762858" cy="467265"/>
          </a:xfrm>
        </p:grpSpPr>
        <p:sp>
          <p:nvSpPr>
            <p:cNvPr id="925" name="Shape"/>
            <p:cNvSpPr/>
            <p:nvPr/>
          </p:nvSpPr>
          <p:spPr>
            <a:xfrm>
              <a:off x="0" y="399680"/>
              <a:ext cx="258860" cy="67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981" y="0"/>
                  </a:moveTo>
                  <a:lnTo>
                    <a:pt x="3428" y="1661"/>
                  </a:lnTo>
                  <a:lnTo>
                    <a:pt x="819" y="7054"/>
                  </a:lnTo>
                  <a:lnTo>
                    <a:pt x="261" y="9493"/>
                  </a:lnTo>
                  <a:lnTo>
                    <a:pt x="0" y="12455"/>
                  </a:lnTo>
                  <a:lnTo>
                    <a:pt x="48" y="15575"/>
                  </a:lnTo>
                  <a:lnTo>
                    <a:pt x="418" y="18488"/>
                  </a:lnTo>
                  <a:lnTo>
                    <a:pt x="1059" y="20603"/>
                  </a:lnTo>
                  <a:lnTo>
                    <a:pt x="1840" y="21600"/>
                  </a:lnTo>
                  <a:lnTo>
                    <a:pt x="2657" y="21410"/>
                  </a:lnTo>
                  <a:lnTo>
                    <a:pt x="3411" y="19966"/>
                  </a:lnTo>
                  <a:lnTo>
                    <a:pt x="4750" y="17154"/>
                  </a:lnTo>
                  <a:lnTo>
                    <a:pt x="6153" y="16268"/>
                  </a:lnTo>
                  <a:lnTo>
                    <a:pt x="18584" y="16268"/>
                  </a:lnTo>
                  <a:lnTo>
                    <a:pt x="18683" y="16056"/>
                  </a:lnTo>
                  <a:lnTo>
                    <a:pt x="19443" y="14032"/>
                  </a:lnTo>
                  <a:lnTo>
                    <a:pt x="21491" y="5739"/>
                  </a:lnTo>
                  <a:lnTo>
                    <a:pt x="21600" y="4834"/>
                  </a:lnTo>
                  <a:lnTo>
                    <a:pt x="14093" y="4834"/>
                  </a:lnTo>
                  <a:lnTo>
                    <a:pt x="12517" y="4217"/>
                  </a:lnTo>
                  <a:lnTo>
                    <a:pt x="8410" y="756"/>
                  </a:lnTo>
                  <a:lnTo>
                    <a:pt x="5981" y="0"/>
                  </a:lnTo>
                  <a:close/>
                </a:path>
              </a:pathLst>
            </a:custGeom>
            <a:solidFill>
              <a:srgbClr val="F1452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086"/>
            </a:p>
          </p:txBody>
        </p:sp>
        <p:sp>
          <p:nvSpPr>
            <p:cNvPr id="926" name="Shape"/>
            <p:cNvSpPr/>
            <p:nvPr/>
          </p:nvSpPr>
          <p:spPr>
            <a:xfrm>
              <a:off x="168889" y="200827"/>
              <a:ext cx="349945" cy="213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042" y="0"/>
                  </a:moveTo>
                  <a:lnTo>
                    <a:pt x="6219" y="2223"/>
                  </a:lnTo>
                  <a:lnTo>
                    <a:pt x="3905" y="7685"/>
                  </a:lnTo>
                  <a:lnTo>
                    <a:pt x="3504" y="13409"/>
                  </a:lnTo>
                  <a:lnTo>
                    <a:pt x="3448" y="15633"/>
                  </a:lnTo>
                  <a:lnTo>
                    <a:pt x="3259" y="17523"/>
                  </a:lnTo>
                  <a:lnTo>
                    <a:pt x="2826" y="19085"/>
                  </a:lnTo>
                  <a:lnTo>
                    <a:pt x="2039" y="20419"/>
                  </a:lnTo>
                  <a:lnTo>
                    <a:pt x="1038" y="21324"/>
                  </a:lnTo>
                  <a:lnTo>
                    <a:pt x="0" y="21600"/>
                  </a:lnTo>
                  <a:lnTo>
                    <a:pt x="5553" y="21600"/>
                  </a:lnTo>
                  <a:lnTo>
                    <a:pt x="6271" y="19043"/>
                  </a:lnTo>
                  <a:lnTo>
                    <a:pt x="6590" y="16157"/>
                  </a:lnTo>
                  <a:lnTo>
                    <a:pt x="6671" y="13317"/>
                  </a:lnTo>
                  <a:lnTo>
                    <a:pt x="6727" y="11095"/>
                  </a:lnTo>
                  <a:lnTo>
                    <a:pt x="6917" y="9205"/>
                  </a:lnTo>
                  <a:lnTo>
                    <a:pt x="7350" y="7640"/>
                  </a:lnTo>
                  <a:lnTo>
                    <a:pt x="8137" y="6303"/>
                  </a:lnTo>
                  <a:lnTo>
                    <a:pt x="9130" y="5416"/>
                  </a:lnTo>
                  <a:lnTo>
                    <a:pt x="10168" y="5137"/>
                  </a:lnTo>
                  <a:lnTo>
                    <a:pt x="19185" y="5137"/>
                  </a:lnTo>
                  <a:lnTo>
                    <a:pt x="20000" y="4419"/>
                  </a:lnTo>
                  <a:lnTo>
                    <a:pt x="21519" y="1799"/>
                  </a:lnTo>
                  <a:lnTo>
                    <a:pt x="21600" y="1510"/>
                  </a:lnTo>
                  <a:lnTo>
                    <a:pt x="16043" y="1510"/>
                  </a:lnTo>
                  <a:lnTo>
                    <a:pt x="14874" y="1323"/>
                  </a:lnTo>
                  <a:lnTo>
                    <a:pt x="11836" y="237"/>
                  </a:lnTo>
                  <a:lnTo>
                    <a:pt x="10042" y="0"/>
                  </a:lnTo>
                  <a:close/>
                </a:path>
              </a:pathLst>
            </a:custGeom>
            <a:solidFill>
              <a:srgbClr val="F1452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086"/>
            </a:p>
          </p:txBody>
        </p:sp>
        <p:sp>
          <p:nvSpPr>
            <p:cNvPr id="927" name="Shape"/>
            <p:cNvSpPr/>
            <p:nvPr/>
          </p:nvSpPr>
          <p:spPr>
            <a:xfrm>
              <a:off x="428799" y="1584"/>
              <a:ext cx="334060" cy="214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43" y="0"/>
                  </a:moveTo>
                  <a:lnTo>
                    <a:pt x="6525" y="2241"/>
                  </a:lnTo>
                  <a:lnTo>
                    <a:pt x="4097" y="7698"/>
                  </a:lnTo>
                  <a:lnTo>
                    <a:pt x="3617" y="15640"/>
                  </a:lnTo>
                  <a:lnTo>
                    <a:pt x="3415" y="17532"/>
                  </a:lnTo>
                  <a:lnTo>
                    <a:pt x="2961" y="19097"/>
                  </a:lnTo>
                  <a:lnTo>
                    <a:pt x="2137" y="20433"/>
                  </a:lnTo>
                  <a:lnTo>
                    <a:pt x="1089" y="21324"/>
                  </a:lnTo>
                  <a:lnTo>
                    <a:pt x="0" y="21600"/>
                  </a:lnTo>
                  <a:lnTo>
                    <a:pt x="5822" y="21600"/>
                  </a:lnTo>
                  <a:lnTo>
                    <a:pt x="6574" y="19050"/>
                  </a:lnTo>
                  <a:lnTo>
                    <a:pt x="6908" y="16169"/>
                  </a:lnTo>
                  <a:lnTo>
                    <a:pt x="7054" y="11108"/>
                  </a:lnTo>
                  <a:lnTo>
                    <a:pt x="7256" y="9216"/>
                  </a:lnTo>
                  <a:lnTo>
                    <a:pt x="7710" y="7651"/>
                  </a:lnTo>
                  <a:lnTo>
                    <a:pt x="8535" y="6315"/>
                  </a:lnTo>
                  <a:lnTo>
                    <a:pt x="9582" y="5413"/>
                  </a:lnTo>
                  <a:lnTo>
                    <a:pt x="10671" y="5134"/>
                  </a:lnTo>
                  <a:lnTo>
                    <a:pt x="20123" y="5134"/>
                  </a:lnTo>
                  <a:lnTo>
                    <a:pt x="20966" y="4425"/>
                  </a:lnTo>
                  <a:lnTo>
                    <a:pt x="21398" y="3656"/>
                  </a:lnTo>
                  <a:lnTo>
                    <a:pt x="21600" y="2720"/>
                  </a:lnTo>
                  <a:lnTo>
                    <a:pt x="21563" y="1736"/>
                  </a:lnTo>
                  <a:lnTo>
                    <a:pt x="21498" y="1528"/>
                  </a:lnTo>
                  <a:lnTo>
                    <a:pt x="16808" y="1528"/>
                  </a:lnTo>
                  <a:lnTo>
                    <a:pt x="15589" y="1339"/>
                  </a:lnTo>
                  <a:lnTo>
                    <a:pt x="12419" y="246"/>
                  </a:lnTo>
                  <a:lnTo>
                    <a:pt x="10543" y="0"/>
                  </a:lnTo>
                  <a:close/>
                </a:path>
              </a:pathLst>
            </a:custGeom>
            <a:solidFill>
              <a:srgbClr val="F1452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086"/>
            </a:p>
          </p:txBody>
        </p:sp>
        <p:sp>
          <p:nvSpPr>
            <p:cNvPr id="928" name="Shape"/>
            <p:cNvSpPr/>
            <p:nvPr/>
          </p:nvSpPr>
          <p:spPr>
            <a:xfrm>
              <a:off x="688754" y="0"/>
              <a:ext cx="72528" cy="16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75" y="0"/>
                  </a:moveTo>
                  <a:lnTo>
                    <a:pt x="12562" y="775"/>
                  </a:lnTo>
                  <a:lnTo>
                    <a:pt x="9899" y="6553"/>
                  </a:lnTo>
                  <a:lnTo>
                    <a:pt x="5022" y="18045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0581" y="12518"/>
                  </a:lnTo>
                  <a:lnTo>
                    <a:pt x="18271" y="3992"/>
                  </a:lnTo>
                  <a:lnTo>
                    <a:pt x="15475" y="0"/>
                  </a:lnTo>
                  <a:close/>
                </a:path>
              </a:pathLst>
            </a:custGeom>
            <a:solidFill>
              <a:srgbClr val="F1452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086"/>
            </a:p>
          </p:txBody>
        </p:sp>
        <p:sp>
          <p:nvSpPr>
            <p:cNvPr id="929" name="Shape"/>
            <p:cNvSpPr/>
            <p:nvPr/>
          </p:nvSpPr>
          <p:spPr>
            <a:xfrm>
              <a:off x="73744" y="52496"/>
              <a:ext cx="666266" cy="413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30" y="20818"/>
                  </a:moveTo>
                  <a:lnTo>
                    <a:pt x="0" y="20818"/>
                  </a:lnTo>
                  <a:lnTo>
                    <a:pt x="615" y="20913"/>
                  </a:lnTo>
                  <a:lnTo>
                    <a:pt x="1346" y="21173"/>
                  </a:lnTo>
                  <a:lnTo>
                    <a:pt x="1952" y="21400"/>
                  </a:lnTo>
                  <a:lnTo>
                    <a:pt x="2600" y="21569"/>
                  </a:lnTo>
                  <a:lnTo>
                    <a:pt x="3282" y="21600"/>
                  </a:lnTo>
                  <a:lnTo>
                    <a:pt x="3989" y="21414"/>
                  </a:lnTo>
                  <a:lnTo>
                    <a:pt x="4280" y="21259"/>
                  </a:lnTo>
                  <a:lnTo>
                    <a:pt x="4573" y="21050"/>
                  </a:lnTo>
                  <a:lnTo>
                    <a:pt x="4830" y="20818"/>
                  </a:lnTo>
                  <a:close/>
                  <a:moveTo>
                    <a:pt x="21600" y="0"/>
                  </a:moveTo>
                  <a:lnTo>
                    <a:pt x="16861" y="0"/>
                  </a:lnTo>
                  <a:lnTo>
                    <a:pt x="17476" y="99"/>
                  </a:lnTo>
                  <a:lnTo>
                    <a:pt x="19065" y="667"/>
                  </a:lnTo>
                  <a:lnTo>
                    <a:pt x="20004" y="795"/>
                  </a:lnTo>
                  <a:lnTo>
                    <a:pt x="20997" y="524"/>
                  </a:lnTo>
                  <a:lnTo>
                    <a:pt x="21600" y="0"/>
                  </a:lnTo>
                  <a:close/>
                  <a:moveTo>
                    <a:pt x="13161" y="10418"/>
                  </a:moveTo>
                  <a:lnTo>
                    <a:pt x="8425" y="10418"/>
                  </a:lnTo>
                  <a:lnTo>
                    <a:pt x="9040" y="10513"/>
                  </a:lnTo>
                  <a:lnTo>
                    <a:pt x="10633" y="11081"/>
                  </a:lnTo>
                  <a:lnTo>
                    <a:pt x="11571" y="11209"/>
                  </a:lnTo>
                  <a:lnTo>
                    <a:pt x="12564" y="10937"/>
                  </a:lnTo>
                  <a:lnTo>
                    <a:pt x="13161" y="10418"/>
                  </a:lnTo>
                  <a:close/>
                </a:path>
              </a:pathLst>
            </a:custGeom>
            <a:solidFill>
              <a:srgbClr val="C6C9D6">
                <a:alpha val="19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086"/>
            </a:p>
          </p:txBody>
        </p:sp>
      </p:grpSp>
      <p:sp>
        <p:nvSpPr>
          <p:cNvPr id="931" name="object 193"/>
          <p:cNvSpPr/>
          <p:nvPr/>
        </p:nvSpPr>
        <p:spPr>
          <a:xfrm>
            <a:off x="8208225" y="5486400"/>
            <a:ext cx="1" cy="1371600"/>
          </a:xfrm>
          <a:prstGeom prst="line">
            <a:avLst/>
          </a:prstGeom>
          <a:ln>
            <a:solidFill>
              <a:srgbClr val="F1452F"/>
            </a:solidFill>
          </a:ln>
        </p:spPr>
        <p:txBody>
          <a:bodyPr lIns="34289" rIns="34289"/>
          <a:lstStyle/>
          <a:p>
            <a:endParaRPr sz="1086"/>
          </a:p>
        </p:txBody>
      </p:sp>
      <p:sp>
        <p:nvSpPr>
          <p:cNvPr id="932" name="object 194"/>
          <p:cNvSpPr txBox="1"/>
          <p:nvPr/>
        </p:nvSpPr>
        <p:spPr>
          <a:xfrm>
            <a:off x="8133911" y="5234939"/>
            <a:ext cx="158591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1200">
                <a:solidFill>
                  <a:srgbClr val="F1452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sz="900" dirty="0">
                <a:latin typeface="Arial" panose="020B0604020202020204" pitchFamily="34" charset="0"/>
                <a:cs typeface="Arial" panose="020B0604020202020204" pitchFamily="34" charset="0"/>
              </a:rPr>
              <a:t>09</a:t>
            </a:r>
          </a:p>
        </p:txBody>
      </p:sp>
      <p:pic>
        <p:nvPicPr>
          <p:cNvPr id="933" name="pattern-plus.png" descr="pattern-plus.png"/>
          <p:cNvPicPr>
            <a:picLocks noChangeAspect="1"/>
          </p:cNvPicPr>
          <p:nvPr/>
        </p:nvPicPr>
        <p:blipFill rotWithShape="1">
          <a:blip r:embed="rId2">
            <a:alphaModFix amt="9617"/>
          </a:blip>
          <a:srcRect l="9610" t="1346"/>
          <a:stretch/>
        </p:blipFill>
        <p:spPr>
          <a:xfrm>
            <a:off x="-1743" y="0"/>
            <a:ext cx="3848510" cy="35519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object 83"/>
          <p:cNvSpPr txBox="1">
            <a:spLocks noGrp="1"/>
          </p:cNvSpPr>
          <p:nvPr>
            <p:ph type="title"/>
          </p:nvPr>
        </p:nvSpPr>
        <p:spPr>
          <a:xfrm>
            <a:off x="1866662" y="861148"/>
            <a:ext cx="5100486" cy="88773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00154" marR="3276" indent="-391963" algn="ctr" defTabSz="589788">
              <a:defRPr sz="3268"/>
            </a:pPr>
            <a:r>
              <a:rPr lang="en-US" sz="2800" dirty="0" smtClean="0"/>
              <a:t>Cloud storage is becoming one of the most favorite ways to save your data.</a:t>
            </a:r>
            <a:br>
              <a:rPr lang="en-US" sz="2800" dirty="0" smtClean="0"/>
            </a:br>
            <a:endParaRPr sz="2800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grpSp>
        <p:nvGrpSpPr>
          <p:cNvPr id="3" name="Group"/>
          <p:cNvGrpSpPr/>
          <p:nvPr/>
        </p:nvGrpSpPr>
        <p:grpSpPr>
          <a:xfrm>
            <a:off x="1828815" y="668078"/>
            <a:ext cx="269643" cy="279780"/>
            <a:chOff x="0" y="0"/>
            <a:chExt cx="359522" cy="373038"/>
          </a:xfrm>
        </p:grpSpPr>
        <p:sp>
          <p:nvSpPr>
            <p:cNvPr id="937" name="object 84"/>
            <p:cNvSpPr/>
            <p:nvPr/>
          </p:nvSpPr>
          <p:spPr>
            <a:xfrm>
              <a:off x="296898" y="0"/>
              <a:ext cx="62625" cy="162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70" y="0"/>
                  </a:moveTo>
                  <a:lnTo>
                    <a:pt x="4139" y="223"/>
                  </a:lnTo>
                  <a:lnTo>
                    <a:pt x="3679" y="585"/>
                  </a:lnTo>
                  <a:lnTo>
                    <a:pt x="4529" y="1565"/>
                  </a:lnTo>
                  <a:lnTo>
                    <a:pt x="3885" y="2001"/>
                  </a:lnTo>
                  <a:lnTo>
                    <a:pt x="0" y="4340"/>
                  </a:lnTo>
                  <a:lnTo>
                    <a:pt x="2181" y="6859"/>
                  </a:lnTo>
                  <a:lnTo>
                    <a:pt x="8932" y="7825"/>
                  </a:lnTo>
                  <a:lnTo>
                    <a:pt x="10123" y="8021"/>
                  </a:lnTo>
                  <a:lnTo>
                    <a:pt x="11244" y="9313"/>
                  </a:lnTo>
                  <a:lnTo>
                    <a:pt x="10600" y="9748"/>
                  </a:lnTo>
                  <a:lnTo>
                    <a:pt x="6711" y="12087"/>
                  </a:lnTo>
                  <a:lnTo>
                    <a:pt x="8892" y="14604"/>
                  </a:lnTo>
                  <a:lnTo>
                    <a:pt x="15643" y="15568"/>
                  </a:lnTo>
                  <a:lnTo>
                    <a:pt x="16834" y="15764"/>
                  </a:lnTo>
                  <a:lnTo>
                    <a:pt x="17951" y="17053"/>
                  </a:lnTo>
                  <a:lnTo>
                    <a:pt x="17307" y="17488"/>
                  </a:lnTo>
                  <a:lnTo>
                    <a:pt x="13417" y="19826"/>
                  </a:lnTo>
                  <a:lnTo>
                    <a:pt x="14797" y="21419"/>
                  </a:lnTo>
                  <a:lnTo>
                    <a:pt x="15726" y="21600"/>
                  </a:lnTo>
                  <a:lnTo>
                    <a:pt x="17456" y="21377"/>
                  </a:lnTo>
                  <a:lnTo>
                    <a:pt x="17916" y="21017"/>
                  </a:lnTo>
                  <a:lnTo>
                    <a:pt x="17066" y="20037"/>
                  </a:lnTo>
                  <a:lnTo>
                    <a:pt x="17710" y="19602"/>
                  </a:lnTo>
                  <a:lnTo>
                    <a:pt x="21600" y="17265"/>
                  </a:lnTo>
                  <a:lnTo>
                    <a:pt x="19419" y="14748"/>
                  </a:lnTo>
                  <a:lnTo>
                    <a:pt x="12668" y="13784"/>
                  </a:lnTo>
                  <a:lnTo>
                    <a:pt x="11477" y="13589"/>
                  </a:lnTo>
                  <a:lnTo>
                    <a:pt x="10360" y="12299"/>
                  </a:lnTo>
                  <a:lnTo>
                    <a:pt x="11004" y="11862"/>
                  </a:lnTo>
                  <a:lnTo>
                    <a:pt x="14893" y="9523"/>
                  </a:lnTo>
                  <a:lnTo>
                    <a:pt x="12712" y="7006"/>
                  </a:lnTo>
                  <a:lnTo>
                    <a:pt x="5962" y="6040"/>
                  </a:lnTo>
                  <a:lnTo>
                    <a:pt x="4766" y="5844"/>
                  </a:lnTo>
                  <a:lnTo>
                    <a:pt x="3644" y="4550"/>
                  </a:lnTo>
                  <a:lnTo>
                    <a:pt x="4293" y="4115"/>
                  </a:lnTo>
                  <a:lnTo>
                    <a:pt x="8178" y="1776"/>
                  </a:lnTo>
                  <a:lnTo>
                    <a:pt x="6798" y="181"/>
                  </a:lnTo>
                  <a:lnTo>
                    <a:pt x="5870" y="0"/>
                  </a:lnTo>
                  <a:close/>
                </a:path>
              </a:pathLst>
            </a:custGeom>
            <a:solidFill>
              <a:srgbClr val="F1452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086"/>
            </a:p>
          </p:txBody>
        </p:sp>
        <p:sp>
          <p:nvSpPr>
            <p:cNvPr id="938" name="object 85"/>
            <p:cNvSpPr/>
            <p:nvPr/>
          </p:nvSpPr>
          <p:spPr>
            <a:xfrm>
              <a:off x="89556" y="102456"/>
              <a:ext cx="117412" cy="122327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086"/>
            </a:p>
          </p:txBody>
        </p:sp>
        <p:grpSp>
          <p:nvGrpSpPr>
            <p:cNvPr id="4" name="object 86"/>
            <p:cNvGrpSpPr/>
            <p:nvPr/>
          </p:nvGrpSpPr>
          <p:grpSpPr>
            <a:xfrm>
              <a:off x="0" y="318453"/>
              <a:ext cx="158204" cy="54586"/>
              <a:chOff x="0" y="0"/>
              <a:chExt cx="158203" cy="54585"/>
            </a:xfrm>
          </p:grpSpPr>
          <p:sp>
            <p:nvSpPr>
              <p:cNvPr id="939" name="Shape"/>
              <p:cNvSpPr/>
              <p:nvPr/>
            </p:nvSpPr>
            <p:spPr>
              <a:xfrm>
                <a:off x="120180" y="29375"/>
                <a:ext cx="38024" cy="252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523" y="0"/>
                    </a:moveTo>
                    <a:lnTo>
                      <a:pt x="0" y="0"/>
                    </a:lnTo>
                    <a:lnTo>
                      <a:pt x="5750" y="1457"/>
                    </a:lnTo>
                    <a:lnTo>
                      <a:pt x="6854" y="4189"/>
                    </a:lnTo>
                    <a:lnTo>
                      <a:pt x="8614" y="8933"/>
                    </a:lnTo>
                    <a:lnTo>
                      <a:pt x="12704" y="19837"/>
                    </a:lnTo>
                    <a:lnTo>
                      <a:pt x="19717" y="21600"/>
                    </a:lnTo>
                    <a:lnTo>
                      <a:pt x="21110" y="20099"/>
                    </a:lnTo>
                    <a:lnTo>
                      <a:pt x="21600" y="15659"/>
                    </a:lnTo>
                    <a:lnTo>
                      <a:pt x="20597" y="13493"/>
                    </a:lnTo>
                    <a:lnTo>
                      <a:pt x="19125" y="13167"/>
                    </a:lnTo>
                    <a:lnTo>
                      <a:pt x="16290" y="12427"/>
                    </a:lnTo>
                    <a:lnTo>
                      <a:pt x="15128" y="9728"/>
                    </a:lnTo>
                    <a:lnTo>
                      <a:pt x="11523" y="0"/>
                    </a:lnTo>
                    <a:close/>
                  </a:path>
                </a:pathLst>
              </a:custGeom>
              <a:solidFill>
                <a:srgbClr val="F1452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endParaRPr sz="1086"/>
              </a:p>
            </p:txBody>
          </p:sp>
          <p:sp>
            <p:nvSpPr>
              <p:cNvPr id="940" name="Shape"/>
              <p:cNvSpPr/>
              <p:nvPr/>
            </p:nvSpPr>
            <p:spPr>
              <a:xfrm>
                <a:off x="59778" y="19189"/>
                <a:ext cx="53392" cy="264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217" y="0"/>
                    </a:moveTo>
                    <a:lnTo>
                      <a:pt x="0" y="0"/>
                    </a:lnTo>
                    <a:lnTo>
                      <a:pt x="4080" y="1422"/>
                    </a:lnTo>
                    <a:lnTo>
                      <a:pt x="4881" y="3997"/>
                    </a:lnTo>
                    <a:lnTo>
                      <a:pt x="7462" y="13276"/>
                    </a:lnTo>
                    <a:lnTo>
                      <a:pt x="9053" y="18901"/>
                    </a:lnTo>
                    <a:lnTo>
                      <a:pt x="16960" y="21600"/>
                    </a:lnTo>
                    <a:lnTo>
                      <a:pt x="21600" y="13244"/>
                    </a:lnTo>
                    <a:lnTo>
                      <a:pt x="15661" y="13244"/>
                    </a:lnTo>
                    <a:lnTo>
                      <a:pt x="11602" y="11854"/>
                    </a:lnTo>
                    <a:lnTo>
                      <a:pt x="10780" y="9279"/>
                    </a:lnTo>
                    <a:lnTo>
                      <a:pt x="8217" y="0"/>
                    </a:lnTo>
                    <a:close/>
                  </a:path>
                </a:pathLst>
              </a:custGeom>
              <a:solidFill>
                <a:srgbClr val="F1452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endParaRPr sz="1086"/>
              </a:p>
            </p:txBody>
          </p:sp>
          <p:sp>
            <p:nvSpPr>
              <p:cNvPr id="941" name="Shape"/>
              <p:cNvSpPr/>
              <p:nvPr/>
            </p:nvSpPr>
            <p:spPr>
              <a:xfrm>
                <a:off x="0" y="0"/>
                <a:ext cx="52743" cy="35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2" y="0"/>
                    </a:moveTo>
                    <a:lnTo>
                      <a:pt x="343" y="1068"/>
                    </a:lnTo>
                    <a:lnTo>
                      <a:pt x="0" y="4242"/>
                    </a:lnTo>
                    <a:lnTo>
                      <a:pt x="733" y="5775"/>
                    </a:lnTo>
                    <a:lnTo>
                      <a:pt x="1779" y="6008"/>
                    </a:lnTo>
                    <a:lnTo>
                      <a:pt x="3875" y="6557"/>
                    </a:lnTo>
                    <a:lnTo>
                      <a:pt x="4676" y="8477"/>
                    </a:lnTo>
                    <a:lnTo>
                      <a:pt x="8852" y="19594"/>
                    </a:lnTo>
                    <a:lnTo>
                      <a:pt x="16903" y="21600"/>
                    </a:lnTo>
                    <a:lnTo>
                      <a:pt x="21600" y="15367"/>
                    </a:lnTo>
                    <a:lnTo>
                      <a:pt x="15583" y="15367"/>
                    </a:lnTo>
                    <a:lnTo>
                      <a:pt x="11442" y="14338"/>
                    </a:lnTo>
                    <a:lnTo>
                      <a:pt x="10631" y="12394"/>
                    </a:lnTo>
                    <a:lnTo>
                      <a:pt x="8027" y="5473"/>
                    </a:lnTo>
                    <a:lnTo>
                      <a:pt x="6465" y="1285"/>
                    </a:lnTo>
                    <a:lnTo>
                      <a:pt x="1352" y="0"/>
                    </a:lnTo>
                    <a:close/>
                  </a:path>
                </a:pathLst>
              </a:custGeom>
              <a:solidFill>
                <a:srgbClr val="F1452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endParaRPr sz="1086"/>
              </a:p>
            </p:txBody>
          </p:sp>
          <p:sp>
            <p:nvSpPr>
              <p:cNvPr id="942" name="Shape"/>
              <p:cNvSpPr/>
              <p:nvPr/>
            </p:nvSpPr>
            <p:spPr>
              <a:xfrm>
                <a:off x="98488" y="19164"/>
                <a:ext cx="41978" cy="162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508" y="0"/>
                    </a:moveTo>
                    <a:lnTo>
                      <a:pt x="1503" y="18491"/>
                    </a:lnTo>
                    <a:lnTo>
                      <a:pt x="0" y="21600"/>
                    </a:lnTo>
                    <a:lnTo>
                      <a:pt x="7554" y="21600"/>
                    </a:lnTo>
                    <a:lnTo>
                      <a:pt x="9659" y="16716"/>
                    </a:lnTo>
                    <a:lnTo>
                      <a:pt x="11162" y="13590"/>
                    </a:lnTo>
                    <a:lnTo>
                      <a:pt x="21600" y="13590"/>
                    </a:lnTo>
                    <a:lnTo>
                      <a:pt x="20748" y="9651"/>
                    </a:lnTo>
                    <a:lnTo>
                      <a:pt x="17219" y="4056"/>
                    </a:lnTo>
                    <a:lnTo>
                      <a:pt x="16011" y="2823"/>
                    </a:lnTo>
                    <a:lnTo>
                      <a:pt x="9508" y="0"/>
                    </a:lnTo>
                    <a:close/>
                  </a:path>
                </a:pathLst>
              </a:custGeom>
              <a:solidFill>
                <a:srgbClr val="F1452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endParaRPr sz="1086"/>
              </a:p>
            </p:txBody>
          </p:sp>
          <p:sp>
            <p:nvSpPr>
              <p:cNvPr id="943" name="Shape"/>
              <p:cNvSpPr/>
              <p:nvPr/>
            </p:nvSpPr>
            <p:spPr>
              <a:xfrm>
                <a:off x="38049" y="8978"/>
                <a:ext cx="42041" cy="16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500" y="0"/>
                    </a:moveTo>
                    <a:lnTo>
                      <a:pt x="1507" y="18474"/>
                    </a:lnTo>
                    <a:lnTo>
                      <a:pt x="0" y="21600"/>
                    </a:lnTo>
                    <a:lnTo>
                      <a:pt x="7549" y="21600"/>
                    </a:lnTo>
                    <a:lnTo>
                      <a:pt x="9657" y="16732"/>
                    </a:lnTo>
                    <a:lnTo>
                      <a:pt x="11164" y="13589"/>
                    </a:lnTo>
                    <a:lnTo>
                      <a:pt x="21600" y="13589"/>
                    </a:lnTo>
                    <a:lnTo>
                      <a:pt x="19627" y="4429"/>
                    </a:lnTo>
                    <a:lnTo>
                      <a:pt x="9500" y="0"/>
                    </a:lnTo>
                    <a:close/>
                  </a:path>
                </a:pathLst>
              </a:custGeom>
              <a:solidFill>
                <a:srgbClr val="F1452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endParaRPr sz="1086"/>
              </a:p>
            </p:txBody>
          </p:sp>
        </p:grpSp>
      </p:grpSp>
      <p:grpSp>
        <p:nvGrpSpPr>
          <p:cNvPr id="5" name="Group"/>
          <p:cNvGrpSpPr/>
          <p:nvPr/>
        </p:nvGrpSpPr>
        <p:grpSpPr>
          <a:xfrm>
            <a:off x="6743138" y="1822813"/>
            <a:ext cx="252821" cy="290710"/>
            <a:chOff x="0" y="0"/>
            <a:chExt cx="337093" cy="387611"/>
          </a:xfrm>
        </p:grpSpPr>
        <p:sp>
          <p:nvSpPr>
            <p:cNvPr id="946" name="object 87"/>
            <p:cNvSpPr/>
            <p:nvPr/>
          </p:nvSpPr>
          <p:spPr>
            <a:xfrm>
              <a:off x="0" y="229306"/>
              <a:ext cx="72429" cy="158306"/>
            </a:xfrm>
            <a:prstGeom prst="rect">
              <a:avLst/>
            </a:prstGeom>
            <a:blipFill rotWithShape="1">
              <a:blip r:embed="rId3" cstate="print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086"/>
            </a:p>
          </p:txBody>
        </p:sp>
        <p:sp>
          <p:nvSpPr>
            <p:cNvPr id="947" name="object 88"/>
            <p:cNvSpPr/>
            <p:nvPr/>
          </p:nvSpPr>
          <p:spPr>
            <a:xfrm>
              <a:off x="142229" y="152227"/>
              <a:ext cx="128639" cy="110694"/>
            </a:xfrm>
            <a:prstGeom prst="rect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086"/>
            </a:p>
          </p:txBody>
        </p:sp>
        <p:grpSp>
          <p:nvGrpSpPr>
            <p:cNvPr id="6" name="object 89"/>
            <p:cNvGrpSpPr/>
            <p:nvPr/>
          </p:nvGrpSpPr>
          <p:grpSpPr>
            <a:xfrm>
              <a:off x="175586" y="0"/>
              <a:ext cx="161508" cy="38443"/>
              <a:chOff x="0" y="0"/>
              <a:chExt cx="161507" cy="38442"/>
            </a:xfrm>
          </p:grpSpPr>
          <p:sp>
            <p:nvSpPr>
              <p:cNvPr id="948" name="Shape"/>
              <p:cNvSpPr/>
              <p:nvPr/>
            </p:nvSpPr>
            <p:spPr>
              <a:xfrm>
                <a:off x="121756" y="17005"/>
                <a:ext cx="39752" cy="214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88" y="0"/>
                    </a:moveTo>
                    <a:lnTo>
                      <a:pt x="0" y="0"/>
                    </a:lnTo>
                    <a:lnTo>
                      <a:pt x="5555" y="627"/>
                    </a:lnTo>
                    <a:lnTo>
                      <a:pt x="6811" y="3608"/>
                    </a:lnTo>
                    <a:lnTo>
                      <a:pt x="13339" y="20794"/>
                    </a:lnTo>
                    <a:lnTo>
                      <a:pt x="20206" y="21600"/>
                    </a:lnTo>
                    <a:lnTo>
                      <a:pt x="21434" y="19579"/>
                    </a:lnTo>
                    <a:lnTo>
                      <a:pt x="21531" y="16930"/>
                    </a:lnTo>
                    <a:lnTo>
                      <a:pt x="21600" y="14281"/>
                    </a:lnTo>
                    <a:lnTo>
                      <a:pt x="20489" y="11952"/>
                    </a:lnTo>
                    <a:lnTo>
                      <a:pt x="19081" y="11836"/>
                    </a:lnTo>
                    <a:lnTo>
                      <a:pt x="16272" y="11466"/>
                    </a:lnTo>
                    <a:lnTo>
                      <a:pt x="15030" y="8522"/>
                    </a:lnTo>
                    <a:lnTo>
                      <a:pt x="11788" y="0"/>
                    </a:lnTo>
                    <a:close/>
                  </a:path>
                </a:pathLst>
              </a:custGeom>
              <a:solidFill>
                <a:srgbClr val="F1452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endParaRPr sz="1086"/>
              </a:p>
            </p:txBody>
          </p:sp>
          <p:sp>
            <p:nvSpPr>
              <p:cNvPr id="949" name="Shape"/>
              <p:cNvSpPr/>
              <p:nvPr/>
            </p:nvSpPr>
            <p:spPr>
              <a:xfrm>
                <a:off x="60579" y="13181"/>
                <a:ext cx="53416" cy="218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765" y="0"/>
                    </a:moveTo>
                    <a:lnTo>
                      <a:pt x="0" y="0"/>
                    </a:lnTo>
                    <a:lnTo>
                      <a:pt x="4109" y="639"/>
                    </a:lnTo>
                    <a:lnTo>
                      <a:pt x="5058" y="3521"/>
                    </a:lnTo>
                    <a:lnTo>
                      <a:pt x="9922" y="20360"/>
                    </a:lnTo>
                    <a:lnTo>
                      <a:pt x="17985" y="21600"/>
                    </a:lnTo>
                    <a:lnTo>
                      <a:pt x="21600" y="11902"/>
                    </a:lnTo>
                    <a:lnTo>
                      <a:pt x="16254" y="11902"/>
                    </a:lnTo>
                    <a:lnTo>
                      <a:pt x="12125" y="11251"/>
                    </a:lnTo>
                    <a:lnTo>
                      <a:pt x="11196" y="8357"/>
                    </a:lnTo>
                    <a:lnTo>
                      <a:pt x="9701" y="3245"/>
                    </a:lnTo>
                    <a:lnTo>
                      <a:pt x="8765" y="0"/>
                    </a:lnTo>
                    <a:close/>
                  </a:path>
                </a:pathLst>
              </a:custGeom>
              <a:solidFill>
                <a:srgbClr val="F1452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endParaRPr sz="1086"/>
              </a:p>
            </p:txBody>
          </p:sp>
          <p:sp>
            <p:nvSpPr>
              <p:cNvPr id="950" name="Shape"/>
              <p:cNvSpPr/>
              <p:nvPr/>
            </p:nvSpPr>
            <p:spPr>
              <a:xfrm>
                <a:off x="0" y="0"/>
                <a:ext cx="52822" cy="312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18" y="0"/>
                    </a:moveTo>
                    <a:lnTo>
                      <a:pt x="94" y="1377"/>
                    </a:lnTo>
                    <a:lnTo>
                      <a:pt x="22" y="3176"/>
                    </a:lnTo>
                    <a:lnTo>
                      <a:pt x="0" y="5071"/>
                    </a:lnTo>
                    <a:lnTo>
                      <a:pt x="790" y="6615"/>
                    </a:lnTo>
                    <a:lnTo>
                      <a:pt x="1859" y="6694"/>
                    </a:lnTo>
                    <a:lnTo>
                      <a:pt x="3927" y="6913"/>
                    </a:lnTo>
                    <a:lnTo>
                      <a:pt x="4898" y="8940"/>
                    </a:lnTo>
                    <a:lnTo>
                      <a:pt x="8762" y="18196"/>
                    </a:lnTo>
                    <a:lnTo>
                      <a:pt x="11732" y="20582"/>
                    </a:lnTo>
                    <a:lnTo>
                      <a:pt x="12724" y="21056"/>
                    </a:lnTo>
                    <a:lnTo>
                      <a:pt x="17954" y="21600"/>
                    </a:lnTo>
                    <a:lnTo>
                      <a:pt x="21600" y="14809"/>
                    </a:lnTo>
                    <a:lnTo>
                      <a:pt x="16209" y="14809"/>
                    </a:lnTo>
                    <a:lnTo>
                      <a:pt x="12023" y="14371"/>
                    </a:lnTo>
                    <a:lnTo>
                      <a:pt x="11093" y="12326"/>
                    </a:lnTo>
                    <a:lnTo>
                      <a:pt x="8007" y="4957"/>
                    </a:lnTo>
                    <a:lnTo>
                      <a:pt x="6123" y="526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rgbClr val="F1452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endParaRPr sz="1086"/>
              </a:p>
            </p:txBody>
          </p:sp>
          <p:sp>
            <p:nvSpPr>
              <p:cNvPr id="951" name="Shape"/>
              <p:cNvSpPr/>
              <p:nvPr/>
            </p:nvSpPr>
            <p:spPr>
              <a:xfrm>
                <a:off x="100775" y="7174"/>
                <a:ext cx="42676" cy="180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453" y="0"/>
                    </a:moveTo>
                    <a:lnTo>
                      <a:pt x="3516" y="12841"/>
                    </a:lnTo>
                    <a:lnTo>
                      <a:pt x="1350" y="18443"/>
                    </a:lnTo>
                    <a:lnTo>
                      <a:pt x="0" y="21600"/>
                    </a:lnTo>
                    <a:lnTo>
                      <a:pt x="6691" y="21600"/>
                    </a:lnTo>
                    <a:lnTo>
                      <a:pt x="9270" y="14906"/>
                    </a:lnTo>
                    <a:lnTo>
                      <a:pt x="10620" y="11749"/>
                    </a:lnTo>
                    <a:lnTo>
                      <a:pt x="21600" y="11749"/>
                    </a:lnTo>
                    <a:lnTo>
                      <a:pt x="18526" y="1457"/>
                    </a:lnTo>
                    <a:lnTo>
                      <a:pt x="8453" y="0"/>
                    </a:lnTo>
                    <a:close/>
                  </a:path>
                </a:pathLst>
              </a:custGeom>
              <a:solidFill>
                <a:srgbClr val="F1452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endParaRPr sz="1086"/>
              </a:p>
            </p:txBody>
          </p:sp>
          <p:sp>
            <p:nvSpPr>
              <p:cNvPr id="952" name="Shape"/>
              <p:cNvSpPr/>
              <p:nvPr/>
            </p:nvSpPr>
            <p:spPr>
              <a:xfrm>
                <a:off x="39637" y="3351"/>
                <a:ext cx="42620" cy="180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451" y="0"/>
                    </a:moveTo>
                    <a:lnTo>
                      <a:pt x="1352" y="18446"/>
                    </a:lnTo>
                    <a:lnTo>
                      <a:pt x="0" y="21600"/>
                    </a:lnTo>
                    <a:lnTo>
                      <a:pt x="6682" y="21600"/>
                    </a:lnTo>
                    <a:lnTo>
                      <a:pt x="9263" y="14896"/>
                    </a:lnTo>
                    <a:lnTo>
                      <a:pt x="10614" y="11741"/>
                    </a:lnTo>
                    <a:lnTo>
                      <a:pt x="21600" y="11741"/>
                    </a:lnTo>
                    <a:lnTo>
                      <a:pt x="18480" y="1487"/>
                    </a:lnTo>
                    <a:lnTo>
                      <a:pt x="8451" y="0"/>
                    </a:lnTo>
                    <a:close/>
                  </a:path>
                </a:pathLst>
              </a:custGeom>
              <a:solidFill>
                <a:srgbClr val="F1452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endParaRPr sz="1086"/>
              </a:p>
            </p:txBody>
          </p:sp>
        </p:grpSp>
      </p:grpSp>
      <p:pic>
        <p:nvPicPr>
          <p:cNvPr id="955" name="pattern-plus.png" descr="pattern-plu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6324" y="3285269"/>
            <a:ext cx="4257676" cy="3600451"/>
          </a:xfrm>
          <a:prstGeom prst="rect">
            <a:avLst/>
          </a:prstGeom>
          <a:ln w="12700">
            <a:miter lim="400000"/>
          </a:ln>
        </p:spPr>
      </p:pic>
      <p:sp>
        <p:nvSpPr>
          <p:cNvPr id="956" name="Rectangle"/>
          <p:cNvSpPr/>
          <p:nvPr/>
        </p:nvSpPr>
        <p:spPr>
          <a:xfrm>
            <a:off x="950351" y="2207041"/>
            <a:ext cx="7241384" cy="383657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54000" dir="5400000" rotWithShape="0">
              <a:srgbClr val="000000">
                <a:alpha val="8000"/>
              </a:srgbClr>
            </a:outerShdw>
          </a:effectLst>
        </p:spPr>
        <p:txBody>
          <a:bodyPr lIns="34289" rIns="34289" anchor="ctr"/>
          <a:lstStyle/>
          <a:p>
            <a:endParaRPr sz="1086"/>
          </a:p>
        </p:txBody>
      </p:sp>
      <p:sp>
        <p:nvSpPr>
          <p:cNvPr id="24" name="TextBox 23"/>
          <p:cNvSpPr txBox="1"/>
          <p:nvPr/>
        </p:nvSpPr>
        <p:spPr>
          <a:xfrm>
            <a:off x="1170045" y="2639897"/>
            <a:ext cx="7021689" cy="37856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fontAlgn="base"/>
            <a:r>
              <a:rPr lang="en-US" sz="2400" dirty="0" smtClean="0"/>
              <a:t>Security measures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2400" dirty="0" smtClean="0"/>
              <a:t> 3/4 of service providers intend to increase or have increased their budget for the safety measures in 2016.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2400" dirty="0" smtClean="0"/>
              <a:t>The number of users is going through the roof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2400" dirty="0" smtClean="0"/>
              <a:t>There are about 1600 millions of cloud storage personal users worldwide, which equals to 1,6 billion.</a:t>
            </a:r>
          </a:p>
          <a:p>
            <a:pPr fontAlgn="base"/>
            <a:r>
              <a:rPr lang="en-US" sz="2400" dirty="0" smtClean="0"/>
              <a:t>Global cloud service revenue from storage services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2400" dirty="0" smtClean="0"/>
              <a:t>Global cloud service revenue from storage services is about 4 billion in U.S. dollars.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2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object 2"/>
          <p:cNvSpPr txBox="1">
            <a:spLocks noGrp="1"/>
          </p:cNvSpPr>
          <p:nvPr>
            <p:ph type="title"/>
          </p:nvPr>
        </p:nvSpPr>
        <p:spPr>
          <a:xfrm>
            <a:off x="2161805" y="2263865"/>
            <a:ext cx="4820128" cy="2152175"/>
          </a:xfrm>
          <a:prstGeom prst="rect">
            <a:avLst/>
          </a:prstGeom>
        </p:spPr>
        <p:txBody>
          <a:bodyPr>
            <a:normAutofit/>
          </a:bodyPr>
          <a:lstStyle>
            <a:lvl1pPr marR="4318" indent="10255" algn="ctr" defTabSz="777240">
              <a:lnSpc>
                <a:spcPct val="111099"/>
              </a:lnSpc>
              <a:tabLst>
                <a:tab pos="1409700" algn="l"/>
                <a:tab pos="1473200" algn="l"/>
                <a:tab pos="2527300" algn="l"/>
                <a:tab pos="2679700" algn="l"/>
                <a:tab pos="3276600" algn="l"/>
                <a:tab pos="3860800" algn="l"/>
                <a:tab pos="3937000" algn="l"/>
              </a:tabLst>
              <a:defRPr sz="3570" b="0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that is Loved Tends to Survive</a:t>
            </a:r>
            <a:r>
              <a:rPr smtClean="0"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6" name="object 3"/>
          <p:cNvSpPr txBox="1"/>
          <p:nvPr/>
        </p:nvSpPr>
        <p:spPr>
          <a:xfrm>
            <a:off x="3514725" y="5229261"/>
            <a:ext cx="2162176" cy="163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158" marR="3810" indent="-499109">
              <a:lnSpc>
                <a:spcPct val="131900"/>
              </a:lnSpc>
              <a:spcBef>
                <a:spcPts val="75"/>
              </a:spcBef>
              <a:defRPr sz="1200" b="1">
                <a:solidFill>
                  <a:srgbClr val="5C2CCE"/>
                </a:solidFill>
                <a:latin typeface="Poppins-SemiBold"/>
                <a:ea typeface="Poppins-SemiBold"/>
                <a:cs typeface="Poppins-SemiBold"/>
                <a:sym typeface="Poppins-SemiBold"/>
              </a:defRPr>
            </a:pP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From CloudDriven</a:t>
            </a:r>
            <a:endParaRPr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7" name="object 4"/>
          <p:cNvSpPr/>
          <p:nvPr/>
        </p:nvSpPr>
        <p:spPr>
          <a:xfrm>
            <a:off x="4129553" y="1209672"/>
            <a:ext cx="885313" cy="800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12700">
            <a:miter lim="400000"/>
          </a:ln>
        </p:spPr>
        <p:txBody>
          <a:bodyPr lIns="34289" rIns="34289"/>
          <a:lstStyle/>
          <a:p>
            <a:endParaRPr sz="1086"/>
          </a:p>
        </p:txBody>
      </p:sp>
      <p:sp>
        <p:nvSpPr>
          <p:cNvPr id="908" name="object 5"/>
          <p:cNvSpPr/>
          <p:nvPr/>
        </p:nvSpPr>
        <p:spPr>
          <a:xfrm>
            <a:off x="4595813" y="4800600"/>
            <a:ext cx="0" cy="342900"/>
          </a:xfrm>
          <a:prstGeom prst="line">
            <a:avLst/>
          </a:prstGeom>
          <a:ln w="12700">
            <a:solidFill>
              <a:srgbClr val="5C2CCE"/>
            </a:solidFill>
          </a:ln>
        </p:spPr>
        <p:txBody>
          <a:bodyPr lIns="34289" rIns="34289"/>
          <a:lstStyle/>
          <a:p>
            <a:endParaRPr sz="1086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object 2"/>
          <p:cNvSpPr txBox="1"/>
          <p:nvPr/>
        </p:nvSpPr>
        <p:spPr>
          <a:xfrm>
            <a:off x="2757797" y="572139"/>
            <a:ext cx="4300603" cy="129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indent="9525">
              <a:spcBef>
                <a:spcPts val="900"/>
              </a:spcBef>
              <a:defRPr b="1">
                <a:solidFill>
                  <a:srgbClr val="5C2CCE"/>
                </a:solidFill>
                <a:latin typeface="Poppins-SemiBold"/>
                <a:ea typeface="Poppins-SemiBold"/>
                <a:cs typeface="Poppins-SemiBold"/>
                <a:sym typeface="Poppins-SemiBold"/>
              </a:defRPr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sz="16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sym typeface="Poppins Regular"/>
              </a:rPr>
              <a:t>Adit Modi</a:t>
            </a:r>
            <a:endParaRPr sz="1600" dirty="0">
              <a:latin typeface="Arial" panose="020B0604020202020204" pitchFamily="34" charset="0"/>
              <a:ea typeface="Poppins Bold"/>
              <a:cs typeface="Arial" panose="020B0604020202020204" pitchFamily="34" charset="0"/>
              <a:sym typeface="Poppins Bold"/>
            </a:endParaRPr>
          </a:p>
          <a:p>
            <a:pPr indent="9525">
              <a:spcBef>
                <a:spcPts val="825"/>
              </a:spcBef>
              <a:defRPr b="1">
                <a:solidFill>
                  <a:srgbClr val="5C2CCE"/>
                </a:solidFill>
                <a:latin typeface="Poppins-SemiBold"/>
                <a:ea typeface="Poppins-SemiBold"/>
                <a:cs typeface="Poppins-SemiBold"/>
                <a:sym typeface="Poppins-SemiBold"/>
              </a:defRPr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sz="160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17CEUBS097</a:t>
            </a:r>
          </a:p>
          <a:p>
            <a:pPr indent="9525">
              <a:spcBef>
                <a:spcPts val="825"/>
              </a:spcBef>
              <a:defRPr b="1">
                <a:solidFill>
                  <a:srgbClr val="5C2CCE"/>
                </a:solidFill>
                <a:latin typeface="Poppins-SemiBold"/>
                <a:ea typeface="Poppins-SemiBold"/>
                <a:cs typeface="Poppins-SemiBold"/>
                <a:sym typeface="Poppins-SemiBold"/>
              </a:defRPr>
            </a:pPr>
            <a:r>
              <a:rPr lang="en-US" sz="1600" dirty="0" smtClean="0">
                <a:latin typeface="Arial" panose="020B0604020202020204" pitchFamily="34" charset="0"/>
                <a:ea typeface="Poppins Regular"/>
                <a:cs typeface="Arial" panose="020B0604020202020204" pitchFamily="34" charset="0"/>
                <a:sym typeface="Poppins Regular"/>
              </a:rPr>
              <a:t>CE-70</a:t>
            </a:r>
          </a:p>
          <a:p>
            <a:pPr indent="9525">
              <a:spcBef>
                <a:spcPts val="825"/>
              </a:spcBef>
              <a:defRPr b="1">
                <a:solidFill>
                  <a:srgbClr val="5C2CCE"/>
                </a:solidFill>
                <a:latin typeface="Poppins-SemiBold"/>
                <a:ea typeface="Poppins-SemiBold"/>
                <a:cs typeface="Poppins-SemiBold"/>
                <a:sym typeface="Poppins-SemiBold"/>
              </a:defRPr>
            </a:pPr>
            <a:r>
              <a:rPr lang="en-US" sz="1600" dirty="0" smtClean="0">
                <a:latin typeface="Arial" panose="020B0604020202020204" pitchFamily="34" charset="0"/>
                <a:ea typeface="Poppins Regular"/>
                <a:cs typeface="Arial" panose="020B0604020202020204" pitchFamily="34" charset="0"/>
                <a:sym typeface="Poppins Regular"/>
              </a:rPr>
              <a:t>Role: AWS Expert</a:t>
            </a:r>
            <a:endParaRPr sz="1600" dirty="0">
              <a:latin typeface="Arial" panose="020B0604020202020204" pitchFamily="34" charset="0"/>
              <a:ea typeface="Poppins Regular"/>
              <a:cs typeface="Arial" panose="020B0604020202020204" pitchFamily="34" charset="0"/>
              <a:sym typeface="Poppins Regular"/>
            </a:endParaRPr>
          </a:p>
        </p:txBody>
      </p:sp>
      <p:sp>
        <p:nvSpPr>
          <p:cNvPr id="92" name="object 6"/>
          <p:cNvSpPr/>
          <p:nvPr/>
        </p:nvSpPr>
        <p:spPr>
          <a:xfrm>
            <a:off x="8208225" y="5486400"/>
            <a:ext cx="1" cy="1371600"/>
          </a:xfrm>
          <a:prstGeom prst="line">
            <a:avLst/>
          </a:prstGeom>
          <a:ln>
            <a:solidFill>
              <a:srgbClr val="F1452F"/>
            </a:solidFill>
          </a:ln>
        </p:spPr>
        <p:txBody>
          <a:bodyPr lIns="34289" rIns="34289"/>
          <a:lstStyle/>
          <a:p>
            <a:endParaRPr sz="1086"/>
          </a:p>
        </p:txBody>
      </p:sp>
      <p:sp>
        <p:nvSpPr>
          <p:cNvPr id="93" name="object 7"/>
          <p:cNvSpPr txBox="1"/>
          <p:nvPr/>
        </p:nvSpPr>
        <p:spPr>
          <a:xfrm>
            <a:off x="8135340" y="5234939"/>
            <a:ext cx="155735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1200">
                <a:solidFill>
                  <a:srgbClr val="F1452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sz="900" dirty="0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pic>
        <p:nvPicPr>
          <p:cNvPr id="2050" name="Picture 2" descr="C:\Users\adit\Desktop\profile\a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249" y="572139"/>
            <a:ext cx="1795909" cy="1563486"/>
          </a:xfrm>
          <a:prstGeom prst="rect">
            <a:avLst/>
          </a:prstGeom>
          <a:noFill/>
        </p:spPr>
      </p:pic>
      <p:sp>
        <p:nvSpPr>
          <p:cNvPr id="10" name="object 2"/>
          <p:cNvSpPr txBox="1"/>
          <p:nvPr/>
        </p:nvSpPr>
        <p:spPr>
          <a:xfrm>
            <a:off x="2757797" y="3013790"/>
            <a:ext cx="4300603" cy="129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indent="9525">
              <a:spcBef>
                <a:spcPts val="900"/>
              </a:spcBef>
              <a:defRPr b="1">
                <a:solidFill>
                  <a:srgbClr val="5C2CCE"/>
                </a:solidFill>
                <a:latin typeface="Poppins-SemiBold"/>
                <a:ea typeface="Poppins-SemiBold"/>
                <a:cs typeface="Poppins-SemiBold"/>
                <a:sym typeface="Poppins-SemiBold"/>
              </a:defRPr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sz="16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sym typeface="Poppins Regular"/>
              </a:rPr>
              <a:t>Bhaumik Joshi</a:t>
            </a:r>
            <a:endParaRPr sz="1600" dirty="0">
              <a:latin typeface="Arial" panose="020B0604020202020204" pitchFamily="34" charset="0"/>
              <a:ea typeface="Poppins Bold"/>
              <a:cs typeface="Arial" panose="020B0604020202020204" pitchFamily="34" charset="0"/>
              <a:sym typeface="Poppins Bold"/>
            </a:endParaRPr>
          </a:p>
          <a:p>
            <a:pPr indent="9525">
              <a:spcBef>
                <a:spcPts val="825"/>
              </a:spcBef>
              <a:defRPr b="1">
                <a:solidFill>
                  <a:srgbClr val="5C2CCE"/>
                </a:solidFill>
                <a:latin typeface="Poppins-SemiBold"/>
                <a:ea typeface="Poppins-SemiBold"/>
                <a:cs typeface="Poppins-SemiBold"/>
                <a:sym typeface="Poppins-SemiBold"/>
              </a:defRPr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sz="160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17CEUOS030</a:t>
            </a:r>
          </a:p>
          <a:p>
            <a:pPr indent="9525">
              <a:spcBef>
                <a:spcPts val="825"/>
              </a:spcBef>
              <a:defRPr b="1">
                <a:solidFill>
                  <a:srgbClr val="5C2CCE"/>
                </a:solidFill>
                <a:latin typeface="Poppins-SemiBold"/>
                <a:ea typeface="Poppins-SemiBold"/>
                <a:cs typeface="Poppins-SemiBold"/>
                <a:sym typeface="Poppins-SemiBold"/>
              </a:defRPr>
            </a:pPr>
            <a:r>
              <a:rPr lang="en-US" sz="1600" dirty="0" smtClean="0">
                <a:latin typeface="Arial" panose="020B0604020202020204" pitchFamily="34" charset="0"/>
                <a:ea typeface="Poppins Regular"/>
                <a:cs typeface="Arial" panose="020B0604020202020204" pitchFamily="34" charset="0"/>
                <a:sym typeface="Poppins Regular"/>
              </a:rPr>
              <a:t>CE-50</a:t>
            </a:r>
          </a:p>
          <a:p>
            <a:pPr indent="9525">
              <a:spcBef>
                <a:spcPts val="825"/>
              </a:spcBef>
              <a:defRPr b="1">
                <a:solidFill>
                  <a:srgbClr val="5C2CCE"/>
                </a:solidFill>
                <a:latin typeface="Poppins-SemiBold"/>
                <a:ea typeface="Poppins-SemiBold"/>
                <a:cs typeface="Poppins-SemiBold"/>
                <a:sym typeface="Poppins-SemiBold"/>
              </a:defRPr>
            </a:pPr>
            <a:r>
              <a:rPr lang="en-US" sz="1600" dirty="0" smtClean="0">
                <a:latin typeface="Arial" panose="020B0604020202020204" pitchFamily="34" charset="0"/>
                <a:ea typeface="Poppins Regular"/>
                <a:cs typeface="Arial" panose="020B0604020202020204" pitchFamily="34" charset="0"/>
                <a:sym typeface="Poppins Regular"/>
              </a:rPr>
              <a:t>Role: Angular Framework</a:t>
            </a:r>
            <a:endParaRPr sz="1600" dirty="0">
              <a:latin typeface="Arial" panose="020B0604020202020204" pitchFamily="34" charset="0"/>
              <a:ea typeface="Poppins Regular"/>
              <a:cs typeface="Arial" panose="020B0604020202020204" pitchFamily="34" charset="0"/>
              <a:sym typeface="Poppins Regular"/>
            </a:endParaRPr>
          </a:p>
        </p:txBody>
      </p:sp>
      <p:sp>
        <p:nvSpPr>
          <p:cNvPr id="11" name="object 2"/>
          <p:cNvSpPr txBox="1"/>
          <p:nvPr/>
        </p:nvSpPr>
        <p:spPr>
          <a:xfrm>
            <a:off x="2757797" y="5014476"/>
            <a:ext cx="4300603" cy="1305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indent="9525">
              <a:spcBef>
                <a:spcPts val="900"/>
              </a:spcBef>
              <a:defRPr b="1">
                <a:solidFill>
                  <a:srgbClr val="5C2CCE"/>
                </a:solidFill>
                <a:latin typeface="Poppins-SemiBold"/>
                <a:ea typeface="Poppins-SemiBold"/>
                <a:cs typeface="Poppins-SemiBold"/>
                <a:sym typeface="Poppins-SemiBold"/>
              </a:defRPr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sz="16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sym typeface="Poppins Regular"/>
              </a:rPr>
              <a:t>Smit Panchal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Poppins Bold"/>
            </a:endParaRPr>
          </a:p>
          <a:p>
            <a:pPr indent="9525">
              <a:spcBef>
                <a:spcPts val="900"/>
              </a:spcBef>
              <a:defRPr b="1">
                <a:solidFill>
                  <a:srgbClr val="5C2CCE"/>
                </a:solidFill>
                <a:latin typeface="Poppins-SemiBold"/>
                <a:ea typeface="Poppins-SemiBold"/>
                <a:cs typeface="Poppins-SemiBold"/>
                <a:sym typeface="Poppins-SemiBold"/>
              </a:defRPr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sz="160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17CEUBS054</a:t>
            </a:r>
          </a:p>
          <a:p>
            <a:pPr indent="9525">
              <a:spcBef>
                <a:spcPts val="825"/>
              </a:spcBef>
              <a:defRPr b="1">
                <a:solidFill>
                  <a:srgbClr val="5C2CCE"/>
                </a:solidFill>
                <a:latin typeface="Poppins-SemiBold"/>
                <a:ea typeface="Poppins-SemiBold"/>
                <a:cs typeface="Poppins-SemiBold"/>
                <a:sym typeface="Poppins-SemiBold"/>
              </a:defRPr>
            </a:pPr>
            <a:r>
              <a:rPr lang="en-US" sz="1600" dirty="0" smtClean="0">
                <a:latin typeface="Arial" panose="020B0604020202020204" pitchFamily="34" charset="0"/>
                <a:ea typeface="Poppins Regular"/>
                <a:cs typeface="Arial" panose="020B0604020202020204" pitchFamily="34" charset="0"/>
                <a:sym typeface="Poppins Regular"/>
              </a:rPr>
              <a:t>CE-75</a:t>
            </a:r>
          </a:p>
          <a:p>
            <a:pPr indent="9525">
              <a:spcBef>
                <a:spcPts val="825"/>
              </a:spcBef>
              <a:defRPr b="1">
                <a:solidFill>
                  <a:srgbClr val="5C2CCE"/>
                </a:solidFill>
                <a:latin typeface="Poppins-SemiBold"/>
                <a:ea typeface="Poppins-SemiBold"/>
                <a:cs typeface="Poppins-SemiBold"/>
                <a:sym typeface="Poppins-SemiBold"/>
              </a:defRPr>
            </a:pPr>
            <a:r>
              <a:rPr lang="en-US" sz="1600" dirty="0" smtClean="0">
                <a:latin typeface="Arial" panose="020B0604020202020204" pitchFamily="34" charset="0"/>
                <a:ea typeface="Poppins Regular"/>
                <a:cs typeface="Arial" panose="020B0604020202020204" pitchFamily="34" charset="0"/>
                <a:sym typeface="Poppins Regular"/>
              </a:rPr>
              <a:t>Role : Frontend Developer</a:t>
            </a:r>
            <a:endParaRPr sz="1600" dirty="0">
              <a:latin typeface="Arial" panose="020B0604020202020204" pitchFamily="34" charset="0"/>
              <a:ea typeface="Poppins Regular"/>
              <a:cs typeface="Arial" panose="020B0604020202020204" pitchFamily="34" charset="0"/>
              <a:sym typeface="Poppins Regular"/>
            </a:endParaRPr>
          </a:p>
        </p:txBody>
      </p:sp>
      <p:pic>
        <p:nvPicPr>
          <p:cNvPr id="8" name="Picture 7" descr="C:\Users\joshi\OneDrive\Desktop\72397972_2337475666562505_7610989479529667971_n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9249" y="5014476"/>
            <a:ext cx="1795909" cy="1563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D:\Backup\Photos\Instagram\IMG_20190615_204222_153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49" y="3013790"/>
            <a:ext cx="1795909" cy="1563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object 2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rgbClr val="F36050"/>
          </a:solidFill>
          <a:ln w="12700">
            <a:miter lim="400000"/>
          </a:ln>
        </p:spPr>
        <p:txBody>
          <a:bodyPr lIns="34289" rIns="34289"/>
          <a:lstStyle/>
          <a:p>
            <a:endParaRPr sz="1086"/>
          </a:p>
        </p:txBody>
      </p:sp>
      <p:pic>
        <p:nvPicPr>
          <p:cNvPr id="960" name="pattern-thankyou.png" descr="pattern-thankyou.png"/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l="38786" t="18229" b="23513"/>
          <a:stretch/>
        </p:blipFill>
        <p:spPr>
          <a:xfrm>
            <a:off x="0" y="-3515"/>
            <a:ext cx="7457704" cy="6861515"/>
          </a:xfrm>
          <a:prstGeom prst="rect">
            <a:avLst/>
          </a:prstGeom>
          <a:ln w="12700">
            <a:miter lim="400000"/>
          </a:ln>
        </p:spPr>
      </p:pic>
      <p:sp>
        <p:nvSpPr>
          <p:cNvPr id="959" name="Thank You!"/>
          <p:cNvSpPr txBox="1">
            <a:spLocks noGrp="1"/>
          </p:cNvSpPr>
          <p:nvPr>
            <p:ph type="title"/>
          </p:nvPr>
        </p:nvSpPr>
        <p:spPr>
          <a:xfrm>
            <a:off x="2028108" y="2075599"/>
            <a:ext cx="5287091" cy="3120592"/>
          </a:xfrm>
          <a:prstGeom prst="rect">
            <a:avLst/>
          </a:prstGeom>
        </p:spPr>
        <p:txBody>
          <a:bodyPr anchor="ctr">
            <a:noAutofit/>
          </a:bodyPr>
          <a:lstStyle>
            <a:lvl1pPr marR="5080" indent="12700" algn="ctr">
              <a:lnSpc>
                <a:spcPts val="11400"/>
              </a:lnSpc>
              <a:defRPr sz="13000" b="0">
                <a:solidFill>
                  <a:srgbClr val="F2F2F2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r>
              <a:rPr sz="1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Thank You!</a:t>
            </a:r>
          </a:p>
        </p:txBody>
      </p:sp>
      <p:pic>
        <p:nvPicPr>
          <p:cNvPr id="961" name="pattern-thankyou2.png" descr="pattern-thankyou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575" y="1130459"/>
            <a:ext cx="2224645" cy="14409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bject 2"/>
          <p:cNvSpPr/>
          <p:nvPr/>
        </p:nvSpPr>
        <p:spPr>
          <a:xfrm>
            <a:off x="542924" y="0"/>
            <a:ext cx="8601075" cy="6858000"/>
          </a:xfrm>
          <a:prstGeom prst="rect">
            <a:avLst/>
          </a:prstGeom>
          <a:solidFill>
            <a:srgbClr val="F36050"/>
          </a:solidFill>
          <a:ln w="12700">
            <a:miter lim="400000"/>
          </a:ln>
        </p:spPr>
        <p:txBody>
          <a:bodyPr lIns="34289" rIns="34289"/>
          <a:lstStyle/>
          <a:p>
            <a:endParaRPr sz="1086"/>
          </a:p>
        </p:txBody>
      </p:sp>
      <p:sp>
        <p:nvSpPr>
          <p:cNvPr id="73" name="object 3"/>
          <p:cNvSpPr/>
          <p:nvPr/>
        </p:nvSpPr>
        <p:spPr>
          <a:xfrm>
            <a:off x="0" y="0"/>
            <a:ext cx="3628946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77" y="0"/>
                </a:moveTo>
                <a:lnTo>
                  <a:pt x="0" y="0"/>
                </a:lnTo>
                <a:lnTo>
                  <a:pt x="0" y="21600"/>
                </a:lnTo>
                <a:lnTo>
                  <a:pt x="16671" y="21600"/>
                </a:lnTo>
                <a:lnTo>
                  <a:pt x="16733" y="21570"/>
                </a:lnTo>
                <a:lnTo>
                  <a:pt x="16823" y="21480"/>
                </a:lnTo>
                <a:lnTo>
                  <a:pt x="16920" y="21390"/>
                </a:lnTo>
                <a:lnTo>
                  <a:pt x="17024" y="21300"/>
                </a:lnTo>
                <a:lnTo>
                  <a:pt x="17137" y="21240"/>
                </a:lnTo>
                <a:lnTo>
                  <a:pt x="17257" y="21150"/>
                </a:lnTo>
                <a:lnTo>
                  <a:pt x="17556" y="20940"/>
                </a:lnTo>
                <a:lnTo>
                  <a:pt x="17722" y="20820"/>
                </a:lnTo>
                <a:lnTo>
                  <a:pt x="17882" y="20700"/>
                </a:lnTo>
                <a:lnTo>
                  <a:pt x="18037" y="20580"/>
                </a:lnTo>
                <a:lnTo>
                  <a:pt x="18187" y="20460"/>
                </a:lnTo>
                <a:lnTo>
                  <a:pt x="18331" y="20370"/>
                </a:lnTo>
                <a:lnTo>
                  <a:pt x="18471" y="20250"/>
                </a:lnTo>
                <a:lnTo>
                  <a:pt x="18606" y="20160"/>
                </a:lnTo>
                <a:lnTo>
                  <a:pt x="18735" y="20040"/>
                </a:lnTo>
                <a:lnTo>
                  <a:pt x="18861" y="19950"/>
                </a:lnTo>
                <a:lnTo>
                  <a:pt x="18982" y="19860"/>
                </a:lnTo>
                <a:lnTo>
                  <a:pt x="19099" y="19740"/>
                </a:lnTo>
                <a:lnTo>
                  <a:pt x="19211" y="19650"/>
                </a:lnTo>
                <a:lnTo>
                  <a:pt x="19320" y="19560"/>
                </a:lnTo>
                <a:lnTo>
                  <a:pt x="19425" y="19440"/>
                </a:lnTo>
                <a:lnTo>
                  <a:pt x="19526" y="19350"/>
                </a:lnTo>
                <a:lnTo>
                  <a:pt x="19624" y="19260"/>
                </a:lnTo>
                <a:lnTo>
                  <a:pt x="19718" y="19170"/>
                </a:lnTo>
                <a:lnTo>
                  <a:pt x="19809" y="19050"/>
                </a:lnTo>
                <a:lnTo>
                  <a:pt x="19897" y="18960"/>
                </a:lnTo>
                <a:lnTo>
                  <a:pt x="19982" y="18870"/>
                </a:lnTo>
                <a:lnTo>
                  <a:pt x="20064" y="18780"/>
                </a:lnTo>
                <a:lnTo>
                  <a:pt x="20144" y="18690"/>
                </a:lnTo>
                <a:lnTo>
                  <a:pt x="20221" y="18570"/>
                </a:lnTo>
                <a:lnTo>
                  <a:pt x="20296" y="18480"/>
                </a:lnTo>
                <a:lnTo>
                  <a:pt x="20368" y="18390"/>
                </a:lnTo>
                <a:lnTo>
                  <a:pt x="20439" y="18270"/>
                </a:lnTo>
                <a:lnTo>
                  <a:pt x="20508" y="18180"/>
                </a:lnTo>
                <a:lnTo>
                  <a:pt x="20575" y="18090"/>
                </a:lnTo>
                <a:lnTo>
                  <a:pt x="20640" y="17970"/>
                </a:lnTo>
                <a:lnTo>
                  <a:pt x="20704" y="17880"/>
                </a:lnTo>
                <a:lnTo>
                  <a:pt x="20766" y="17760"/>
                </a:lnTo>
                <a:lnTo>
                  <a:pt x="20828" y="17670"/>
                </a:lnTo>
                <a:lnTo>
                  <a:pt x="20888" y="17550"/>
                </a:lnTo>
                <a:lnTo>
                  <a:pt x="20947" y="17430"/>
                </a:lnTo>
                <a:lnTo>
                  <a:pt x="21006" y="17340"/>
                </a:lnTo>
                <a:lnTo>
                  <a:pt x="21064" y="17220"/>
                </a:lnTo>
                <a:lnTo>
                  <a:pt x="21122" y="17100"/>
                </a:lnTo>
                <a:lnTo>
                  <a:pt x="21294" y="16740"/>
                </a:lnTo>
                <a:lnTo>
                  <a:pt x="21345" y="16620"/>
                </a:lnTo>
                <a:lnTo>
                  <a:pt x="21392" y="16500"/>
                </a:lnTo>
                <a:lnTo>
                  <a:pt x="21433" y="16380"/>
                </a:lnTo>
                <a:lnTo>
                  <a:pt x="21470" y="16260"/>
                </a:lnTo>
                <a:lnTo>
                  <a:pt x="21503" y="16140"/>
                </a:lnTo>
                <a:lnTo>
                  <a:pt x="21531" y="16020"/>
                </a:lnTo>
                <a:lnTo>
                  <a:pt x="21554" y="15930"/>
                </a:lnTo>
                <a:lnTo>
                  <a:pt x="21573" y="15810"/>
                </a:lnTo>
                <a:lnTo>
                  <a:pt x="21586" y="15690"/>
                </a:lnTo>
                <a:lnTo>
                  <a:pt x="21596" y="15570"/>
                </a:lnTo>
                <a:lnTo>
                  <a:pt x="21600" y="15450"/>
                </a:lnTo>
                <a:lnTo>
                  <a:pt x="21600" y="15330"/>
                </a:lnTo>
                <a:lnTo>
                  <a:pt x="21595" y="15210"/>
                </a:lnTo>
                <a:lnTo>
                  <a:pt x="21585" y="15090"/>
                </a:lnTo>
                <a:lnTo>
                  <a:pt x="21570" y="14970"/>
                </a:lnTo>
                <a:lnTo>
                  <a:pt x="21551" y="14850"/>
                </a:lnTo>
                <a:lnTo>
                  <a:pt x="21530" y="14730"/>
                </a:lnTo>
                <a:lnTo>
                  <a:pt x="21506" y="14610"/>
                </a:lnTo>
                <a:lnTo>
                  <a:pt x="21480" y="14490"/>
                </a:lnTo>
                <a:lnTo>
                  <a:pt x="21451" y="14340"/>
                </a:lnTo>
                <a:lnTo>
                  <a:pt x="21419" y="14220"/>
                </a:lnTo>
                <a:lnTo>
                  <a:pt x="21384" y="14100"/>
                </a:lnTo>
                <a:lnTo>
                  <a:pt x="21347" y="13980"/>
                </a:lnTo>
                <a:lnTo>
                  <a:pt x="21306" y="13860"/>
                </a:lnTo>
                <a:lnTo>
                  <a:pt x="21263" y="13740"/>
                </a:lnTo>
                <a:lnTo>
                  <a:pt x="21217" y="13620"/>
                </a:lnTo>
                <a:lnTo>
                  <a:pt x="21168" y="13500"/>
                </a:lnTo>
                <a:lnTo>
                  <a:pt x="21116" y="13380"/>
                </a:lnTo>
                <a:lnTo>
                  <a:pt x="21061" y="13260"/>
                </a:lnTo>
                <a:lnTo>
                  <a:pt x="21003" y="13140"/>
                </a:lnTo>
                <a:lnTo>
                  <a:pt x="20941" y="13020"/>
                </a:lnTo>
                <a:lnTo>
                  <a:pt x="20879" y="12900"/>
                </a:lnTo>
                <a:lnTo>
                  <a:pt x="20814" y="12780"/>
                </a:lnTo>
                <a:lnTo>
                  <a:pt x="20748" y="12690"/>
                </a:lnTo>
                <a:lnTo>
                  <a:pt x="20679" y="12570"/>
                </a:lnTo>
                <a:lnTo>
                  <a:pt x="20607" y="12450"/>
                </a:lnTo>
                <a:lnTo>
                  <a:pt x="20531" y="12330"/>
                </a:lnTo>
                <a:lnTo>
                  <a:pt x="20451" y="12210"/>
                </a:lnTo>
                <a:lnTo>
                  <a:pt x="20365" y="12090"/>
                </a:lnTo>
                <a:lnTo>
                  <a:pt x="20279" y="12000"/>
                </a:lnTo>
                <a:lnTo>
                  <a:pt x="20191" y="11880"/>
                </a:lnTo>
                <a:lnTo>
                  <a:pt x="20102" y="11760"/>
                </a:lnTo>
                <a:lnTo>
                  <a:pt x="20012" y="11670"/>
                </a:lnTo>
                <a:lnTo>
                  <a:pt x="19920" y="11550"/>
                </a:lnTo>
                <a:lnTo>
                  <a:pt x="19825" y="11430"/>
                </a:lnTo>
                <a:lnTo>
                  <a:pt x="19727" y="11340"/>
                </a:lnTo>
                <a:lnTo>
                  <a:pt x="19626" y="11220"/>
                </a:lnTo>
                <a:lnTo>
                  <a:pt x="19521" y="11100"/>
                </a:lnTo>
                <a:lnTo>
                  <a:pt x="19412" y="11010"/>
                </a:lnTo>
                <a:lnTo>
                  <a:pt x="19296" y="10890"/>
                </a:lnTo>
                <a:lnTo>
                  <a:pt x="19070" y="10650"/>
                </a:lnTo>
                <a:lnTo>
                  <a:pt x="18954" y="10560"/>
                </a:lnTo>
                <a:lnTo>
                  <a:pt x="18831" y="10440"/>
                </a:lnTo>
                <a:lnTo>
                  <a:pt x="18660" y="10290"/>
                </a:lnTo>
                <a:lnTo>
                  <a:pt x="18496" y="10140"/>
                </a:lnTo>
                <a:lnTo>
                  <a:pt x="18339" y="9990"/>
                </a:lnTo>
                <a:lnTo>
                  <a:pt x="18189" y="9870"/>
                </a:lnTo>
                <a:lnTo>
                  <a:pt x="18046" y="9720"/>
                </a:lnTo>
                <a:lnTo>
                  <a:pt x="17909" y="9600"/>
                </a:lnTo>
                <a:lnTo>
                  <a:pt x="17780" y="9480"/>
                </a:lnTo>
                <a:lnTo>
                  <a:pt x="17657" y="9330"/>
                </a:lnTo>
                <a:lnTo>
                  <a:pt x="17540" y="9210"/>
                </a:lnTo>
                <a:lnTo>
                  <a:pt x="17429" y="9090"/>
                </a:lnTo>
                <a:lnTo>
                  <a:pt x="17325" y="9000"/>
                </a:lnTo>
                <a:lnTo>
                  <a:pt x="17227" y="8880"/>
                </a:lnTo>
                <a:lnTo>
                  <a:pt x="17135" y="8760"/>
                </a:lnTo>
                <a:lnTo>
                  <a:pt x="17048" y="8670"/>
                </a:lnTo>
                <a:lnTo>
                  <a:pt x="16968" y="8550"/>
                </a:lnTo>
                <a:lnTo>
                  <a:pt x="16892" y="8460"/>
                </a:lnTo>
                <a:lnTo>
                  <a:pt x="16823" y="8370"/>
                </a:lnTo>
                <a:lnTo>
                  <a:pt x="16758" y="8280"/>
                </a:lnTo>
                <a:lnTo>
                  <a:pt x="16699" y="8160"/>
                </a:lnTo>
                <a:lnTo>
                  <a:pt x="16645" y="8100"/>
                </a:lnTo>
                <a:lnTo>
                  <a:pt x="16596" y="8010"/>
                </a:lnTo>
                <a:lnTo>
                  <a:pt x="16552" y="7920"/>
                </a:lnTo>
                <a:lnTo>
                  <a:pt x="16512" y="7830"/>
                </a:lnTo>
                <a:lnTo>
                  <a:pt x="16477" y="7740"/>
                </a:lnTo>
                <a:lnTo>
                  <a:pt x="16447" y="7680"/>
                </a:lnTo>
                <a:lnTo>
                  <a:pt x="16421" y="7590"/>
                </a:lnTo>
                <a:lnTo>
                  <a:pt x="16399" y="7530"/>
                </a:lnTo>
                <a:lnTo>
                  <a:pt x="16382" y="7470"/>
                </a:lnTo>
                <a:lnTo>
                  <a:pt x="16368" y="7380"/>
                </a:lnTo>
                <a:lnTo>
                  <a:pt x="16358" y="7320"/>
                </a:lnTo>
                <a:lnTo>
                  <a:pt x="16352" y="7260"/>
                </a:lnTo>
                <a:lnTo>
                  <a:pt x="16350" y="7200"/>
                </a:lnTo>
                <a:lnTo>
                  <a:pt x="16351" y="7140"/>
                </a:lnTo>
                <a:lnTo>
                  <a:pt x="16356" y="7080"/>
                </a:lnTo>
                <a:lnTo>
                  <a:pt x="16375" y="6960"/>
                </a:lnTo>
                <a:lnTo>
                  <a:pt x="16406" y="6840"/>
                </a:lnTo>
                <a:lnTo>
                  <a:pt x="16426" y="6810"/>
                </a:lnTo>
                <a:lnTo>
                  <a:pt x="16449" y="6750"/>
                </a:lnTo>
                <a:lnTo>
                  <a:pt x="16474" y="6690"/>
                </a:lnTo>
                <a:lnTo>
                  <a:pt x="16502" y="6660"/>
                </a:lnTo>
                <a:lnTo>
                  <a:pt x="16532" y="6600"/>
                </a:lnTo>
                <a:lnTo>
                  <a:pt x="16564" y="6570"/>
                </a:lnTo>
                <a:lnTo>
                  <a:pt x="16598" y="6510"/>
                </a:lnTo>
                <a:lnTo>
                  <a:pt x="16634" y="6480"/>
                </a:lnTo>
                <a:lnTo>
                  <a:pt x="16672" y="6420"/>
                </a:lnTo>
                <a:lnTo>
                  <a:pt x="16712" y="6390"/>
                </a:lnTo>
                <a:lnTo>
                  <a:pt x="16754" y="6360"/>
                </a:lnTo>
                <a:lnTo>
                  <a:pt x="16797" y="6300"/>
                </a:lnTo>
                <a:lnTo>
                  <a:pt x="16841" y="6270"/>
                </a:lnTo>
                <a:lnTo>
                  <a:pt x="16887" y="6240"/>
                </a:lnTo>
                <a:lnTo>
                  <a:pt x="16933" y="6180"/>
                </a:lnTo>
                <a:lnTo>
                  <a:pt x="16981" y="6150"/>
                </a:lnTo>
                <a:lnTo>
                  <a:pt x="17030" y="6120"/>
                </a:lnTo>
                <a:lnTo>
                  <a:pt x="17079" y="6090"/>
                </a:lnTo>
                <a:lnTo>
                  <a:pt x="17129" y="6030"/>
                </a:lnTo>
                <a:lnTo>
                  <a:pt x="17231" y="5970"/>
                </a:lnTo>
                <a:lnTo>
                  <a:pt x="17282" y="5940"/>
                </a:lnTo>
                <a:lnTo>
                  <a:pt x="17436" y="5820"/>
                </a:lnTo>
                <a:lnTo>
                  <a:pt x="17539" y="5760"/>
                </a:lnTo>
                <a:lnTo>
                  <a:pt x="17589" y="5730"/>
                </a:lnTo>
                <a:lnTo>
                  <a:pt x="17639" y="5670"/>
                </a:lnTo>
                <a:lnTo>
                  <a:pt x="17688" y="5640"/>
                </a:lnTo>
                <a:lnTo>
                  <a:pt x="17737" y="5610"/>
                </a:lnTo>
                <a:lnTo>
                  <a:pt x="17785" y="5580"/>
                </a:lnTo>
                <a:lnTo>
                  <a:pt x="17831" y="5520"/>
                </a:lnTo>
                <a:lnTo>
                  <a:pt x="17877" y="5490"/>
                </a:lnTo>
                <a:lnTo>
                  <a:pt x="17921" y="5460"/>
                </a:lnTo>
                <a:lnTo>
                  <a:pt x="17964" y="5430"/>
                </a:lnTo>
                <a:lnTo>
                  <a:pt x="18005" y="5370"/>
                </a:lnTo>
                <a:lnTo>
                  <a:pt x="18045" y="5340"/>
                </a:lnTo>
                <a:lnTo>
                  <a:pt x="18083" y="5280"/>
                </a:lnTo>
                <a:lnTo>
                  <a:pt x="18119" y="5250"/>
                </a:lnTo>
                <a:lnTo>
                  <a:pt x="18153" y="5190"/>
                </a:lnTo>
                <a:lnTo>
                  <a:pt x="18185" y="5160"/>
                </a:lnTo>
                <a:lnTo>
                  <a:pt x="18214" y="5100"/>
                </a:lnTo>
                <a:lnTo>
                  <a:pt x="18242" y="5070"/>
                </a:lnTo>
                <a:lnTo>
                  <a:pt x="18267" y="5010"/>
                </a:lnTo>
                <a:lnTo>
                  <a:pt x="18289" y="4950"/>
                </a:lnTo>
                <a:lnTo>
                  <a:pt x="18309" y="4920"/>
                </a:lnTo>
                <a:lnTo>
                  <a:pt x="18339" y="4800"/>
                </a:lnTo>
                <a:lnTo>
                  <a:pt x="18358" y="4680"/>
                </a:lnTo>
                <a:lnTo>
                  <a:pt x="18363" y="4560"/>
                </a:lnTo>
                <a:lnTo>
                  <a:pt x="18360" y="4500"/>
                </a:lnTo>
                <a:lnTo>
                  <a:pt x="18354" y="4440"/>
                </a:lnTo>
                <a:lnTo>
                  <a:pt x="18344" y="4380"/>
                </a:lnTo>
                <a:lnTo>
                  <a:pt x="18330" y="4290"/>
                </a:lnTo>
                <a:lnTo>
                  <a:pt x="18312" y="4230"/>
                </a:lnTo>
                <a:lnTo>
                  <a:pt x="18290" y="4140"/>
                </a:lnTo>
                <a:lnTo>
                  <a:pt x="18263" y="4080"/>
                </a:lnTo>
                <a:lnTo>
                  <a:pt x="18228" y="3990"/>
                </a:lnTo>
                <a:lnTo>
                  <a:pt x="18186" y="3900"/>
                </a:lnTo>
                <a:lnTo>
                  <a:pt x="18139" y="3840"/>
                </a:lnTo>
                <a:lnTo>
                  <a:pt x="18086" y="3750"/>
                </a:lnTo>
                <a:lnTo>
                  <a:pt x="17966" y="3630"/>
                </a:lnTo>
                <a:lnTo>
                  <a:pt x="17825" y="3510"/>
                </a:lnTo>
                <a:lnTo>
                  <a:pt x="17666" y="3390"/>
                </a:lnTo>
                <a:lnTo>
                  <a:pt x="17491" y="3300"/>
                </a:lnTo>
                <a:lnTo>
                  <a:pt x="17397" y="3240"/>
                </a:lnTo>
                <a:lnTo>
                  <a:pt x="17299" y="3210"/>
                </a:lnTo>
                <a:lnTo>
                  <a:pt x="17198" y="3180"/>
                </a:lnTo>
                <a:lnTo>
                  <a:pt x="17094" y="3120"/>
                </a:lnTo>
                <a:lnTo>
                  <a:pt x="16875" y="3060"/>
                </a:lnTo>
                <a:lnTo>
                  <a:pt x="16645" y="3000"/>
                </a:lnTo>
                <a:lnTo>
                  <a:pt x="16405" y="2940"/>
                </a:lnTo>
                <a:lnTo>
                  <a:pt x="16155" y="2880"/>
                </a:lnTo>
                <a:lnTo>
                  <a:pt x="15636" y="2760"/>
                </a:lnTo>
                <a:lnTo>
                  <a:pt x="14686" y="2550"/>
                </a:lnTo>
                <a:lnTo>
                  <a:pt x="14549" y="2490"/>
                </a:lnTo>
                <a:lnTo>
                  <a:pt x="14275" y="2430"/>
                </a:lnTo>
                <a:lnTo>
                  <a:pt x="14139" y="2370"/>
                </a:lnTo>
                <a:lnTo>
                  <a:pt x="14003" y="2340"/>
                </a:lnTo>
                <a:lnTo>
                  <a:pt x="13868" y="2280"/>
                </a:lnTo>
                <a:lnTo>
                  <a:pt x="13734" y="2250"/>
                </a:lnTo>
                <a:lnTo>
                  <a:pt x="13470" y="2130"/>
                </a:lnTo>
                <a:lnTo>
                  <a:pt x="13340" y="2070"/>
                </a:lnTo>
                <a:lnTo>
                  <a:pt x="13212" y="2010"/>
                </a:lnTo>
                <a:lnTo>
                  <a:pt x="12961" y="1890"/>
                </a:lnTo>
                <a:lnTo>
                  <a:pt x="12839" y="1800"/>
                </a:lnTo>
                <a:lnTo>
                  <a:pt x="12719" y="1710"/>
                </a:lnTo>
                <a:lnTo>
                  <a:pt x="12602" y="1650"/>
                </a:lnTo>
                <a:lnTo>
                  <a:pt x="12487" y="1560"/>
                </a:lnTo>
                <a:lnTo>
                  <a:pt x="12375" y="1470"/>
                </a:lnTo>
                <a:lnTo>
                  <a:pt x="12266" y="1380"/>
                </a:lnTo>
                <a:lnTo>
                  <a:pt x="12161" y="1260"/>
                </a:lnTo>
                <a:lnTo>
                  <a:pt x="12058" y="1170"/>
                </a:lnTo>
                <a:lnTo>
                  <a:pt x="11959" y="1050"/>
                </a:lnTo>
                <a:lnTo>
                  <a:pt x="11864" y="930"/>
                </a:lnTo>
                <a:lnTo>
                  <a:pt x="11773" y="810"/>
                </a:lnTo>
                <a:lnTo>
                  <a:pt x="11685" y="690"/>
                </a:lnTo>
                <a:lnTo>
                  <a:pt x="11602" y="540"/>
                </a:lnTo>
                <a:lnTo>
                  <a:pt x="11505" y="390"/>
                </a:lnTo>
                <a:lnTo>
                  <a:pt x="11397" y="270"/>
                </a:lnTo>
                <a:lnTo>
                  <a:pt x="11281" y="120"/>
                </a:lnTo>
                <a:lnTo>
                  <a:pt x="11177" y="0"/>
                </a:lnTo>
                <a:close/>
              </a:path>
            </a:pathLst>
          </a:custGeom>
          <a:solidFill>
            <a:srgbClr val="F1452F"/>
          </a:solidFill>
          <a:ln w="12700">
            <a:miter lim="400000"/>
          </a:ln>
        </p:spPr>
        <p:txBody>
          <a:bodyPr lIns="34289" rIns="34289"/>
          <a:lstStyle/>
          <a:p>
            <a:endParaRPr sz="1086"/>
          </a:p>
        </p:txBody>
      </p:sp>
      <p:sp>
        <p:nvSpPr>
          <p:cNvPr id="2" name="Rounded Rectangle 1"/>
          <p:cNvSpPr/>
          <p:nvPr/>
        </p:nvSpPr>
        <p:spPr>
          <a:xfrm>
            <a:off x="2812434" y="4272573"/>
            <a:ext cx="3766458" cy="1175657"/>
          </a:xfrm>
          <a:prstGeom prst="roundRect">
            <a:avLst/>
          </a:prstGeom>
          <a:solidFill>
            <a:srgbClr val="FFFFFF"/>
          </a:solidFill>
          <a:ln w="38100" cap="flat">
            <a:solidFill>
              <a:srgbClr val="425B76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object 4"/>
          <p:cNvSpPr txBox="1"/>
          <p:nvPr/>
        </p:nvSpPr>
        <p:spPr>
          <a:xfrm>
            <a:off x="2925894" y="4530740"/>
            <a:ext cx="353953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ctr" eaLnBrk="1" hangingPunct="1"/>
            <a:endParaRPr lang="en-US" altLang="en-US" sz="2400" b="1" dirty="0" smtClean="0">
              <a:solidFill>
                <a:srgbClr val="1B404E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pic>
        <p:nvPicPr>
          <p:cNvPr id="79" name="pattern-thankyou.png" descr="pattern-thankyou.png"/>
          <p:cNvPicPr>
            <a:picLocks noChangeAspect="1"/>
          </p:cNvPicPr>
          <p:nvPr/>
        </p:nvPicPr>
        <p:blipFill>
          <a:blip r:embed="rId2">
            <a:alphaModFix amt="30000"/>
          </a:blip>
          <a:srcRect l="11302" t="57533" r="47449" b="12771"/>
          <a:stretch>
            <a:fillRect/>
          </a:stretch>
        </p:blipFill>
        <p:spPr>
          <a:xfrm rot="21327753">
            <a:off x="3471930" y="-273390"/>
            <a:ext cx="5979162" cy="4161206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hank You!">
            <a:extLst>
              <a:ext uri="{FF2B5EF4-FFF2-40B4-BE49-F238E27FC236}">
                <a16:creationId xmlns:a16="http://schemas.microsoft.com/office/drawing/2014/main" xmlns="" id="{09CD9D59-F323-4546-9157-35D2A6B52D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0670" y="2484595"/>
            <a:ext cx="6348038" cy="1536290"/>
          </a:xfrm>
          <a:prstGeom prst="rect">
            <a:avLst/>
          </a:prstGeom>
        </p:spPr>
        <p:txBody>
          <a:bodyPr anchor="t">
            <a:noAutofit/>
          </a:bodyPr>
          <a:lstStyle>
            <a:lvl1pPr marR="5080" indent="12700" algn="ctr">
              <a:lnSpc>
                <a:spcPts val="11400"/>
              </a:lnSpc>
              <a:defRPr sz="13000" b="0">
                <a:solidFill>
                  <a:srgbClr val="F2F2F2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3000" b="1" dirty="0" smtClean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Why Do We Need a Digital Storage?</a:t>
            </a:r>
            <a:r>
              <a:rPr lang="en-US" altLang="en-US" sz="3000" b="1" dirty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/>
            </a:r>
            <a:br>
              <a:rPr lang="en-US" altLang="en-US" sz="3000" b="1" dirty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</a:br>
            <a:endParaRPr sz="3000" b="1" dirty="0">
              <a:latin typeface="Arial Black" panose="020B0604020202020204" pitchFamily="34" charset="0"/>
              <a:ea typeface="Roboto Black" panose="02000000000000000000" pitchFamily="2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28504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bject 2"/>
          <p:cNvSpPr/>
          <p:nvPr/>
        </p:nvSpPr>
        <p:spPr>
          <a:xfrm>
            <a:off x="542924" y="0"/>
            <a:ext cx="8601075" cy="6858000"/>
          </a:xfrm>
          <a:prstGeom prst="rect">
            <a:avLst/>
          </a:prstGeom>
          <a:solidFill>
            <a:srgbClr val="F36050"/>
          </a:solidFill>
          <a:ln w="12700">
            <a:miter lim="400000"/>
          </a:ln>
        </p:spPr>
        <p:txBody>
          <a:bodyPr lIns="34289" rIns="34289"/>
          <a:lstStyle/>
          <a:p>
            <a:endParaRPr sz="1086"/>
          </a:p>
        </p:txBody>
      </p:sp>
      <p:sp>
        <p:nvSpPr>
          <p:cNvPr id="73" name="object 3"/>
          <p:cNvSpPr/>
          <p:nvPr/>
        </p:nvSpPr>
        <p:spPr>
          <a:xfrm>
            <a:off x="0" y="0"/>
            <a:ext cx="3628946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77" y="0"/>
                </a:moveTo>
                <a:lnTo>
                  <a:pt x="0" y="0"/>
                </a:lnTo>
                <a:lnTo>
                  <a:pt x="0" y="21600"/>
                </a:lnTo>
                <a:lnTo>
                  <a:pt x="16671" y="21600"/>
                </a:lnTo>
                <a:lnTo>
                  <a:pt x="16733" y="21570"/>
                </a:lnTo>
                <a:lnTo>
                  <a:pt x="16823" y="21480"/>
                </a:lnTo>
                <a:lnTo>
                  <a:pt x="16920" y="21390"/>
                </a:lnTo>
                <a:lnTo>
                  <a:pt x="17024" y="21300"/>
                </a:lnTo>
                <a:lnTo>
                  <a:pt x="17137" y="21240"/>
                </a:lnTo>
                <a:lnTo>
                  <a:pt x="17257" y="21150"/>
                </a:lnTo>
                <a:lnTo>
                  <a:pt x="17556" y="20940"/>
                </a:lnTo>
                <a:lnTo>
                  <a:pt x="17722" y="20820"/>
                </a:lnTo>
                <a:lnTo>
                  <a:pt x="17882" y="20700"/>
                </a:lnTo>
                <a:lnTo>
                  <a:pt x="18037" y="20580"/>
                </a:lnTo>
                <a:lnTo>
                  <a:pt x="18187" y="20460"/>
                </a:lnTo>
                <a:lnTo>
                  <a:pt x="18331" y="20370"/>
                </a:lnTo>
                <a:lnTo>
                  <a:pt x="18471" y="20250"/>
                </a:lnTo>
                <a:lnTo>
                  <a:pt x="18606" y="20160"/>
                </a:lnTo>
                <a:lnTo>
                  <a:pt x="18735" y="20040"/>
                </a:lnTo>
                <a:lnTo>
                  <a:pt x="18861" y="19950"/>
                </a:lnTo>
                <a:lnTo>
                  <a:pt x="18982" y="19860"/>
                </a:lnTo>
                <a:lnTo>
                  <a:pt x="19099" y="19740"/>
                </a:lnTo>
                <a:lnTo>
                  <a:pt x="19211" y="19650"/>
                </a:lnTo>
                <a:lnTo>
                  <a:pt x="19320" y="19560"/>
                </a:lnTo>
                <a:lnTo>
                  <a:pt x="19425" y="19440"/>
                </a:lnTo>
                <a:lnTo>
                  <a:pt x="19526" y="19350"/>
                </a:lnTo>
                <a:lnTo>
                  <a:pt x="19624" y="19260"/>
                </a:lnTo>
                <a:lnTo>
                  <a:pt x="19718" y="19170"/>
                </a:lnTo>
                <a:lnTo>
                  <a:pt x="19809" y="19050"/>
                </a:lnTo>
                <a:lnTo>
                  <a:pt x="19897" y="18960"/>
                </a:lnTo>
                <a:lnTo>
                  <a:pt x="19982" y="18870"/>
                </a:lnTo>
                <a:lnTo>
                  <a:pt x="20064" y="18780"/>
                </a:lnTo>
                <a:lnTo>
                  <a:pt x="20144" y="18690"/>
                </a:lnTo>
                <a:lnTo>
                  <a:pt x="20221" y="18570"/>
                </a:lnTo>
                <a:lnTo>
                  <a:pt x="20296" y="18480"/>
                </a:lnTo>
                <a:lnTo>
                  <a:pt x="20368" y="18390"/>
                </a:lnTo>
                <a:lnTo>
                  <a:pt x="20439" y="18270"/>
                </a:lnTo>
                <a:lnTo>
                  <a:pt x="20508" y="18180"/>
                </a:lnTo>
                <a:lnTo>
                  <a:pt x="20575" y="18090"/>
                </a:lnTo>
                <a:lnTo>
                  <a:pt x="20640" y="17970"/>
                </a:lnTo>
                <a:lnTo>
                  <a:pt x="20704" y="17880"/>
                </a:lnTo>
                <a:lnTo>
                  <a:pt x="20766" y="17760"/>
                </a:lnTo>
                <a:lnTo>
                  <a:pt x="20828" y="17670"/>
                </a:lnTo>
                <a:lnTo>
                  <a:pt x="20888" y="17550"/>
                </a:lnTo>
                <a:lnTo>
                  <a:pt x="20947" y="17430"/>
                </a:lnTo>
                <a:lnTo>
                  <a:pt x="21006" y="17340"/>
                </a:lnTo>
                <a:lnTo>
                  <a:pt x="21064" y="17220"/>
                </a:lnTo>
                <a:lnTo>
                  <a:pt x="21122" y="17100"/>
                </a:lnTo>
                <a:lnTo>
                  <a:pt x="21294" y="16740"/>
                </a:lnTo>
                <a:lnTo>
                  <a:pt x="21345" y="16620"/>
                </a:lnTo>
                <a:lnTo>
                  <a:pt x="21392" y="16500"/>
                </a:lnTo>
                <a:lnTo>
                  <a:pt x="21433" y="16380"/>
                </a:lnTo>
                <a:lnTo>
                  <a:pt x="21470" y="16260"/>
                </a:lnTo>
                <a:lnTo>
                  <a:pt x="21503" y="16140"/>
                </a:lnTo>
                <a:lnTo>
                  <a:pt x="21531" y="16020"/>
                </a:lnTo>
                <a:lnTo>
                  <a:pt x="21554" y="15930"/>
                </a:lnTo>
                <a:lnTo>
                  <a:pt x="21573" y="15810"/>
                </a:lnTo>
                <a:lnTo>
                  <a:pt x="21586" y="15690"/>
                </a:lnTo>
                <a:lnTo>
                  <a:pt x="21596" y="15570"/>
                </a:lnTo>
                <a:lnTo>
                  <a:pt x="21600" y="15450"/>
                </a:lnTo>
                <a:lnTo>
                  <a:pt x="21600" y="15330"/>
                </a:lnTo>
                <a:lnTo>
                  <a:pt x="21595" y="15210"/>
                </a:lnTo>
                <a:lnTo>
                  <a:pt x="21585" y="15090"/>
                </a:lnTo>
                <a:lnTo>
                  <a:pt x="21570" y="14970"/>
                </a:lnTo>
                <a:lnTo>
                  <a:pt x="21551" y="14850"/>
                </a:lnTo>
                <a:lnTo>
                  <a:pt x="21530" y="14730"/>
                </a:lnTo>
                <a:lnTo>
                  <a:pt x="21506" y="14610"/>
                </a:lnTo>
                <a:lnTo>
                  <a:pt x="21480" y="14490"/>
                </a:lnTo>
                <a:lnTo>
                  <a:pt x="21451" y="14340"/>
                </a:lnTo>
                <a:lnTo>
                  <a:pt x="21419" y="14220"/>
                </a:lnTo>
                <a:lnTo>
                  <a:pt x="21384" y="14100"/>
                </a:lnTo>
                <a:lnTo>
                  <a:pt x="21347" y="13980"/>
                </a:lnTo>
                <a:lnTo>
                  <a:pt x="21306" y="13860"/>
                </a:lnTo>
                <a:lnTo>
                  <a:pt x="21263" y="13740"/>
                </a:lnTo>
                <a:lnTo>
                  <a:pt x="21217" y="13620"/>
                </a:lnTo>
                <a:lnTo>
                  <a:pt x="21168" y="13500"/>
                </a:lnTo>
                <a:lnTo>
                  <a:pt x="21116" y="13380"/>
                </a:lnTo>
                <a:lnTo>
                  <a:pt x="21061" y="13260"/>
                </a:lnTo>
                <a:lnTo>
                  <a:pt x="21003" y="13140"/>
                </a:lnTo>
                <a:lnTo>
                  <a:pt x="20941" y="13020"/>
                </a:lnTo>
                <a:lnTo>
                  <a:pt x="20879" y="12900"/>
                </a:lnTo>
                <a:lnTo>
                  <a:pt x="20814" y="12780"/>
                </a:lnTo>
                <a:lnTo>
                  <a:pt x="20748" y="12690"/>
                </a:lnTo>
                <a:lnTo>
                  <a:pt x="20679" y="12570"/>
                </a:lnTo>
                <a:lnTo>
                  <a:pt x="20607" y="12450"/>
                </a:lnTo>
                <a:lnTo>
                  <a:pt x="20531" y="12330"/>
                </a:lnTo>
                <a:lnTo>
                  <a:pt x="20451" y="12210"/>
                </a:lnTo>
                <a:lnTo>
                  <a:pt x="20365" y="12090"/>
                </a:lnTo>
                <a:lnTo>
                  <a:pt x="20279" y="12000"/>
                </a:lnTo>
                <a:lnTo>
                  <a:pt x="20191" y="11880"/>
                </a:lnTo>
                <a:lnTo>
                  <a:pt x="20102" y="11760"/>
                </a:lnTo>
                <a:lnTo>
                  <a:pt x="20012" y="11670"/>
                </a:lnTo>
                <a:lnTo>
                  <a:pt x="19920" y="11550"/>
                </a:lnTo>
                <a:lnTo>
                  <a:pt x="19825" y="11430"/>
                </a:lnTo>
                <a:lnTo>
                  <a:pt x="19727" y="11340"/>
                </a:lnTo>
                <a:lnTo>
                  <a:pt x="19626" y="11220"/>
                </a:lnTo>
                <a:lnTo>
                  <a:pt x="19521" y="11100"/>
                </a:lnTo>
                <a:lnTo>
                  <a:pt x="19412" y="11010"/>
                </a:lnTo>
                <a:lnTo>
                  <a:pt x="19296" y="10890"/>
                </a:lnTo>
                <a:lnTo>
                  <a:pt x="19070" y="10650"/>
                </a:lnTo>
                <a:lnTo>
                  <a:pt x="18954" y="10560"/>
                </a:lnTo>
                <a:lnTo>
                  <a:pt x="18831" y="10440"/>
                </a:lnTo>
                <a:lnTo>
                  <a:pt x="18660" y="10290"/>
                </a:lnTo>
                <a:lnTo>
                  <a:pt x="18496" y="10140"/>
                </a:lnTo>
                <a:lnTo>
                  <a:pt x="18339" y="9990"/>
                </a:lnTo>
                <a:lnTo>
                  <a:pt x="18189" y="9870"/>
                </a:lnTo>
                <a:lnTo>
                  <a:pt x="18046" y="9720"/>
                </a:lnTo>
                <a:lnTo>
                  <a:pt x="17909" y="9600"/>
                </a:lnTo>
                <a:lnTo>
                  <a:pt x="17780" y="9480"/>
                </a:lnTo>
                <a:lnTo>
                  <a:pt x="17657" y="9330"/>
                </a:lnTo>
                <a:lnTo>
                  <a:pt x="17540" y="9210"/>
                </a:lnTo>
                <a:lnTo>
                  <a:pt x="17429" y="9090"/>
                </a:lnTo>
                <a:lnTo>
                  <a:pt x="17325" y="9000"/>
                </a:lnTo>
                <a:lnTo>
                  <a:pt x="17227" y="8880"/>
                </a:lnTo>
                <a:lnTo>
                  <a:pt x="17135" y="8760"/>
                </a:lnTo>
                <a:lnTo>
                  <a:pt x="17048" y="8670"/>
                </a:lnTo>
                <a:lnTo>
                  <a:pt x="16968" y="8550"/>
                </a:lnTo>
                <a:lnTo>
                  <a:pt x="16892" y="8460"/>
                </a:lnTo>
                <a:lnTo>
                  <a:pt x="16823" y="8370"/>
                </a:lnTo>
                <a:lnTo>
                  <a:pt x="16758" y="8280"/>
                </a:lnTo>
                <a:lnTo>
                  <a:pt x="16699" y="8160"/>
                </a:lnTo>
                <a:lnTo>
                  <a:pt x="16645" y="8100"/>
                </a:lnTo>
                <a:lnTo>
                  <a:pt x="16596" y="8010"/>
                </a:lnTo>
                <a:lnTo>
                  <a:pt x="16552" y="7920"/>
                </a:lnTo>
                <a:lnTo>
                  <a:pt x="16512" y="7830"/>
                </a:lnTo>
                <a:lnTo>
                  <a:pt x="16477" y="7740"/>
                </a:lnTo>
                <a:lnTo>
                  <a:pt x="16447" y="7680"/>
                </a:lnTo>
                <a:lnTo>
                  <a:pt x="16421" y="7590"/>
                </a:lnTo>
                <a:lnTo>
                  <a:pt x="16399" y="7530"/>
                </a:lnTo>
                <a:lnTo>
                  <a:pt x="16382" y="7470"/>
                </a:lnTo>
                <a:lnTo>
                  <a:pt x="16368" y="7380"/>
                </a:lnTo>
                <a:lnTo>
                  <a:pt x="16358" y="7320"/>
                </a:lnTo>
                <a:lnTo>
                  <a:pt x="16352" y="7260"/>
                </a:lnTo>
                <a:lnTo>
                  <a:pt x="16350" y="7200"/>
                </a:lnTo>
                <a:lnTo>
                  <a:pt x="16351" y="7140"/>
                </a:lnTo>
                <a:lnTo>
                  <a:pt x="16356" y="7080"/>
                </a:lnTo>
                <a:lnTo>
                  <a:pt x="16375" y="6960"/>
                </a:lnTo>
                <a:lnTo>
                  <a:pt x="16406" y="6840"/>
                </a:lnTo>
                <a:lnTo>
                  <a:pt x="16426" y="6810"/>
                </a:lnTo>
                <a:lnTo>
                  <a:pt x="16449" y="6750"/>
                </a:lnTo>
                <a:lnTo>
                  <a:pt x="16474" y="6690"/>
                </a:lnTo>
                <a:lnTo>
                  <a:pt x="16502" y="6660"/>
                </a:lnTo>
                <a:lnTo>
                  <a:pt x="16532" y="6600"/>
                </a:lnTo>
                <a:lnTo>
                  <a:pt x="16564" y="6570"/>
                </a:lnTo>
                <a:lnTo>
                  <a:pt x="16598" y="6510"/>
                </a:lnTo>
                <a:lnTo>
                  <a:pt x="16634" y="6480"/>
                </a:lnTo>
                <a:lnTo>
                  <a:pt x="16672" y="6420"/>
                </a:lnTo>
                <a:lnTo>
                  <a:pt x="16712" y="6390"/>
                </a:lnTo>
                <a:lnTo>
                  <a:pt x="16754" y="6360"/>
                </a:lnTo>
                <a:lnTo>
                  <a:pt x="16797" y="6300"/>
                </a:lnTo>
                <a:lnTo>
                  <a:pt x="16841" y="6270"/>
                </a:lnTo>
                <a:lnTo>
                  <a:pt x="16887" y="6240"/>
                </a:lnTo>
                <a:lnTo>
                  <a:pt x="16933" y="6180"/>
                </a:lnTo>
                <a:lnTo>
                  <a:pt x="16981" y="6150"/>
                </a:lnTo>
                <a:lnTo>
                  <a:pt x="17030" y="6120"/>
                </a:lnTo>
                <a:lnTo>
                  <a:pt x="17079" y="6090"/>
                </a:lnTo>
                <a:lnTo>
                  <a:pt x="17129" y="6030"/>
                </a:lnTo>
                <a:lnTo>
                  <a:pt x="17231" y="5970"/>
                </a:lnTo>
                <a:lnTo>
                  <a:pt x="17282" y="5940"/>
                </a:lnTo>
                <a:lnTo>
                  <a:pt x="17436" y="5820"/>
                </a:lnTo>
                <a:lnTo>
                  <a:pt x="17539" y="5760"/>
                </a:lnTo>
                <a:lnTo>
                  <a:pt x="17589" y="5730"/>
                </a:lnTo>
                <a:lnTo>
                  <a:pt x="17639" y="5670"/>
                </a:lnTo>
                <a:lnTo>
                  <a:pt x="17688" y="5640"/>
                </a:lnTo>
                <a:lnTo>
                  <a:pt x="17737" y="5610"/>
                </a:lnTo>
                <a:lnTo>
                  <a:pt x="17785" y="5580"/>
                </a:lnTo>
                <a:lnTo>
                  <a:pt x="17831" y="5520"/>
                </a:lnTo>
                <a:lnTo>
                  <a:pt x="17877" y="5490"/>
                </a:lnTo>
                <a:lnTo>
                  <a:pt x="17921" y="5460"/>
                </a:lnTo>
                <a:lnTo>
                  <a:pt x="17964" y="5430"/>
                </a:lnTo>
                <a:lnTo>
                  <a:pt x="18005" y="5370"/>
                </a:lnTo>
                <a:lnTo>
                  <a:pt x="18045" y="5340"/>
                </a:lnTo>
                <a:lnTo>
                  <a:pt x="18083" y="5280"/>
                </a:lnTo>
                <a:lnTo>
                  <a:pt x="18119" y="5250"/>
                </a:lnTo>
                <a:lnTo>
                  <a:pt x="18153" y="5190"/>
                </a:lnTo>
                <a:lnTo>
                  <a:pt x="18185" y="5160"/>
                </a:lnTo>
                <a:lnTo>
                  <a:pt x="18214" y="5100"/>
                </a:lnTo>
                <a:lnTo>
                  <a:pt x="18242" y="5070"/>
                </a:lnTo>
                <a:lnTo>
                  <a:pt x="18267" y="5010"/>
                </a:lnTo>
                <a:lnTo>
                  <a:pt x="18289" y="4950"/>
                </a:lnTo>
                <a:lnTo>
                  <a:pt x="18309" y="4920"/>
                </a:lnTo>
                <a:lnTo>
                  <a:pt x="18339" y="4800"/>
                </a:lnTo>
                <a:lnTo>
                  <a:pt x="18358" y="4680"/>
                </a:lnTo>
                <a:lnTo>
                  <a:pt x="18363" y="4560"/>
                </a:lnTo>
                <a:lnTo>
                  <a:pt x="18360" y="4500"/>
                </a:lnTo>
                <a:lnTo>
                  <a:pt x="18354" y="4440"/>
                </a:lnTo>
                <a:lnTo>
                  <a:pt x="18344" y="4380"/>
                </a:lnTo>
                <a:lnTo>
                  <a:pt x="18330" y="4290"/>
                </a:lnTo>
                <a:lnTo>
                  <a:pt x="18312" y="4230"/>
                </a:lnTo>
                <a:lnTo>
                  <a:pt x="18290" y="4140"/>
                </a:lnTo>
                <a:lnTo>
                  <a:pt x="18263" y="4080"/>
                </a:lnTo>
                <a:lnTo>
                  <a:pt x="18228" y="3990"/>
                </a:lnTo>
                <a:lnTo>
                  <a:pt x="18186" y="3900"/>
                </a:lnTo>
                <a:lnTo>
                  <a:pt x="18139" y="3840"/>
                </a:lnTo>
                <a:lnTo>
                  <a:pt x="18086" y="3750"/>
                </a:lnTo>
                <a:lnTo>
                  <a:pt x="17966" y="3630"/>
                </a:lnTo>
                <a:lnTo>
                  <a:pt x="17825" y="3510"/>
                </a:lnTo>
                <a:lnTo>
                  <a:pt x="17666" y="3390"/>
                </a:lnTo>
                <a:lnTo>
                  <a:pt x="17491" y="3300"/>
                </a:lnTo>
                <a:lnTo>
                  <a:pt x="17397" y="3240"/>
                </a:lnTo>
                <a:lnTo>
                  <a:pt x="17299" y="3210"/>
                </a:lnTo>
                <a:lnTo>
                  <a:pt x="17198" y="3180"/>
                </a:lnTo>
                <a:lnTo>
                  <a:pt x="17094" y="3120"/>
                </a:lnTo>
                <a:lnTo>
                  <a:pt x="16875" y="3060"/>
                </a:lnTo>
                <a:lnTo>
                  <a:pt x="16645" y="3000"/>
                </a:lnTo>
                <a:lnTo>
                  <a:pt x="16405" y="2940"/>
                </a:lnTo>
                <a:lnTo>
                  <a:pt x="16155" y="2880"/>
                </a:lnTo>
                <a:lnTo>
                  <a:pt x="15636" y="2760"/>
                </a:lnTo>
                <a:lnTo>
                  <a:pt x="14686" y="2550"/>
                </a:lnTo>
                <a:lnTo>
                  <a:pt x="14549" y="2490"/>
                </a:lnTo>
                <a:lnTo>
                  <a:pt x="14275" y="2430"/>
                </a:lnTo>
                <a:lnTo>
                  <a:pt x="14139" y="2370"/>
                </a:lnTo>
                <a:lnTo>
                  <a:pt x="14003" y="2340"/>
                </a:lnTo>
                <a:lnTo>
                  <a:pt x="13868" y="2280"/>
                </a:lnTo>
                <a:lnTo>
                  <a:pt x="13734" y="2250"/>
                </a:lnTo>
                <a:lnTo>
                  <a:pt x="13470" y="2130"/>
                </a:lnTo>
                <a:lnTo>
                  <a:pt x="13340" y="2070"/>
                </a:lnTo>
                <a:lnTo>
                  <a:pt x="13212" y="2010"/>
                </a:lnTo>
                <a:lnTo>
                  <a:pt x="12961" y="1890"/>
                </a:lnTo>
                <a:lnTo>
                  <a:pt x="12839" y="1800"/>
                </a:lnTo>
                <a:lnTo>
                  <a:pt x="12719" y="1710"/>
                </a:lnTo>
                <a:lnTo>
                  <a:pt x="12602" y="1650"/>
                </a:lnTo>
                <a:lnTo>
                  <a:pt x="12487" y="1560"/>
                </a:lnTo>
                <a:lnTo>
                  <a:pt x="12375" y="1470"/>
                </a:lnTo>
                <a:lnTo>
                  <a:pt x="12266" y="1380"/>
                </a:lnTo>
                <a:lnTo>
                  <a:pt x="12161" y="1260"/>
                </a:lnTo>
                <a:lnTo>
                  <a:pt x="12058" y="1170"/>
                </a:lnTo>
                <a:lnTo>
                  <a:pt x="11959" y="1050"/>
                </a:lnTo>
                <a:lnTo>
                  <a:pt x="11864" y="930"/>
                </a:lnTo>
                <a:lnTo>
                  <a:pt x="11773" y="810"/>
                </a:lnTo>
                <a:lnTo>
                  <a:pt x="11685" y="690"/>
                </a:lnTo>
                <a:lnTo>
                  <a:pt x="11602" y="540"/>
                </a:lnTo>
                <a:lnTo>
                  <a:pt x="11505" y="390"/>
                </a:lnTo>
                <a:lnTo>
                  <a:pt x="11397" y="270"/>
                </a:lnTo>
                <a:lnTo>
                  <a:pt x="11281" y="120"/>
                </a:lnTo>
                <a:lnTo>
                  <a:pt x="11177" y="0"/>
                </a:lnTo>
                <a:close/>
              </a:path>
            </a:pathLst>
          </a:custGeom>
          <a:solidFill>
            <a:srgbClr val="F1452F"/>
          </a:solidFill>
          <a:ln w="12700">
            <a:miter lim="400000"/>
          </a:ln>
        </p:spPr>
        <p:txBody>
          <a:bodyPr lIns="34289" rIns="34289"/>
          <a:lstStyle/>
          <a:p>
            <a:endParaRPr sz="1086"/>
          </a:p>
        </p:txBody>
      </p:sp>
      <p:sp>
        <p:nvSpPr>
          <p:cNvPr id="2" name="Rounded Rectangle 1"/>
          <p:cNvSpPr/>
          <p:nvPr/>
        </p:nvSpPr>
        <p:spPr>
          <a:xfrm>
            <a:off x="2812434" y="4272573"/>
            <a:ext cx="3766458" cy="1175657"/>
          </a:xfrm>
          <a:prstGeom prst="roundRect">
            <a:avLst/>
          </a:prstGeom>
          <a:solidFill>
            <a:srgbClr val="FFFFFF"/>
          </a:solidFill>
          <a:ln w="38100" cap="flat">
            <a:solidFill>
              <a:srgbClr val="425B76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object 4"/>
          <p:cNvSpPr txBox="1"/>
          <p:nvPr/>
        </p:nvSpPr>
        <p:spPr>
          <a:xfrm>
            <a:off x="2925894" y="4530740"/>
            <a:ext cx="353953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ctr" eaLnBrk="1" hangingPunct="1"/>
            <a:endParaRPr lang="en-US" altLang="en-US" sz="2400" b="1" dirty="0" smtClean="0">
              <a:solidFill>
                <a:srgbClr val="1B404E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pic>
        <p:nvPicPr>
          <p:cNvPr id="79" name="pattern-thankyou.png" descr="pattern-thankyou.png"/>
          <p:cNvPicPr>
            <a:picLocks noChangeAspect="1"/>
          </p:cNvPicPr>
          <p:nvPr/>
        </p:nvPicPr>
        <p:blipFill>
          <a:blip r:embed="rId2">
            <a:alphaModFix amt="30000"/>
          </a:blip>
          <a:srcRect l="11302" t="57533" r="47449" b="12771"/>
          <a:stretch>
            <a:fillRect/>
          </a:stretch>
        </p:blipFill>
        <p:spPr>
          <a:xfrm rot="21327753">
            <a:off x="3471930" y="-273390"/>
            <a:ext cx="5979162" cy="4161206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hank You!">
            <a:extLst>
              <a:ext uri="{FF2B5EF4-FFF2-40B4-BE49-F238E27FC236}">
                <a16:creationId xmlns:a16="http://schemas.microsoft.com/office/drawing/2014/main" xmlns="" id="{09CD9D59-F323-4546-9157-35D2A6B52D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0670" y="2736283"/>
            <a:ext cx="6348038" cy="1536290"/>
          </a:xfrm>
          <a:prstGeom prst="rect">
            <a:avLst/>
          </a:prstGeom>
        </p:spPr>
        <p:txBody>
          <a:bodyPr anchor="t">
            <a:noAutofit/>
          </a:bodyPr>
          <a:lstStyle>
            <a:lvl1pPr marR="5080" indent="12700" algn="ctr">
              <a:lnSpc>
                <a:spcPts val="11400"/>
              </a:lnSpc>
              <a:defRPr sz="13000" b="0">
                <a:solidFill>
                  <a:srgbClr val="F2F2F2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3000" b="1" dirty="0" smtClean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Why AWS is Best Solution?</a:t>
            </a:r>
            <a:r>
              <a:rPr lang="en-US" altLang="en-US" sz="3000" b="1" dirty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/>
            </a:r>
            <a:br>
              <a:rPr lang="en-US" altLang="en-US" sz="3000" b="1" dirty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</a:br>
            <a:endParaRPr sz="3000" b="1" dirty="0">
              <a:latin typeface="Arial Black" panose="020B0604020202020204" pitchFamily="34" charset="0"/>
              <a:ea typeface="Roboto Black" panose="02000000000000000000" pitchFamily="2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28504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36050"/>
          </a:solidFill>
          <a:ln w="12700">
            <a:miter lim="400000"/>
          </a:ln>
        </p:spPr>
        <p:txBody>
          <a:bodyPr lIns="34289" rIns="34289"/>
          <a:lstStyle/>
          <a:p>
            <a:endParaRPr sz="1086"/>
          </a:p>
        </p:txBody>
      </p:sp>
      <p:pic>
        <p:nvPicPr>
          <p:cNvPr id="116" name="pattern-section.png" descr="pattern-section.png"/>
          <p:cNvPicPr>
            <a:picLocks noChangeAspect="1"/>
          </p:cNvPicPr>
          <p:nvPr/>
        </p:nvPicPr>
        <p:blipFill rotWithShape="1">
          <a:blip r:embed="rId2"/>
          <a:srcRect t="25182" r="36989" b="16237"/>
          <a:stretch/>
        </p:blipFill>
        <p:spPr>
          <a:xfrm>
            <a:off x="2028110" y="0"/>
            <a:ext cx="7003514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ection Title"/>
          <p:cNvSpPr txBox="1">
            <a:spLocks noGrp="1"/>
          </p:cNvSpPr>
          <p:nvPr>
            <p:ph type="title"/>
          </p:nvPr>
        </p:nvSpPr>
        <p:spPr>
          <a:xfrm>
            <a:off x="1376766" y="2093446"/>
            <a:ext cx="5952108" cy="3120592"/>
          </a:xfrm>
          <a:prstGeom prst="rect">
            <a:avLst/>
          </a:prstGeom>
        </p:spPr>
        <p:txBody>
          <a:bodyPr anchor="ctr">
            <a:noAutofit/>
          </a:bodyPr>
          <a:lstStyle>
            <a:lvl1pPr marR="5080" indent="12700">
              <a:lnSpc>
                <a:spcPts val="10500"/>
              </a:lnSpc>
              <a:defRPr sz="12000" b="0">
                <a:solidFill>
                  <a:srgbClr val="F2F2F2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r>
              <a:rPr lang="en-US" sz="8800" b="1" dirty="0" smtClean="0">
                <a:latin typeface="Calibri" pitchFamily="34" charset="0"/>
                <a:cs typeface="Calibri" pitchFamily="34" charset="0"/>
              </a:rPr>
              <a:t>CloudDriven</a:t>
            </a:r>
            <a:endParaRPr sz="88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8" name="pattern-thankyou2.png" descr="pattern-thankyou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00000">
            <a:off x="937159" y="1627561"/>
            <a:ext cx="925171" cy="5992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bject 2"/>
          <p:cNvSpPr txBox="1">
            <a:spLocks noGrp="1"/>
          </p:cNvSpPr>
          <p:nvPr>
            <p:ph type="title"/>
          </p:nvPr>
        </p:nvSpPr>
        <p:spPr>
          <a:xfrm>
            <a:off x="935773" y="962276"/>
            <a:ext cx="4834405" cy="138153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marR="4216" indent="10540" defTabSz="758951">
              <a:tabLst>
                <a:tab pos="1549400" algn="l"/>
              </a:tabLst>
              <a:defRPr sz="4980"/>
            </a:lvl1pPr>
          </a:lstStyle>
          <a:p>
            <a:r>
              <a:rPr lang="en-US" dirty="0" smtClean="0">
                <a:latin typeface="Arial Black" panose="020B0604020202020204" pitchFamily="34" charset="0"/>
                <a:ea typeface="Roboto Black" panose="02000000000000000000" pitchFamily="2" charset="0"/>
                <a:cs typeface="Arial Black" panose="020B0604020202020204" pitchFamily="34" charset="0"/>
              </a:rPr>
              <a:t>Solving all problems </a:t>
            </a:r>
            <a:endParaRPr dirty="0">
              <a:latin typeface="Arial Black" panose="020B0604020202020204" pitchFamily="34" charset="0"/>
              <a:ea typeface="Roboto Black" panose="02000000000000000000" pitchFamily="2" charset="0"/>
              <a:cs typeface="Arial Black" panose="020B0604020202020204" pitchFamily="34" charset="0"/>
            </a:endParaRPr>
          </a:p>
        </p:txBody>
      </p:sp>
      <p:sp>
        <p:nvSpPr>
          <p:cNvPr id="82" name="object 3"/>
          <p:cNvSpPr/>
          <p:nvPr/>
        </p:nvSpPr>
        <p:spPr>
          <a:xfrm>
            <a:off x="6327078" y="-1"/>
            <a:ext cx="2816922" cy="296241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34289" rIns="34289"/>
          <a:lstStyle/>
          <a:p>
            <a:endParaRPr sz="1086"/>
          </a:p>
        </p:txBody>
      </p:sp>
      <p:sp>
        <p:nvSpPr>
          <p:cNvPr id="84" name="object 5"/>
          <p:cNvSpPr/>
          <p:nvPr/>
        </p:nvSpPr>
        <p:spPr>
          <a:xfrm>
            <a:off x="8208225" y="5486400"/>
            <a:ext cx="1" cy="1371600"/>
          </a:xfrm>
          <a:prstGeom prst="line">
            <a:avLst/>
          </a:prstGeom>
          <a:ln>
            <a:solidFill>
              <a:srgbClr val="F1452F"/>
            </a:solidFill>
          </a:ln>
        </p:spPr>
        <p:txBody>
          <a:bodyPr lIns="34289" rIns="34289"/>
          <a:lstStyle/>
          <a:p>
            <a:endParaRPr sz="1086"/>
          </a:p>
        </p:txBody>
      </p:sp>
      <p:sp>
        <p:nvSpPr>
          <p:cNvPr id="85" name="object 6"/>
          <p:cNvSpPr txBox="1"/>
          <p:nvPr/>
        </p:nvSpPr>
        <p:spPr>
          <a:xfrm>
            <a:off x="8136370" y="5234939"/>
            <a:ext cx="153353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1200">
                <a:solidFill>
                  <a:srgbClr val="F1452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sz="900" dirty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86" name="object 7"/>
          <p:cNvSpPr/>
          <p:nvPr/>
        </p:nvSpPr>
        <p:spPr>
          <a:xfrm>
            <a:off x="945299" y="2743582"/>
            <a:ext cx="542925" cy="0"/>
          </a:xfrm>
          <a:prstGeom prst="line">
            <a:avLst/>
          </a:prstGeom>
          <a:ln w="76200">
            <a:solidFill>
              <a:srgbClr val="F1452F"/>
            </a:solidFill>
          </a:ln>
        </p:spPr>
        <p:txBody>
          <a:bodyPr lIns="34289" rIns="34289"/>
          <a:lstStyle/>
          <a:p>
            <a:endParaRPr sz="1086"/>
          </a:p>
        </p:txBody>
      </p:sp>
      <p:sp>
        <p:nvSpPr>
          <p:cNvPr id="9" name="TextBox 8"/>
          <p:cNvSpPr txBox="1"/>
          <p:nvPr/>
        </p:nvSpPr>
        <p:spPr>
          <a:xfrm>
            <a:off x="592873" y="2962414"/>
            <a:ext cx="5922227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What Do We Provide???	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Personal Storage for Customers where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everything can be stored from files to folders to pictures to zip files and even your secret private data.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2873" y="4588610"/>
            <a:ext cx="5807927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Features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Serverless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Login and Signup using aws cognito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Files Upload and Download using drag and drop.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Creating folders and storing files in a organized manner.</a:t>
            </a:r>
          </a:p>
          <a:p>
            <a:pPr defTabSz="914400">
              <a:buFont typeface="Wingdings" pitchFamily="2" charset="2"/>
              <a:buChar char="§"/>
            </a:pPr>
            <a:r>
              <a:rPr lang="en-US" sz="1800" baseline="0" dirty="0" smtClean="0"/>
              <a:t>Sharing</a:t>
            </a:r>
            <a:r>
              <a:rPr lang="en-US" sz="1800" dirty="0" smtClean="0"/>
              <a:t> Of files using Link Sharing and also using QR scan code.</a:t>
            </a:r>
          </a:p>
          <a:p>
            <a:pPr defTabSz="914400">
              <a:buFont typeface="Wingdings" pitchFamily="2" charset="2"/>
              <a:buChar char="§"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Providing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facilites for Security using AWS Encryption.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bject 2"/>
          <p:cNvSpPr txBox="1">
            <a:spLocks noGrp="1"/>
          </p:cNvSpPr>
          <p:nvPr>
            <p:ph type="title"/>
          </p:nvPr>
        </p:nvSpPr>
        <p:spPr>
          <a:xfrm>
            <a:off x="935773" y="962276"/>
            <a:ext cx="4834405" cy="1381532"/>
          </a:xfrm>
          <a:prstGeom prst="rect">
            <a:avLst/>
          </a:prstGeom>
        </p:spPr>
        <p:txBody>
          <a:bodyPr>
            <a:normAutofit/>
          </a:bodyPr>
          <a:lstStyle>
            <a:lvl1pPr marR="4216" indent="10540" defTabSz="758951">
              <a:tabLst>
                <a:tab pos="1549400" algn="l"/>
              </a:tabLst>
              <a:defRPr sz="4980"/>
            </a:lvl1pPr>
          </a:lstStyle>
          <a:p>
            <a:r>
              <a:rPr lang="en-US" dirty="0" smtClean="0">
                <a:latin typeface="Arial Black" panose="020B0604020202020204" pitchFamily="34" charset="0"/>
                <a:ea typeface="Roboto Black" panose="02000000000000000000" pitchFamily="2" charset="0"/>
                <a:cs typeface="Arial Black" panose="020B0604020202020204" pitchFamily="34" charset="0"/>
              </a:rPr>
              <a:t>Internally…. </a:t>
            </a:r>
            <a:endParaRPr dirty="0">
              <a:latin typeface="Arial Black" panose="020B0604020202020204" pitchFamily="34" charset="0"/>
              <a:ea typeface="Roboto Black" panose="02000000000000000000" pitchFamily="2" charset="0"/>
              <a:cs typeface="Arial Black" panose="020B0604020202020204" pitchFamily="34" charset="0"/>
            </a:endParaRPr>
          </a:p>
        </p:txBody>
      </p:sp>
      <p:sp>
        <p:nvSpPr>
          <p:cNvPr id="82" name="object 3"/>
          <p:cNvSpPr/>
          <p:nvPr/>
        </p:nvSpPr>
        <p:spPr>
          <a:xfrm>
            <a:off x="6327078" y="-1"/>
            <a:ext cx="2816922" cy="296241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34289" rIns="34289"/>
          <a:lstStyle/>
          <a:p>
            <a:endParaRPr sz="1086"/>
          </a:p>
        </p:txBody>
      </p:sp>
      <p:sp>
        <p:nvSpPr>
          <p:cNvPr id="84" name="object 5"/>
          <p:cNvSpPr/>
          <p:nvPr/>
        </p:nvSpPr>
        <p:spPr>
          <a:xfrm>
            <a:off x="8208225" y="5486400"/>
            <a:ext cx="1" cy="1371600"/>
          </a:xfrm>
          <a:prstGeom prst="line">
            <a:avLst/>
          </a:prstGeom>
          <a:ln>
            <a:solidFill>
              <a:srgbClr val="F1452F"/>
            </a:solidFill>
          </a:ln>
        </p:spPr>
        <p:txBody>
          <a:bodyPr lIns="34289" rIns="34289"/>
          <a:lstStyle/>
          <a:p>
            <a:endParaRPr sz="1086"/>
          </a:p>
        </p:txBody>
      </p:sp>
      <p:sp>
        <p:nvSpPr>
          <p:cNvPr id="85" name="object 6"/>
          <p:cNvSpPr txBox="1"/>
          <p:nvPr/>
        </p:nvSpPr>
        <p:spPr>
          <a:xfrm>
            <a:off x="8136370" y="5234939"/>
            <a:ext cx="153353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1200">
                <a:solidFill>
                  <a:srgbClr val="F1452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sz="900" dirty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86" name="object 7"/>
          <p:cNvSpPr/>
          <p:nvPr/>
        </p:nvSpPr>
        <p:spPr>
          <a:xfrm>
            <a:off x="945299" y="2743582"/>
            <a:ext cx="542925" cy="0"/>
          </a:xfrm>
          <a:prstGeom prst="line">
            <a:avLst/>
          </a:prstGeom>
          <a:ln w="76200">
            <a:solidFill>
              <a:srgbClr val="F1452F"/>
            </a:solidFill>
          </a:ln>
        </p:spPr>
        <p:txBody>
          <a:bodyPr lIns="34289" rIns="34289"/>
          <a:lstStyle/>
          <a:p>
            <a:endParaRPr sz="1086"/>
          </a:p>
        </p:txBody>
      </p:sp>
      <p:sp>
        <p:nvSpPr>
          <p:cNvPr id="9" name="TextBox 8"/>
          <p:cNvSpPr txBox="1"/>
          <p:nvPr/>
        </p:nvSpPr>
        <p:spPr>
          <a:xfrm>
            <a:off x="592873" y="2962414"/>
            <a:ext cx="5922227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What Do We Use???	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en-US" sz="1800" dirty="0" smtClean="0"/>
              <a:t>AWS-S3 is a Object Store Service. we use it to store all folders and  valuable data of our various clients.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en-US" sz="1800" dirty="0" smtClean="0"/>
              <a:t> AWS-SDK is used to provide AWS services to angular framework.</a:t>
            </a:r>
          </a:p>
          <a:p>
            <a:pPr defTabSz="914400">
              <a:buFont typeface="Wingdings" pitchFamily="2" charset="2"/>
              <a:buChar char="§"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AWS-Amplify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is Used as </a:t>
            </a:r>
            <a:r>
              <a:rPr lang="en-US" sz="1800" dirty="0" smtClean="0"/>
              <a:t> a development platform for building secure, scalable mobile and web applications.</a:t>
            </a:r>
            <a:r>
              <a:rPr lang="en-US" sz="1800" dirty="0"/>
              <a:t> </a:t>
            </a:r>
            <a:r>
              <a:rPr lang="en-US" sz="1800" dirty="0" smtClean="0"/>
              <a:t>We use it for working with cognito and storing our website on aws cloud.</a:t>
            </a:r>
          </a:p>
          <a:p>
            <a:pPr defTabSz="914400">
              <a:buFont typeface="Wingdings" pitchFamily="2" charset="2"/>
              <a:buChar char="§"/>
            </a:pPr>
            <a:r>
              <a:rPr lang="en-US" sz="1800" dirty="0" smtClean="0"/>
              <a:t>Using AWS-Amplify we can access our website through aws cloud network.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" y="922197"/>
            <a:ext cx="6657975" cy="3921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600200" y="214313"/>
            <a:ext cx="5172075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ScreenShots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5788" y="5129213"/>
            <a:ext cx="405765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Home Page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943600" cy="318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71488" y="4729163"/>
            <a:ext cx="454342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Signup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3668887"/>
            <a:ext cx="5943600" cy="318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1393032" y="4913312"/>
            <a:ext cx="1985962" cy="158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6286502" y="1271587"/>
            <a:ext cx="1085848" cy="158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/>
          <p:cNvSpPr txBox="1"/>
          <p:nvPr/>
        </p:nvSpPr>
        <p:spPr>
          <a:xfrm>
            <a:off x="7729537" y="1088510"/>
            <a:ext cx="454342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Signin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5" y="691443"/>
            <a:ext cx="5943600" cy="318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71475" y="4872038"/>
            <a:ext cx="455771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Dashboard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4065221"/>
            <a:ext cx="5943600" cy="136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220</Words>
  <Application>Microsoft Macintosh PowerPoint</Application>
  <PresentationFormat>On-screen Show (4:3)</PresentationFormat>
  <Paragraphs>62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Personal Digital Storage and Secure Sharing</vt:lpstr>
      <vt:lpstr>Why Do We Need a Digital Storage? </vt:lpstr>
      <vt:lpstr>Why AWS is Best Solution? </vt:lpstr>
      <vt:lpstr>CloudDriven</vt:lpstr>
      <vt:lpstr>Solving all problems </vt:lpstr>
      <vt:lpstr>Internally…. </vt:lpstr>
      <vt:lpstr>Slide 7</vt:lpstr>
      <vt:lpstr>Slide 8</vt:lpstr>
      <vt:lpstr>Slide 9</vt:lpstr>
      <vt:lpstr>Slide 10</vt:lpstr>
      <vt:lpstr>Slide 11</vt:lpstr>
      <vt:lpstr>Slide 12</vt:lpstr>
      <vt:lpstr>What Is Left To be Done</vt:lpstr>
      <vt:lpstr>Slide 14</vt:lpstr>
      <vt:lpstr>Cloud storage is becoming one of the most favorite ways to save your data. </vt:lpstr>
      <vt:lpstr>“Data that is Loved Tends to Survive.”</vt:lpstr>
      <vt:lpstr>Slide 17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 Powerpoint</dc:title>
  <dc:creator>Katherine Boyarsky</dc:creator>
  <cp:lastModifiedBy>adit</cp:lastModifiedBy>
  <cp:revision>32</cp:revision>
  <dcterms:modified xsi:type="dcterms:W3CDTF">2020-02-21T12:01:47Z</dcterms:modified>
</cp:coreProperties>
</file>