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42FF-8AFE-4EF0-B617-E83A5ED3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388A7-44E4-4475-9D25-DA3ABE94A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0AFA-2CC6-4FE0-969A-663D73BC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96D5-DD3D-4A72-9B27-F13CBE35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37EA-E312-4ABF-89BF-763855C8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2F7D-1844-418C-8FE9-9702B90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0345-E471-49D6-B922-BB0F192EA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EE80-0892-4597-8BEE-85F23BBB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A743-E91B-45B6-88CD-7017FD2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F511-3F2E-460B-9FEC-AB82D39D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217B5-17A3-485A-9CF4-3E9DADED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93BF-23E9-405A-B3D2-30F79086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D1D4-5D95-43B2-A388-12B62B57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BD9B-55D8-403A-8B9E-C7DC0AB5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3041-23A3-4103-8290-5D1F806C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306-6502-44EB-9360-16016DC3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3BD1-4E04-4CE3-8440-DEA0DD72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1DF9-EF24-426A-BC6A-D6FB2BB7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53E8-E51D-4119-8927-2E4CD6AB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C034-6F69-43C7-8C75-15D1F2C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866E-AD20-4E08-B308-74C2E63D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9B75-F37C-4D1C-8065-F965C3C38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912D-6EFC-4608-B949-C4674E1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D6D6-CD57-47B5-96C1-CF8EF4E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3AEA-61FC-49B9-B8FC-425F9F1F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FE64-2C66-4D77-B949-9BC0E92A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0CF9-4F16-4F83-A228-9EF026F3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43E7-D250-4A76-8D9B-C5FF9371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EAC2-801B-41AF-9020-8E1FC4A5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69AA-ED52-4018-AD5D-C193C16E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1CDB-875B-408C-A98B-077CBD7F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164D-6DB1-4DD7-835C-BB96D59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5519-FFB1-4782-A667-A1CFF851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D4BF-BDC8-45E2-A72B-24EAEE6D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0B562-7641-47A8-B75F-8FB40E2D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8F4FA-7845-4E46-872C-E77DC29C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24FAF-75E1-4F3A-8FB4-E65A15A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923C5-C6C6-42DD-94BE-EF430BBB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2B3A3-26C2-433D-B766-2E091550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9423-57AE-4355-BAE9-29D14D7C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BE415-3919-4FEB-B86D-1A5B5B0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47E87-20AC-48A5-B871-4AB5E95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D311-7BE9-4CB7-8409-47E5258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82E52-D5AC-46CB-9B49-7DB6C622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1F216-83E6-4671-A3D7-C569728B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FDE7-38C7-4762-91E3-B9E164A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DA8D-5229-4E60-BE39-DB380F18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A02B-681D-4817-8626-833B7FF3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94436-4EC0-4BB4-8C3C-90957855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95EC0-42AC-4DF8-97DC-FCD3355D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D339-7B16-4483-AF4F-5F512DA7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12305-EEA7-45C0-B0B4-6C732C6D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0E0-BAA1-4EF9-A5AC-AF29B36D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ECD31-F5C0-456D-9240-8815D907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87C31-5B4A-4899-B90D-859F19CD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E7E3-7A2F-495A-A006-A650528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0EE1D-FD77-49FF-8074-5EF15820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A9E8-D17C-4170-A4BF-1522FF4F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27A0D-2D8B-41AD-9AD2-233F984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FE1E-0B4D-44B1-8457-0DF5C2B3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1DED-E162-43D5-8BA6-854C229E3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2C07-662B-4319-BA16-7269878A8F6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EF45-19DF-4B78-8CD3-735F7B05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5D77-B9EA-4A0C-9000-2CFB22BDB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F1C0-D1FB-465A-AFD4-5510577F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9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93.png"/><Relationship Id="rId17" Type="http://schemas.openxmlformats.org/officeDocument/2006/relationships/image" Target="../media/image96.png"/><Relationship Id="rId2" Type="http://schemas.openxmlformats.org/officeDocument/2006/relationships/image" Target="../media/image5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92.png"/><Relationship Id="rId5" Type="http://schemas.openxmlformats.org/officeDocument/2006/relationships/image" Target="../media/image58.png"/><Relationship Id="rId1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57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94.png"/><Relationship Id="rId18" Type="http://schemas.openxmlformats.org/officeDocument/2006/relationships/image" Target="../media/image63.png"/><Relationship Id="rId3" Type="http://schemas.openxmlformats.org/officeDocument/2006/relationships/image" Target="../media/image56.png"/><Relationship Id="rId21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98.png"/><Relationship Id="rId17" Type="http://schemas.openxmlformats.org/officeDocument/2006/relationships/image" Target="../media/image62.png"/><Relationship Id="rId2" Type="http://schemas.openxmlformats.org/officeDocument/2006/relationships/image" Target="../media/image55.png"/><Relationship Id="rId16" Type="http://schemas.openxmlformats.org/officeDocument/2006/relationships/image" Target="../media/image89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92.png"/><Relationship Id="rId5" Type="http://schemas.openxmlformats.org/officeDocument/2006/relationships/image" Target="../media/image58.png"/><Relationship Id="rId15" Type="http://schemas.openxmlformats.org/officeDocument/2006/relationships/image" Target="../media/image88.png"/><Relationship Id="rId10" Type="http://schemas.openxmlformats.org/officeDocument/2006/relationships/image" Target="../media/image97.png"/><Relationship Id="rId19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FCF0-A1B8-4883-89F9-10D448607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01CB5-B9E1-4D3B-A1A0-182E59B26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9EB-3252-440E-8728-68A0DCB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2C47-A443-40C3-88CA-3F6322BC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F9A628-D6CD-48B7-ACCD-517C51665DBC}"/>
              </a:ext>
            </a:extLst>
          </p:cNvPr>
          <p:cNvSpPr txBox="1">
            <a:spLocks/>
          </p:cNvSpPr>
          <p:nvPr/>
        </p:nvSpPr>
        <p:spPr>
          <a:xfrm>
            <a:off x="3483555" y="1038349"/>
            <a:ext cx="530733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spc="-5"/>
              <a:t>Recurrent Neural</a:t>
            </a:r>
            <a:r>
              <a:rPr lang="en-US" sz="3600" spc="-90"/>
              <a:t> </a:t>
            </a:r>
            <a:r>
              <a:rPr lang="en-US" sz="3600" spc="-5"/>
              <a:t>Network</a:t>
            </a:r>
            <a:endParaRPr lang="en-US" sz="36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78797AF-7F87-4602-9B11-55AC066A9899}"/>
              </a:ext>
            </a:extLst>
          </p:cNvPr>
          <p:cNvSpPr txBox="1"/>
          <p:nvPr/>
        </p:nvSpPr>
        <p:spPr>
          <a:xfrm>
            <a:off x="9269914" y="4269581"/>
            <a:ext cx="420370" cy="604012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BD2A549-A3FB-4E89-9C3B-767CF9F8F929}"/>
              </a:ext>
            </a:extLst>
          </p:cNvPr>
          <p:cNvSpPr txBox="1"/>
          <p:nvPr/>
        </p:nvSpPr>
        <p:spPr>
          <a:xfrm>
            <a:off x="8963164" y="3246365"/>
            <a:ext cx="1033780" cy="459741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80975" rIns="0" bIns="0" rtlCol="0">
            <a:spAutoFit/>
          </a:bodyPr>
          <a:lstStyle/>
          <a:p>
            <a:pPr marL="268598">
              <a:spcBef>
                <a:spcPts val="142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918AE2-E5EC-4F96-B739-0C3B55D90BC8}"/>
              </a:ext>
            </a:extLst>
          </p:cNvPr>
          <p:cNvSpPr txBox="1"/>
          <p:nvPr/>
        </p:nvSpPr>
        <p:spPr>
          <a:xfrm>
            <a:off x="9269913" y="1982043"/>
            <a:ext cx="420370" cy="604012"/>
          </a:xfrm>
          <a:prstGeom prst="rect">
            <a:avLst/>
          </a:prstGeom>
          <a:solidFill>
            <a:srgbClr val="C8DAF7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6FA6AE3-E0E1-4E2C-B0C8-6C0B91889750}"/>
              </a:ext>
            </a:extLst>
          </p:cNvPr>
          <p:cNvSpPr/>
          <p:nvPr/>
        </p:nvSpPr>
        <p:spPr>
          <a:xfrm>
            <a:off x="9438863" y="2916006"/>
            <a:ext cx="81974" cy="33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D88993C-4AAB-455E-A0C6-EE1D2064D5CD}"/>
              </a:ext>
            </a:extLst>
          </p:cNvPr>
          <p:cNvSpPr/>
          <p:nvPr/>
        </p:nvSpPr>
        <p:spPr>
          <a:xfrm>
            <a:off x="9438863" y="3921808"/>
            <a:ext cx="81974" cy="34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9D541F8-F0CA-4AF5-A01D-5B93574B2C9D}"/>
              </a:ext>
            </a:extLst>
          </p:cNvPr>
          <p:cNvSpPr/>
          <p:nvPr/>
        </p:nvSpPr>
        <p:spPr>
          <a:xfrm>
            <a:off x="9998788" y="3412663"/>
            <a:ext cx="522605" cy="274320"/>
          </a:xfrm>
          <a:custGeom>
            <a:avLst/>
            <a:gdLst/>
            <a:ahLst/>
            <a:cxnLst/>
            <a:rect l="l" t="t" r="r" b="b"/>
            <a:pathLst>
              <a:path w="522604" h="274319">
                <a:moveTo>
                  <a:pt x="0" y="0"/>
                </a:moveTo>
                <a:lnTo>
                  <a:pt x="28644" y="8200"/>
                </a:lnTo>
                <a:lnTo>
                  <a:pt x="69199" y="18641"/>
                </a:lnTo>
                <a:lnTo>
                  <a:pt x="118904" y="30961"/>
                </a:lnTo>
                <a:lnTo>
                  <a:pt x="174997" y="44801"/>
                </a:lnTo>
                <a:lnTo>
                  <a:pt x="234718" y="59801"/>
                </a:lnTo>
                <a:lnTo>
                  <a:pt x="295305" y="75601"/>
                </a:lnTo>
                <a:lnTo>
                  <a:pt x="353997" y="91843"/>
                </a:lnTo>
                <a:lnTo>
                  <a:pt x="408034" y="108165"/>
                </a:lnTo>
                <a:lnTo>
                  <a:pt x="454653" y="124208"/>
                </a:lnTo>
                <a:lnTo>
                  <a:pt x="491095" y="139613"/>
                </a:lnTo>
                <a:lnTo>
                  <a:pt x="522398" y="167069"/>
                </a:lnTo>
                <a:lnTo>
                  <a:pt x="508640" y="181960"/>
                </a:lnTo>
                <a:lnTo>
                  <a:pt x="472905" y="197058"/>
                </a:lnTo>
                <a:lnTo>
                  <a:pt x="420033" y="212103"/>
                </a:lnTo>
                <a:lnTo>
                  <a:pt x="354867" y="226835"/>
                </a:lnTo>
                <a:lnTo>
                  <a:pt x="282249" y="240994"/>
                </a:lnTo>
                <a:lnTo>
                  <a:pt x="235229" y="249426"/>
                </a:lnTo>
                <a:lnTo>
                  <a:pt x="188371" y="257469"/>
                </a:lnTo>
                <a:lnTo>
                  <a:pt x="142858" y="265062"/>
                </a:lnTo>
                <a:lnTo>
                  <a:pt x="99874" y="272144"/>
                </a:lnTo>
                <a:lnTo>
                  <a:pt x="89299" y="2738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F13EB91-FA82-4BCD-93CB-E0E15D3CAB36}"/>
              </a:ext>
            </a:extLst>
          </p:cNvPr>
          <p:cNvSpPr/>
          <p:nvPr/>
        </p:nvSpPr>
        <p:spPr>
          <a:xfrm>
            <a:off x="9993464" y="3646059"/>
            <a:ext cx="109699" cy="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6D3DD56-220E-4C63-9380-269EF43D3752}"/>
              </a:ext>
            </a:extLst>
          </p:cNvPr>
          <p:cNvSpPr txBox="1"/>
          <p:nvPr/>
        </p:nvSpPr>
        <p:spPr>
          <a:xfrm>
            <a:off x="1901528" y="2009366"/>
            <a:ext cx="514350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We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process </a:t>
            </a:r>
            <a:r>
              <a:rPr dirty="0">
                <a:latin typeface="Arial"/>
                <a:cs typeface="Arial"/>
              </a:rPr>
              <a:t>a sequence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vectors </a:t>
            </a:r>
            <a:r>
              <a:rPr b="1" dirty="0">
                <a:latin typeface="Arial"/>
                <a:cs typeface="Arial"/>
              </a:rPr>
              <a:t>x </a:t>
            </a:r>
            <a:r>
              <a:rPr spc="-5" dirty="0">
                <a:latin typeface="Arial"/>
                <a:cs typeface="Arial"/>
              </a:rPr>
              <a:t>by  applying </a:t>
            </a:r>
            <a:r>
              <a:rPr dirty="0">
                <a:latin typeface="Arial"/>
                <a:cs typeface="Arial"/>
              </a:rPr>
              <a:t>a </a:t>
            </a:r>
            <a:r>
              <a:rPr b="1" spc="-5" dirty="0">
                <a:latin typeface="Arial"/>
                <a:cs typeface="Arial"/>
              </a:rPr>
              <a:t>recurrence </a:t>
            </a:r>
            <a:r>
              <a:rPr b="1" dirty="0">
                <a:latin typeface="Arial"/>
                <a:cs typeface="Arial"/>
              </a:rPr>
              <a:t>formula </a:t>
            </a:r>
            <a:r>
              <a:rPr spc="-5" dirty="0">
                <a:latin typeface="Arial"/>
                <a:cs typeface="Arial"/>
              </a:rPr>
              <a:t>at every time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step: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FF8535D-D778-488D-8D1D-D5AD693EEFDB}"/>
              </a:ext>
            </a:extLst>
          </p:cNvPr>
          <p:cNvSpPr/>
          <p:nvPr/>
        </p:nvSpPr>
        <p:spPr>
          <a:xfrm>
            <a:off x="3428024" y="3144225"/>
            <a:ext cx="3932235" cy="56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18ADF511-00E1-44D3-BA07-43F27E2AAF91}"/>
              </a:ext>
            </a:extLst>
          </p:cNvPr>
          <p:cNvSpPr txBox="1"/>
          <p:nvPr/>
        </p:nvSpPr>
        <p:spPr>
          <a:xfrm>
            <a:off x="1938879" y="4414814"/>
            <a:ext cx="5878195" cy="7490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Notice: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function and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set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 parameters are used at every time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88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6BA6-A952-4BCC-A8BD-1CBD79DF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80FC-8D19-4AA1-812C-456D098B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2BE9C59-350B-4A77-9CAF-AE7A590D0582}"/>
              </a:ext>
            </a:extLst>
          </p:cNvPr>
          <p:cNvSpPr txBox="1"/>
          <p:nvPr/>
        </p:nvSpPr>
        <p:spPr>
          <a:xfrm>
            <a:off x="2960461" y="4334580"/>
            <a:ext cx="398145" cy="579005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543F7C4-D932-4915-8F1D-432EE19A89D7}"/>
              </a:ext>
            </a:extLst>
          </p:cNvPr>
          <p:cNvSpPr txBox="1"/>
          <p:nvPr/>
        </p:nvSpPr>
        <p:spPr>
          <a:xfrm>
            <a:off x="2669613" y="3364432"/>
            <a:ext cx="979805" cy="44242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63830" rIns="0" bIns="0" rtlCol="0">
            <a:spAutoFit/>
          </a:bodyPr>
          <a:lstStyle/>
          <a:p>
            <a:pPr marL="241929">
              <a:spcBef>
                <a:spcPts val="129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A6F3B59-1375-4B0E-869F-C3ACDCF6BF84}"/>
              </a:ext>
            </a:extLst>
          </p:cNvPr>
          <p:cNvSpPr txBox="1"/>
          <p:nvPr/>
        </p:nvSpPr>
        <p:spPr>
          <a:xfrm>
            <a:off x="2960461" y="2165684"/>
            <a:ext cx="398145" cy="579005"/>
          </a:xfrm>
          <a:prstGeom prst="rect">
            <a:avLst/>
          </a:prstGeom>
          <a:solidFill>
            <a:srgbClr val="C8DAF7"/>
          </a:solidFill>
          <a:ln w="952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166CD3A-7C5C-4315-85F4-AD8474161599}"/>
              </a:ext>
            </a:extLst>
          </p:cNvPr>
          <p:cNvSpPr/>
          <p:nvPr/>
        </p:nvSpPr>
        <p:spPr>
          <a:xfrm>
            <a:off x="3118522" y="3052157"/>
            <a:ext cx="81979" cy="312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A1AAC9D-A20E-4EEE-B15E-B15DC0E68048}"/>
              </a:ext>
            </a:extLst>
          </p:cNvPr>
          <p:cNvSpPr/>
          <p:nvPr/>
        </p:nvSpPr>
        <p:spPr>
          <a:xfrm>
            <a:off x="3118522" y="4005804"/>
            <a:ext cx="81979" cy="328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072A63B-5CD5-41EA-BF06-F71F299E0490}"/>
              </a:ext>
            </a:extLst>
          </p:cNvPr>
          <p:cNvSpPr/>
          <p:nvPr/>
        </p:nvSpPr>
        <p:spPr>
          <a:xfrm>
            <a:off x="3651540" y="3522107"/>
            <a:ext cx="495934" cy="259079"/>
          </a:xfrm>
          <a:custGeom>
            <a:avLst/>
            <a:gdLst/>
            <a:ahLst/>
            <a:cxnLst/>
            <a:rect l="l" t="t" r="r" b="b"/>
            <a:pathLst>
              <a:path w="495935" h="259080">
                <a:moveTo>
                  <a:pt x="0" y="0"/>
                </a:moveTo>
                <a:lnTo>
                  <a:pt x="30225" y="8592"/>
                </a:lnTo>
                <a:lnTo>
                  <a:pt x="73607" y="19675"/>
                </a:lnTo>
                <a:lnTo>
                  <a:pt x="126748" y="32805"/>
                </a:lnTo>
                <a:lnTo>
                  <a:pt x="186247" y="47540"/>
                </a:lnTo>
                <a:lnTo>
                  <a:pt x="248707" y="63436"/>
                </a:lnTo>
                <a:lnTo>
                  <a:pt x="310729" y="80050"/>
                </a:lnTo>
                <a:lnTo>
                  <a:pt x="368913" y="96940"/>
                </a:lnTo>
                <a:lnTo>
                  <a:pt x="419862" y="113663"/>
                </a:lnTo>
                <a:lnTo>
                  <a:pt x="460176" y="129776"/>
                </a:lnTo>
                <a:lnTo>
                  <a:pt x="495306" y="158399"/>
                </a:lnTo>
                <a:lnTo>
                  <a:pt x="482258" y="172515"/>
                </a:lnTo>
                <a:lnTo>
                  <a:pt x="398245" y="201090"/>
                </a:lnTo>
                <a:lnTo>
                  <a:pt x="336459" y="215054"/>
                </a:lnTo>
                <a:lnTo>
                  <a:pt x="267606" y="228474"/>
                </a:lnTo>
                <a:lnTo>
                  <a:pt x="223024" y="236480"/>
                </a:lnTo>
                <a:lnTo>
                  <a:pt x="178596" y="244112"/>
                </a:lnTo>
                <a:lnTo>
                  <a:pt x="135442" y="251311"/>
                </a:lnTo>
                <a:lnTo>
                  <a:pt x="94682" y="258024"/>
                </a:lnTo>
                <a:lnTo>
                  <a:pt x="90522" y="258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1139C3E-5544-47E5-85B7-A8DC9F0D8DA8}"/>
              </a:ext>
            </a:extLst>
          </p:cNvPr>
          <p:cNvSpPr/>
          <p:nvPr/>
        </p:nvSpPr>
        <p:spPr>
          <a:xfrm>
            <a:off x="3647426" y="3740332"/>
            <a:ext cx="109679" cy="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2F16A8E-CEFC-4205-9395-029FD91EAF1A}"/>
              </a:ext>
            </a:extLst>
          </p:cNvPr>
          <p:cNvSpPr/>
          <p:nvPr/>
        </p:nvSpPr>
        <p:spPr>
          <a:xfrm>
            <a:off x="5147308" y="3713792"/>
            <a:ext cx="4606465" cy="392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787F121-B118-441D-A518-33EB08A42F92}"/>
              </a:ext>
            </a:extLst>
          </p:cNvPr>
          <p:cNvSpPr/>
          <p:nvPr/>
        </p:nvSpPr>
        <p:spPr>
          <a:xfrm>
            <a:off x="5147308" y="4499467"/>
            <a:ext cx="1858257" cy="391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1E16F26-9894-4E4D-9F39-B5775EF5B2AD}"/>
              </a:ext>
            </a:extLst>
          </p:cNvPr>
          <p:cNvSpPr txBox="1">
            <a:spLocks/>
          </p:cNvSpPr>
          <p:nvPr/>
        </p:nvSpPr>
        <p:spPr>
          <a:xfrm>
            <a:off x="3175107" y="1021048"/>
            <a:ext cx="7110730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spc="-5"/>
              <a:t>(Vanilla) Recurrent Neural</a:t>
            </a:r>
            <a:r>
              <a:rPr lang="en-US" sz="3600" spc="-85"/>
              <a:t> </a:t>
            </a:r>
            <a:r>
              <a:rPr lang="en-US" sz="3600" spc="-5"/>
              <a:t>Network</a:t>
            </a:r>
            <a:endParaRPr lang="en-US" sz="3600"/>
          </a:p>
          <a:p>
            <a:pPr marL="60959">
              <a:spcBef>
                <a:spcPts val="15"/>
              </a:spcBef>
            </a:pPr>
            <a:r>
              <a:rPr lang="en-US" sz="1800" spc="-5"/>
              <a:t>The </a:t>
            </a:r>
            <a:r>
              <a:rPr lang="en-US" sz="1800"/>
              <a:t>state consists </a:t>
            </a:r>
            <a:r>
              <a:rPr lang="en-US" sz="1800" spc="-5"/>
              <a:t>of </a:t>
            </a:r>
            <a:r>
              <a:rPr lang="en-US" sz="1800"/>
              <a:t>a single </a:t>
            </a:r>
            <a:r>
              <a:rPr lang="en-US" sz="1800" i="1"/>
              <a:t>“hidden” </a:t>
            </a:r>
            <a:r>
              <a:rPr lang="en-US" sz="1800"/>
              <a:t>vector</a:t>
            </a:r>
            <a:r>
              <a:rPr lang="en-US" sz="1800" spc="-25"/>
              <a:t> </a:t>
            </a:r>
            <a:r>
              <a:rPr lang="en-US" sz="1800" b="1"/>
              <a:t>h</a:t>
            </a:r>
            <a:r>
              <a:rPr lang="en-US" sz="1800"/>
              <a:t>: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AB18652-765C-4541-846C-9E868DF10132}"/>
              </a:ext>
            </a:extLst>
          </p:cNvPr>
          <p:cNvSpPr/>
          <p:nvPr/>
        </p:nvSpPr>
        <p:spPr>
          <a:xfrm>
            <a:off x="5811629" y="2401749"/>
            <a:ext cx="3006050" cy="435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187EEA4-28F7-4466-9760-07B701785C35}"/>
              </a:ext>
            </a:extLst>
          </p:cNvPr>
          <p:cNvSpPr/>
          <p:nvPr/>
        </p:nvSpPr>
        <p:spPr>
          <a:xfrm>
            <a:off x="7142927" y="3033781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DFAAB68-744B-4C54-A5B0-AFD6F6539775}"/>
              </a:ext>
            </a:extLst>
          </p:cNvPr>
          <p:cNvSpPr/>
          <p:nvPr/>
        </p:nvSpPr>
        <p:spPr>
          <a:xfrm>
            <a:off x="7127203" y="341043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BBE3F3D7-C67F-41E8-8EB9-747BF6E7BFAB}"/>
              </a:ext>
            </a:extLst>
          </p:cNvPr>
          <p:cNvSpPr/>
          <p:nvPr/>
        </p:nvSpPr>
        <p:spPr>
          <a:xfrm>
            <a:off x="7127203" y="341043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0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5A2-E11E-491E-BC12-A62CB0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E2FE-AE55-4E75-AE10-FBB261B7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753776E-F96B-4DC4-80F6-FDEC587AFF2D}"/>
              </a:ext>
            </a:extLst>
          </p:cNvPr>
          <p:cNvSpPr txBox="1"/>
          <p:nvPr/>
        </p:nvSpPr>
        <p:spPr>
          <a:xfrm>
            <a:off x="4744380" y="2907703"/>
            <a:ext cx="396240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1438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0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521DB07-6F2F-41F5-8809-0B9588FB3BBE}"/>
              </a:ext>
            </a:extLst>
          </p:cNvPr>
          <p:cNvSpPr txBox="1"/>
          <p:nvPr/>
        </p:nvSpPr>
        <p:spPr>
          <a:xfrm>
            <a:off x="5497794" y="3041723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088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212D618-DC15-4E56-A8A4-B3D26451D96F}"/>
              </a:ext>
            </a:extLst>
          </p:cNvPr>
          <p:cNvSpPr txBox="1"/>
          <p:nvPr/>
        </p:nvSpPr>
        <p:spPr>
          <a:xfrm>
            <a:off x="6424901" y="2907703"/>
            <a:ext cx="396240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1438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B86AB02-D04D-4935-943E-E680B694B561}"/>
              </a:ext>
            </a:extLst>
          </p:cNvPr>
          <p:cNvSpPr/>
          <p:nvPr/>
        </p:nvSpPr>
        <p:spPr>
          <a:xfrm>
            <a:off x="5763303" y="3666426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F23CDC-343D-4B9F-A9EE-DF7415DF3092}"/>
              </a:ext>
            </a:extLst>
          </p:cNvPr>
          <p:cNvSpPr/>
          <p:nvPr/>
        </p:nvSpPr>
        <p:spPr>
          <a:xfrm>
            <a:off x="5722315" y="3570452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B340C8A-0BB5-4BAC-8FD6-912EDFCAB25C}"/>
              </a:ext>
            </a:extLst>
          </p:cNvPr>
          <p:cNvSpPr/>
          <p:nvPr/>
        </p:nvSpPr>
        <p:spPr>
          <a:xfrm>
            <a:off x="5140380" y="3255801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2467188-5E0E-4079-A82D-24ED35DEDF98}"/>
              </a:ext>
            </a:extLst>
          </p:cNvPr>
          <p:cNvSpPr/>
          <p:nvPr/>
        </p:nvSpPr>
        <p:spPr>
          <a:xfrm>
            <a:off x="6028792" y="3296875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70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022336F-EF69-4FA5-B2FE-BC4B637E3511}"/>
              </a:ext>
            </a:extLst>
          </p:cNvPr>
          <p:cNvSpPr/>
          <p:nvPr/>
        </p:nvSpPr>
        <p:spPr>
          <a:xfrm>
            <a:off x="6300979" y="3255876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90C3B15-D32E-4E5E-AAB3-EB3DE9FA1E65}"/>
              </a:ext>
            </a:extLst>
          </p:cNvPr>
          <p:cNvSpPr txBox="1"/>
          <p:nvPr/>
        </p:nvSpPr>
        <p:spPr>
          <a:xfrm>
            <a:off x="5565155" y="4002426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C5A8F26-207D-405A-978E-BE78574EDEDC}"/>
              </a:ext>
            </a:extLst>
          </p:cNvPr>
          <p:cNvSpPr txBox="1">
            <a:spLocks/>
          </p:cNvSpPr>
          <p:nvPr/>
        </p:nvSpPr>
        <p:spPr>
          <a:xfrm>
            <a:off x="4179582" y="1032723"/>
            <a:ext cx="436943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"/>
              <a:t>RNN: Computational</a:t>
            </a:r>
            <a:r>
              <a:rPr lang="en-US" sz="2800" spc="-90"/>
              <a:t> </a:t>
            </a:r>
            <a:r>
              <a:rPr lang="en-US" sz="2800" spc="-5"/>
              <a:t>Graph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346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7D2-42AE-4688-B53D-94BE66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7AB5-1410-4C0A-AABB-57A69D97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BD95FB-2216-4BF9-A1D6-1D6E5F2C764B}"/>
              </a:ext>
            </a:extLst>
          </p:cNvPr>
          <p:cNvSpPr/>
          <p:nvPr/>
        </p:nvSpPr>
        <p:spPr>
          <a:xfrm>
            <a:off x="2521940" y="2809197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E5370C-C23A-4D52-9B3C-CA53D4B56B57}"/>
              </a:ext>
            </a:extLst>
          </p:cNvPr>
          <p:cNvSpPr/>
          <p:nvPr/>
        </p:nvSpPr>
        <p:spPr>
          <a:xfrm>
            <a:off x="2521940" y="2809197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09E1B0F-CE77-4DA9-86EF-77326064DE7C}"/>
              </a:ext>
            </a:extLst>
          </p:cNvPr>
          <p:cNvSpPr txBox="1"/>
          <p:nvPr/>
        </p:nvSpPr>
        <p:spPr>
          <a:xfrm>
            <a:off x="2601293" y="3038345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0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3689E76-16E2-4739-B633-D10732AFCA6A}"/>
              </a:ext>
            </a:extLst>
          </p:cNvPr>
          <p:cNvSpPr txBox="1"/>
          <p:nvPr/>
        </p:nvSpPr>
        <p:spPr>
          <a:xfrm>
            <a:off x="3275354" y="2943218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088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718AA21-117B-4BAF-B8FD-C55A0060552B}"/>
              </a:ext>
            </a:extLst>
          </p:cNvPr>
          <p:cNvSpPr/>
          <p:nvPr/>
        </p:nvSpPr>
        <p:spPr>
          <a:xfrm>
            <a:off x="4202461" y="2809197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4E1A278-9BCE-46D3-9307-F48A992D6C83}"/>
              </a:ext>
            </a:extLst>
          </p:cNvPr>
          <p:cNvSpPr/>
          <p:nvPr/>
        </p:nvSpPr>
        <p:spPr>
          <a:xfrm>
            <a:off x="4202461" y="2809197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F895226-5DFC-4783-A436-F10D834FB281}"/>
              </a:ext>
            </a:extLst>
          </p:cNvPr>
          <p:cNvSpPr txBox="1"/>
          <p:nvPr/>
        </p:nvSpPr>
        <p:spPr>
          <a:xfrm>
            <a:off x="4281811" y="3038345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C730A20-BAF8-42B1-901A-AA41A3D25528}"/>
              </a:ext>
            </a:extLst>
          </p:cNvPr>
          <p:cNvSpPr/>
          <p:nvPr/>
        </p:nvSpPr>
        <p:spPr>
          <a:xfrm>
            <a:off x="3540863" y="3567921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AE0AB8E-2CB6-453A-995A-C08B2ACF61C8}"/>
              </a:ext>
            </a:extLst>
          </p:cNvPr>
          <p:cNvSpPr/>
          <p:nvPr/>
        </p:nvSpPr>
        <p:spPr>
          <a:xfrm>
            <a:off x="3499875" y="3471947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B436086-B042-44EE-A1E0-5DA95F14E413}"/>
              </a:ext>
            </a:extLst>
          </p:cNvPr>
          <p:cNvSpPr/>
          <p:nvPr/>
        </p:nvSpPr>
        <p:spPr>
          <a:xfrm>
            <a:off x="2917940" y="3157296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DBFA595-9B21-4DFB-A032-63CBC047AFC3}"/>
              </a:ext>
            </a:extLst>
          </p:cNvPr>
          <p:cNvSpPr/>
          <p:nvPr/>
        </p:nvSpPr>
        <p:spPr>
          <a:xfrm>
            <a:off x="3806352" y="31983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70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86A9D2E-65E5-4844-B696-8922ADE2B9B6}"/>
              </a:ext>
            </a:extLst>
          </p:cNvPr>
          <p:cNvSpPr/>
          <p:nvPr/>
        </p:nvSpPr>
        <p:spPr>
          <a:xfrm>
            <a:off x="4078539" y="3157371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6F9EBB95-DABB-4BFA-A306-1CF64C08AA5F}"/>
              </a:ext>
            </a:extLst>
          </p:cNvPr>
          <p:cNvSpPr txBox="1"/>
          <p:nvPr/>
        </p:nvSpPr>
        <p:spPr>
          <a:xfrm>
            <a:off x="4955861" y="2943218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81129F5-8AED-4AC4-B0AA-6360550E75BF}"/>
              </a:ext>
            </a:extLst>
          </p:cNvPr>
          <p:cNvSpPr/>
          <p:nvPr/>
        </p:nvSpPr>
        <p:spPr>
          <a:xfrm>
            <a:off x="5882958" y="2809197"/>
            <a:ext cx="426084" cy="778510"/>
          </a:xfrm>
          <a:custGeom>
            <a:avLst/>
            <a:gdLst/>
            <a:ahLst/>
            <a:cxnLst/>
            <a:rect l="l" t="t" r="r" b="b"/>
            <a:pathLst>
              <a:path w="426085" h="778510">
                <a:moveTo>
                  <a:pt x="0" y="0"/>
                </a:moveTo>
                <a:lnTo>
                  <a:pt x="425699" y="0"/>
                </a:lnTo>
                <a:lnTo>
                  <a:pt x="4256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91A43F8-AFC8-4423-B3A4-FA21B81A207B}"/>
              </a:ext>
            </a:extLst>
          </p:cNvPr>
          <p:cNvSpPr txBox="1"/>
          <p:nvPr/>
        </p:nvSpPr>
        <p:spPr>
          <a:xfrm>
            <a:off x="5882958" y="2809198"/>
            <a:ext cx="426084" cy="52129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78E5E02-6D5A-467B-8747-201C7D66247E}"/>
              </a:ext>
            </a:extLst>
          </p:cNvPr>
          <p:cNvSpPr/>
          <p:nvPr/>
        </p:nvSpPr>
        <p:spPr>
          <a:xfrm>
            <a:off x="4598461" y="3157296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6F447F9-D0AC-4651-A294-C42CCB75A0F9}"/>
              </a:ext>
            </a:extLst>
          </p:cNvPr>
          <p:cNvSpPr/>
          <p:nvPr/>
        </p:nvSpPr>
        <p:spPr>
          <a:xfrm>
            <a:off x="5221384" y="3567921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F2C14AEF-51D8-44E4-8E9C-B7A55F50AAD9}"/>
              </a:ext>
            </a:extLst>
          </p:cNvPr>
          <p:cNvSpPr/>
          <p:nvPr/>
        </p:nvSpPr>
        <p:spPr>
          <a:xfrm>
            <a:off x="5180385" y="3471947"/>
            <a:ext cx="81974" cy="105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E3705B1-6E60-4FD1-BA41-10664F0B4D7D}"/>
              </a:ext>
            </a:extLst>
          </p:cNvPr>
          <p:cNvSpPr/>
          <p:nvPr/>
        </p:nvSpPr>
        <p:spPr>
          <a:xfrm>
            <a:off x="5486858" y="31983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1797ED8-16B2-4B0B-979B-0109CE6EF769}"/>
              </a:ext>
            </a:extLst>
          </p:cNvPr>
          <p:cNvSpPr/>
          <p:nvPr/>
        </p:nvSpPr>
        <p:spPr>
          <a:xfrm>
            <a:off x="5759035" y="3157371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059DF99-652B-4E79-AC7A-5CDEE9F4612B}"/>
              </a:ext>
            </a:extLst>
          </p:cNvPr>
          <p:cNvSpPr txBox="1"/>
          <p:nvPr/>
        </p:nvSpPr>
        <p:spPr>
          <a:xfrm>
            <a:off x="6636383" y="2943218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7663C4B9-EE7C-4BEE-9390-B90366092280}"/>
              </a:ext>
            </a:extLst>
          </p:cNvPr>
          <p:cNvSpPr txBox="1"/>
          <p:nvPr/>
        </p:nvSpPr>
        <p:spPr>
          <a:xfrm>
            <a:off x="7563479" y="2809198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B1BDE359-28A2-4A6A-AF3C-433054885968}"/>
              </a:ext>
            </a:extLst>
          </p:cNvPr>
          <p:cNvSpPr txBox="1"/>
          <p:nvPr/>
        </p:nvSpPr>
        <p:spPr>
          <a:xfrm>
            <a:off x="6703733" y="3903921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FD13012-F2AE-41EB-842C-FFB02290E46E}"/>
              </a:ext>
            </a:extLst>
          </p:cNvPr>
          <p:cNvSpPr/>
          <p:nvPr/>
        </p:nvSpPr>
        <p:spPr>
          <a:xfrm>
            <a:off x="6901881" y="3567921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BB33A9E8-26F9-4AE6-A3EE-50B06BF9362F}"/>
              </a:ext>
            </a:extLst>
          </p:cNvPr>
          <p:cNvSpPr/>
          <p:nvPr/>
        </p:nvSpPr>
        <p:spPr>
          <a:xfrm>
            <a:off x="6860882" y="3471947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3EA54DAE-81F6-4287-82BB-43440CDD438A}"/>
              </a:ext>
            </a:extLst>
          </p:cNvPr>
          <p:cNvSpPr/>
          <p:nvPr/>
        </p:nvSpPr>
        <p:spPr>
          <a:xfrm>
            <a:off x="6308657" y="3157296"/>
            <a:ext cx="309274" cy="8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1C81A073-9658-475A-A913-9F1A268A6B0B}"/>
              </a:ext>
            </a:extLst>
          </p:cNvPr>
          <p:cNvSpPr/>
          <p:nvPr/>
        </p:nvSpPr>
        <p:spPr>
          <a:xfrm>
            <a:off x="7167380" y="319837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75059F3B-1B0B-48C4-8961-E4B28832E4FE}"/>
              </a:ext>
            </a:extLst>
          </p:cNvPr>
          <p:cNvSpPr/>
          <p:nvPr/>
        </p:nvSpPr>
        <p:spPr>
          <a:xfrm>
            <a:off x="7439557" y="3157371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FA04C935-3ED0-472A-92B9-6A634CC142BC}"/>
              </a:ext>
            </a:extLst>
          </p:cNvPr>
          <p:cNvSpPr/>
          <p:nvPr/>
        </p:nvSpPr>
        <p:spPr>
          <a:xfrm>
            <a:off x="7989179" y="3157296"/>
            <a:ext cx="293074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55126E00-C37C-4D99-90E7-A47869460F52}"/>
              </a:ext>
            </a:extLst>
          </p:cNvPr>
          <p:cNvSpPr txBox="1"/>
          <p:nvPr/>
        </p:nvSpPr>
        <p:spPr>
          <a:xfrm>
            <a:off x="8335278" y="2786290"/>
            <a:ext cx="63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…</a:t>
            </a:r>
            <a:endParaRPr sz="480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1A9821EB-8CB9-4DDE-84AA-6476C5223D14}"/>
              </a:ext>
            </a:extLst>
          </p:cNvPr>
          <p:cNvSpPr txBox="1"/>
          <p:nvPr/>
        </p:nvSpPr>
        <p:spPr>
          <a:xfrm>
            <a:off x="5023236" y="3903921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338CF8A6-3B19-4AC0-B34C-70FF7E1230DB}"/>
              </a:ext>
            </a:extLst>
          </p:cNvPr>
          <p:cNvSpPr txBox="1"/>
          <p:nvPr/>
        </p:nvSpPr>
        <p:spPr>
          <a:xfrm>
            <a:off x="3342715" y="3903921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00373B8-68AC-4C00-85BF-9F7E48B28209}"/>
              </a:ext>
            </a:extLst>
          </p:cNvPr>
          <p:cNvSpPr/>
          <p:nvPr/>
        </p:nvSpPr>
        <p:spPr>
          <a:xfrm>
            <a:off x="2362487" y="4236368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D744F36E-E020-42C5-BF84-E8D0F5EEFEEB}"/>
              </a:ext>
            </a:extLst>
          </p:cNvPr>
          <p:cNvSpPr/>
          <p:nvPr/>
        </p:nvSpPr>
        <p:spPr>
          <a:xfrm>
            <a:off x="2362487" y="4236368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9316B7FC-8C74-424A-B434-6AD30EFC5776}"/>
              </a:ext>
            </a:extLst>
          </p:cNvPr>
          <p:cNvSpPr txBox="1"/>
          <p:nvPr/>
        </p:nvSpPr>
        <p:spPr>
          <a:xfrm>
            <a:off x="2435510" y="4285650"/>
            <a:ext cx="313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E9280655-16E4-4D6E-93B2-EBC80C38B4EB}"/>
              </a:ext>
            </a:extLst>
          </p:cNvPr>
          <p:cNvSpPr/>
          <p:nvPr/>
        </p:nvSpPr>
        <p:spPr>
          <a:xfrm>
            <a:off x="2627986" y="3549295"/>
            <a:ext cx="2342515" cy="1485900"/>
          </a:xfrm>
          <a:custGeom>
            <a:avLst/>
            <a:gdLst/>
            <a:ahLst/>
            <a:cxnLst/>
            <a:rect l="l" t="t" r="r" b="b"/>
            <a:pathLst>
              <a:path w="2342515" h="1485900">
                <a:moveTo>
                  <a:pt x="0" y="1197372"/>
                </a:moveTo>
                <a:lnTo>
                  <a:pt x="20923" y="1242290"/>
                </a:lnTo>
                <a:lnTo>
                  <a:pt x="56629" y="1276501"/>
                </a:lnTo>
                <a:lnTo>
                  <a:pt x="108072" y="1312385"/>
                </a:lnTo>
                <a:lnTo>
                  <a:pt x="173821" y="1348452"/>
                </a:lnTo>
                <a:lnTo>
                  <a:pt x="211614" y="1366089"/>
                </a:lnTo>
                <a:lnTo>
                  <a:pt x="252447" y="1383214"/>
                </a:lnTo>
                <a:lnTo>
                  <a:pt x="296140" y="1399639"/>
                </a:lnTo>
                <a:lnTo>
                  <a:pt x="342517" y="1415179"/>
                </a:lnTo>
                <a:lnTo>
                  <a:pt x="391397" y="1429648"/>
                </a:lnTo>
                <a:lnTo>
                  <a:pt x="442601" y="1442859"/>
                </a:lnTo>
                <a:lnTo>
                  <a:pt x="495952" y="1454626"/>
                </a:lnTo>
                <a:lnTo>
                  <a:pt x="551270" y="1464762"/>
                </a:lnTo>
                <a:lnTo>
                  <a:pt x="608376" y="1473083"/>
                </a:lnTo>
                <a:lnTo>
                  <a:pt x="667092" y="1479400"/>
                </a:lnTo>
                <a:lnTo>
                  <a:pt x="727238" y="1483529"/>
                </a:lnTo>
                <a:lnTo>
                  <a:pt x="788636" y="1485283"/>
                </a:lnTo>
                <a:lnTo>
                  <a:pt x="851107" y="1484475"/>
                </a:lnTo>
                <a:lnTo>
                  <a:pt x="914472" y="1480919"/>
                </a:lnTo>
                <a:lnTo>
                  <a:pt x="978552" y="1474430"/>
                </a:lnTo>
                <a:lnTo>
                  <a:pt x="1043169" y="1464821"/>
                </a:lnTo>
                <a:lnTo>
                  <a:pt x="1108144" y="1451905"/>
                </a:lnTo>
                <a:lnTo>
                  <a:pt x="1173297" y="1435497"/>
                </a:lnTo>
                <a:lnTo>
                  <a:pt x="1217287" y="1422367"/>
                </a:lnTo>
                <a:lnTo>
                  <a:pt x="1261222" y="1407587"/>
                </a:lnTo>
                <a:lnTo>
                  <a:pt x="1305048" y="1391184"/>
                </a:lnTo>
                <a:lnTo>
                  <a:pt x="1348708" y="1373185"/>
                </a:lnTo>
                <a:lnTo>
                  <a:pt x="1392148" y="1353616"/>
                </a:lnTo>
                <a:lnTo>
                  <a:pt x="1435313" y="1332503"/>
                </a:lnTo>
                <a:lnTo>
                  <a:pt x="1478148" y="1309873"/>
                </a:lnTo>
                <a:lnTo>
                  <a:pt x="1520598" y="1285753"/>
                </a:lnTo>
                <a:lnTo>
                  <a:pt x="1562608" y="1260168"/>
                </a:lnTo>
                <a:lnTo>
                  <a:pt x="1604123" y="1233147"/>
                </a:lnTo>
                <a:lnTo>
                  <a:pt x="1645088" y="1204715"/>
                </a:lnTo>
                <a:lnTo>
                  <a:pt x="1685448" y="1174899"/>
                </a:lnTo>
                <a:lnTo>
                  <a:pt x="1725148" y="1143725"/>
                </a:lnTo>
                <a:lnTo>
                  <a:pt x="1764133" y="1111219"/>
                </a:lnTo>
                <a:lnTo>
                  <a:pt x="1802348" y="1077410"/>
                </a:lnTo>
                <a:lnTo>
                  <a:pt x="1839738" y="1042322"/>
                </a:lnTo>
                <a:lnTo>
                  <a:pt x="1876249" y="1005983"/>
                </a:lnTo>
                <a:lnTo>
                  <a:pt x="1911824" y="968419"/>
                </a:lnTo>
                <a:lnTo>
                  <a:pt x="1946410" y="929657"/>
                </a:lnTo>
                <a:lnTo>
                  <a:pt x="1979951" y="889723"/>
                </a:lnTo>
                <a:lnTo>
                  <a:pt x="2009483" y="852421"/>
                </a:lnTo>
                <a:lnTo>
                  <a:pt x="2038067" y="814194"/>
                </a:lnTo>
                <a:lnTo>
                  <a:pt x="2065660" y="775060"/>
                </a:lnTo>
                <a:lnTo>
                  <a:pt x="2092221" y="735040"/>
                </a:lnTo>
                <a:lnTo>
                  <a:pt x="2117709" y="694154"/>
                </a:lnTo>
                <a:lnTo>
                  <a:pt x="2142082" y="652421"/>
                </a:lnTo>
                <a:lnTo>
                  <a:pt x="2165299" y="609861"/>
                </a:lnTo>
                <a:lnTo>
                  <a:pt x="2187319" y="566494"/>
                </a:lnTo>
                <a:lnTo>
                  <a:pt x="2208099" y="522339"/>
                </a:lnTo>
                <a:lnTo>
                  <a:pt x="2227598" y="477418"/>
                </a:lnTo>
                <a:lnTo>
                  <a:pt x="2245775" y="431749"/>
                </a:lnTo>
                <a:lnTo>
                  <a:pt x="2264186" y="380672"/>
                </a:lnTo>
                <a:lnTo>
                  <a:pt x="2280893" y="328742"/>
                </a:lnTo>
                <a:lnTo>
                  <a:pt x="2295842" y="275984"/>
                </a:lnTo>
                <a:lnTo>
                  <a:pt x="2308979" y="222427"/>
                </a:lnTo>
                <a:lnTo>
                  <a:pt x="2320250" y="168099"/>
                </a:lnTo>
                <a:lnTo>
                  <a:pt x="2331609" y="99149"/>
                </a:lnTo>
                <a:lnTo>
                  <a:pt x="2339875" y="29074"/>
                </a:lnTo>
                <a:lnTo>
                  <a:pt x="2341425" y="11374"/>
                </a:lnTo>
                <a:lnTo>
                  <a:pt x="2341675" y="8424"/>
                </a:lnTo>
                <a:lnTo>
                  <a:pt x="2341900" y="5474"/>
                </a:lnTo>
                <a:lnTo>
                  <a:pt x="2342125" y="2499"/>
                </a:lnTo>
                <a:lnTo>
                  <a:pt x="234232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9C86FFC2-3B2F-4570-ABB4-EAC653CD8D24}"/>
              </a:ext>
            </a:extLst>
          </p:cNvPr>
          <p:cNvSpPr/>
          <p:nvPr/>
        </p:nvSpPr>
        <p:spPr>
          <a:xfrm>
            <a:off x="4929335" y="3453371"/>
            <a:ext cx="81924" cy="106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65245874-CFB0-42F4-BD86-C1DED4087706}"/>
              </a:ext>
            </a:extLst>
          </p:cNvPr>
          <p:cNvSpPr/>
          <p:nvPr/>
        </p:nvSpPr>
        <p:spPr>
          <a:xfrm>
            <a:off x="2627986" y="3577620"/>
            <a:ext cx="643255" cy="659130"/>
          </a:xfrm>
          <a:custGeom>
            <a:avLst/>
            <a:gdLst/>
            <a:ahLst/>
            <a:cxnLst/>
            <a:rect l="l" t="t" r="r" b="b"/>
            <a:pathLst>
              <a:path w="643255" h="659129">
                <a:moveTo>
                  <a:pt x="0" y="658748"/>
                </a:moveTo>
                <a:lnTo>
                  <a:pt x="3992" y="608497"/>
                </a:lnTo>
                <a:lnTo>
                  <a:pt x="15469" y="562591"/>
                </a:lnTo>
                <a:lnTo>
                  <a:pt x="33684" y="520594"/>
                </a:lnTo>
                <a:lnTo>
                  <a:pt x="57886" y="482073"/>
                </a:lnTo>
                <a:lnTo>
                  <a:pt x="87328" y="446593"/>
                </a:lnTo>
                <a:lnTo>
                  <a:pt x="121262" y="413720"/>
                </a:lnTo>
                <a:lnTo>
                  <a:pt x="158938" y="383019"/>
                </a:lnTo>
                <a:lnTo>
                  <a:pt x="199608" y="354056"/>
                </a:lnTo>
                <a:lnTo>
                  <a:pt x="242524" y="326396"/>
                </a:lnTo>
                <a:lnTo>
                  <a:pt x="286937" y="299605"/>
                </a:lnTo>
                <a:lnTo>
                  <a:pt x="332099" y="273249"/>
                </a:lnTo>
                <a:lnTo>
                  <a:pt x="381748" y="244235"/>
                </a:lnTo>
                <a:lnTo>
                  <a:pt x="430400" y="214647"/>
                </a:lnTo>
                <a:lnTo>
                  <a:pt x="477060" y="183903"/>
                </a:lnTo>
                <a:lnTo>
                  <a:pt x="520731" y="151422"/>
                </a:lnTo>
                <a:lnTo>
                  <a:pt x="560416" y="116624"/>
                </a:lnTo>
                <a:lnTo>
                  <a:pt x="602902" y="69018"/>
                </a:lnTo>
                <a:lnTo>
                  <a:pt x="635658" y="15749"/>
                </a:lnTo>
                <a:lnTo>
                  <a:pt x="642098" y="1399"/>
                </a:lnTo>
                <a:lnTo>
                  <a:pt x="64267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D6733CDE-DA00-45E1-B1C1-F58703DC9395}"/>
              </a:ext>
            </a:extLst>
          </p:cNvPr>
          <p:cNvSpPr/>
          <p:nvPr/>
        </p:nvSpPr>
        <p:spPr>
          <a:xfrm>
            <a:off x="3230234" y="3483196"/>
            <a:ext cx="80854" cy="109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F830F8C-03B4-4E3D-A813-031A1EDB76D0}"/>
              </a:ext>
            </a:extLst>
          </p:cNvPr>
          <p:cNvSpPr/>
          <p:nvPr/>
        </p:nvSpPr>
        <p:spPr>
          <a:xfrm>
            <a:off x="2627984" y="3549172"/>
            <a:ext cx="4020820" cy="1547495"/>
          </a:xfrm>
          <a:custGeom>
            <a:avLst/>
            <a:gdLst/>
            <a:ahLst/>
            <a:cxnLst/>
            <a:rect l="l" t="t" r="r" b="b"/>
            <a:pathLst>
              <a:path w="4020820" h="1547495">
                <a:moveTo>
                  <a:pt x="0" y="1197497"/>
                </a:moveTo>
                <a:lnTo>
                  <a:pt x="24205" y="1242485"/>
                </a:lnTo>
                <a:lnTo>
                  <a:pt x="53611" y="1267120"/>
                </a:lnTo>
                <a:lnTo>
                  <a:pt x="93796" y="1292699"/>
                </a:lnTo>
                <a:lnTo>
                  <a:pt x="144193" y="1318860"/>
                </a:lnTo>
                <a:lnTo>
                  <a:pt x="204234" y="1345239"/>
                </a:lnTo>
                <a:lnTo>
                  <a:pt x="273352" y="1371475"/>
                </a:lnTo>
                <a:lnTo>
                  <a:pt x="311137" y="1384425"/>
                </a:lnTo>
                <a:lnTo>
                  <a:pt x="350980" y="1397204"/>
                </a:lnTo>
                <a:lnTo>
                  <a:pt x="392807" y="1409765"/>
                </a:lnTo>
                <a:lnTo>
                  <a:pt x="436550" y="1422064"/>
                </a:lnTo>
                <a:lnTo>
                  <a:pt x="482136" y="1434054"/>
                </a:lnTo>
                <a:lnTo>
                  <a:pt x="529496" y="1445691"/>
                </a:lnTo>
                <a:lnTo>
                  <a:pt x="578557" y="1456930"/>
                </a:lnTo>
                <a:lnTo>
                  <a:pt x="629249" y="1467725"/>
                </a:lnTo>
                <a:lnTo>
                  <a:pt x="681501" y="1478030"/>
                </a:lnTo>
                <a:lnTo>
                  <a:pt x="735243" y="1487801"/>
                </a:lnTo>
                <a:lnTo>
                  <a:pt x="790403" y="1496991"/>
                </a:lnTo>
                <a:lnTo>
                  <a:pt x="846910" y="1505557"/>
                </a:lnTo>
                <a:lnTo>
                  <a:pt x="904693" y="1513451"/>
                </a:lnTo>
                <a:lnTo>
                  <a:pt x="963683" y="1520630"/>
                </a:lnTo>
                <a:lnTo>
                  <a:pt x="1023807" y="1527047"/>
                </a:lnTo>
                <a:lnTo>
                  <a:pt x="1084994" y="1532658"/>
                </a:lnTo>
                <a:lnTo>
                  <a:pt x="1147175" y="1537417"/>
                </a:lnTo>
                <a:lnTo>
                  <a:pt x="1210277" y="1541278"/>
                </a:lnTo>
                <a:lnTo>
                  <a:pt x="1274230" y="1544197"/>
                </a:lnTo>
                <a:lnTo>
                  <a:pt x="1338964" y="1546128"/>
                </a:lnTo>
                <a:lnTo>
                  <a:pt x="1404406" y="1547025"/>
                </a:lnTo>
                <a:lnTo>
                  <a:pt x="1470487" y="1546844"/>
                </a:lnTo>
                <a:lnTo>
                  <a:pt x="1537135" y="1545538"/>
                </a:lnTo>
                <a:lnTo>
                  <a:pt x="1604280" y="1543064"/>
                </a:lnTo>
                <a:lnTo>
                  <a:pt x="1671850" y="1539374"/>
                </a:lnTo>
                <a:lnTo>
                  <a:pt x="1739774" y="1534425"/>
                </a:lnTo>
                <a:lnTo>
                  <a:pt x="1807983" y="1528171"/>
                </a:lnTo>
                <a:lnTo>
                  <a:pt x="1876404" y="1520565"/>
                </a:lnTo>
                <a:lnTo>
                  <a:pt x="1944967" y="1511564"/>
                </a:lnTo>
                <a:lnTo>
                  <a:pt x="2013600" y="1501121"/>
                </a:lnTo>
                <a:lnTo>
                  <a:pt x="2063936" y="1492526"/>
                </a:lnTo>
                <a:lnTo>
                  <a:pt x="2114243" y="1483139"/>
                </a:lnTo>
                <a:lnTo>
                  <a:pt x="2164494" y="1472971"/>
                </a:lnTo>
                <a:lnTo>
                  <a:pt x="2214662" y="1462029"/>
                </a:lnTo>
                <a:lnTo>
                  <a:pt x="2264717" y="1450323"/>
                </a:lnTo>
                <a:lnTo>
                  <a:pt x="2314633" y="1437861"/>
                </a:lnTo>
                <a:lnTo>
                  <a:pt x="2364381" y="1424653"/>
                </a:lnTo>
                <a:lnTo>
                  <a:pt x="2413933" y="1410706"/>
                </a:lnTo>
                <a:lnTo>
                  <a:pt x="2463262" y="1396030"/>
                </a:lnTo>
                <a:lnTo>
                  <a:pt x="2512338" y="1380634"/>
                </a:lnTo>
                <a:lnTo>
                  <a:pt x="2561135" y="1364525"/>
                </a:lnTo>
                <a:lnTo>
                  <a:pt x="2609625" y="1347714"/>
                </a:lnTo>
                <a:lnTo>
                  <a:pt x="2657779" y="1330209"/>
                </a:lnTo>
                <a:lnTo>
                  <a:pt x="2705569" y="1312018"/>
                </a:lnTo>
                <a:lnTo>
                  <a:pt x="2752968" y="1293150"/>
                </a:lnTo>
                <a:lnTo>
                  <a:pt x="2799947" y="1273614"/>
                </a:lnTo>
                <a:lnTo>
                  <a:pt x="2846479" y="1253420"/>
                </a:lnTo>
                <a:lnTo>
                  <a:pt x="2892535" y="1232575"/>
                </a:lnTo>
                <a:lnTo>
                  <a:pt x="2938088" y="1211088"/>
                </a:lnTo>
                <a:lnTo>
                  <a:pt x="2983110" y="1188968"/>
                </a:lnTo>
                <a:lnTo>
                  <a:pt x="3027572" y="1166225"/>
                </a:lnTo>
                <a:lnTo>
                  <a:pt x="3071447" y="1142866"/>
                </a:lnTo>
                <a:lnTo>
                  <a:pt x="3114706" y="1118901"/>
                </a:lnTo>
                <a:lnTo>
                  <a:pt x="3157323" y="1094337"/>
                </a:lnTo>
                <a:lnTo>
                  <a:pt x="3199268" y="1069185"/>
                </a:lnTo>
                <a:lnTo>
                  <a:pt x="3240514" y="1043453"/>
                </a:lnTo>
                <a:lnTo>
                  <a:pt x="3281033" y="1017149"/>
                </a:lnTo>
                <a:lnTo>
                  <a:pt x="3320797" y="990283"/>
                </a:lnTo>
                <a:lnTo>
                  <a:pt x="3359778" y="962863"/>
                </a:lnTo>
                <a:lnTo>
                  <a:pt x="3397948" y="934898"/>
                </a:lnTo>
                <a:lnTo>
                  <a:pt x="3440945" y="901959"/>
                </a:lnTo>
                <a:lnTo>
                  <a:pt x="3482782" y="868319"/>
                </a:lnTo>
                <a:lnTo>
                  <a:pt x="3523416" y="833993"/>
                </a:lnTo>
                <a:lnTo>
                  <a:pt x="3562804" y="798994"/>
                </a:lnTo>
                <a:lnTo>
                  <a:pt x="3600903" y="763335"/>
                </a:lnTo>
                <a:lnTo>
                  <a:pt x="3637670" y="727030"/>
                </a:lnTo>
                <a:lnTo>
                  <a:pt x="3673063" y="690091"/>
                </a:lnTo>
                <a:lnTo>
                  <a:pt x="3707037" y="652534"/>
                </a:lnTo>
                <a:lnTo>
                  <a:pt x="3739552" y="614370"/>
                </a:lnTo>
                <a:lnTo>
                  <a:pt x="3770563" y="575613"/>
                </a:lnTo>
                <a:lnTo>
                  <a:pt x="3800027" y="536278"/>
                </a:lnTo>
                <a:lnTo>
                  <a:pt x="3827903" y="496377"/>
                </a:lnTo>
                <a:lnTo>
                  <a:pt x="3854147" y="455924"/>
                </a:lnTo>
                <a:lnTo>
                  <a:pt x="3880681" y="411496"/>
                </a:lnTo>
                <a:lnTo>
                  <a:pt x="3905198" y="366449"/>
                </a:lnTo>
                <a:lnTo>
                  <a:pt x="3927640" y="320802"/>
                </a:lnTo>
                <a:lnTo>
                  <a:pt x="3947954" y="274574"/>
                </a:lnTo>
                <a:lnTo>
                  <a:pt x="3966083" y="227783"/>
                </a:lnTo>
                <a:lnTo>
                  <a:pt x="3981971" y="180449"/>
                </a:lnTo>
                <a:lnTo>
                  <a:pt x="4001481" y="108459"/>
                </a:lnTo>
                <a:lnTo>
                  <a:pt x="4015646" y="35324"/>
                </a:lnTo>
                <a:lnTo>
                  <a:pt x="4018321" y="16874"/>
                </a:lnTo>
                <a:lnTo>
                  <a:pt x="4018746" y="13799"/>
                </a:lnTo>
                <a:lnTo>
                  <a:pt x="4019146" y="10699"/>
                </a:lnTo>
                <a:lnTo>
                  <a:pt x="4019546" y="7624"/>
                </a:lnTo>
                <a:lnTo>
                  <a:pt x="402044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2007F09B-D2FA-4185-A0C0-3BC7D5393443}"/>
              </a:ext>
            </a:extLst>
          </p:cNvPr>
          <p:cNvSpPr/>
          <p:nvPr/>
        </p:nvSpPr>
        <p:spPr>
          <a:xfrm>
            <a:off x="6607507" y="3453347"/>
            <a:ext cx="81874" cy="107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29C5A03A-7B42-474B-A0C9-6E8A74BF6114}"/>
              </a:ext>
            </a:extLst>
          </p:cNvPr>
          <p:cNvSpPr txBox="1">
            <a:spLocks/>
          </p:cNvSpPr>
          <p:nvPr/>
        </p:nvSpPr>
        <p:spPr>
          <a:xfrm>
            <a:off x="1957142" y="934218"/>
            <a:ext cx="436943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"/>
              <a:t>RNN: Computational</a:t>
            </a:r>
            <a:r>
              <a:rPr lang="en-US" sz="2800" spc="-90"/>
              <a:t> </a:t>
            </a:r>
            <a:r>
              <a:rPr lang="en-US" sz="2800" spc="-5"/>
              <a:t>Graph</a:t>
            </a:r>
            <a:endParaRPr lang="en-US" sz="2800"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65A7E4C2-60E7-4918-A077-534FAE55DB44}"/>
              </a:ext>
            </a:extLst>
          </p:cNvPr>
          <p:cNvSpPr txBox="1"/>
          <p:nvPr/>
        </p:nvSpPr>
        <p:spPr>
          <a:xfrm>
            <a:off x="3471262" y="1852357"/>
            <a:ext cx="5051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Re-use the </a:t>
            </a:r>
            <a:r>
              <a:rPr dirty="0">
                <a:latin typeface="Arial"/>
                <a:cs typeface="Arial"/>
              </a:rPr>
              <a:t>same </a:t>
            </a:r>
            <a:r>
              <a:rPr spc="-5" dirty="0">
                <a:latin typeface="Arial"/>
                <a:cs typeface="Arial"/>
              </a:rPr>
              <a:t>weight </a:t>
            </a:r>
            <a:r>
              <a:rPr dirty="0">
                <a:latin typeface="Arial"/>
                <a:cs typeface="Arial"/>
              </a:rPr>
              <a:t>matrix </a:t>
            </a:r>
            <a:r>
              <a:rPr spc="-5" dirty="0">
                <a:latin typeface="Arial"/>
                <a:cs typeface="Arial"/>
              </a:rPr>
              <a:t>at every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time-step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0B6051B1-AFDE-4F91-9FFF-3EFD36D941B3}"/>
              </a:ext>
            </a:extLst>
          </p:cNvPr>
          <p:cNvSpPr/>
          <p:nvPr/>
        </p:nvSpPr>
        <p:spPr>
          <a:xfrm>
            <a:off x="2627985" y="3772871"/>
            <a:ext cx="6056630" cy="1416685"/>
          </a:xfrm>
          <a:custGeom>
            <a:avLst/>
            <a:gdLst/>
            <a:ahLst/>
            <a:cxnLst/>
            <a:rect l="l" t="t" r="r" b="b"/>
            <a:pathLst>
              <a:path w="6056630" h="1416685">
                <a:moveTo>
                  <a:pt x="0" y="973798"/>
                </a:moveTo>
                <a:lnTo>
                  <a:pt x="16881" y="1013170"/>
                </a:lnTo>
                <a:lnTo>
                  <a:pt x="50887" y="1044211"/>
                </a:lnTo>
                <a:lnTo>
                  <a:pt x="83224" y="1065423"/>
                </a:lnTo>
                <a:lnTo>
                  <a:pt x="122986" y="1086926"/>
                </a:lnTo>
                <a:lnTo>
                  <a:pt x="169906" y="1108611"/>
                </a:lnTo>
                <a:lnTo>
                  <a:pt x="223721" y="1130371"/>
                </a:lnTo>
                <a:lnTo>
                  <a:pt x="284165" y="1152099"/>
                </a:lnTo>
                <a:lnTo>
                  <a:pt x="350972" y="1173688"/>
                </a:lnTo>
                <a:lnTo>
                  <a:pt x="423878" y="1195031"/>
                </a:lnTo>
                <a:lnTo>
                  <a:pt x="462534" y="1205577"/>
                </a:lnTo>
                <a:lnTo>
                  <a:pt x="502616" y="1216020"/>
                </a:lnTo>
                <a:lnTo>
                  <a:pt x="544091" y="1226349"/>
                </a:lnTo>
                <a:lnTo>
                  <a:pt x="586924" y="1236548"/>
                </a:lnTo>
                <a:lnTo>
                  <a:pt x="631082" y="1246606"/>
                </a:lnTo>
                <a:lnTo>
                  <a:pt x="676534" y="1256509"/>
                </a:lnTo>
                <a:lnTo>
                  <a:pt x="723245" y="1266242"/>
                </a:lnTo>
                <a:lnTo>
                  <a:pt x="771182" y="1275793"/>
                </a:lnTo>
                <a:lnTo>
                  <a:pt x="820312" y="1285149"/>
                </a:lnTo>
                <a:lnTo>
                  <a:pt x="870603" y="1294295"/>
                </a:lnTo>
                <a:lnTo>
                  <a:pt x="922020" y="1303219"/>
                </a:lnTo>
                <a:lnTo>
                  <a:pt x="974531" y="1311908"/>
                </a:lnTo>
                <a:lnTo>
                  <a:pt x="1028103" y="1320346"/>
                </a:lnTo>
                <a:lnTo>
                  <a:pt x="1082702" y="1328523"/>
                </a:lnTo>
                <a:lnTo>
                  <a:pt x="1138295" y="1336423"/>
                </a:lnTo>
                <a:lnTo>
                  <a:pt x="1194850" y="1344033"/>
                </a:lnTo>
                <a:lnTo>
                  <a:pt x="1252332" y="1351341"/>
                </a:lnTo>
                <a:lnTo>
                  <a:pt x="1310710" y="1358333"/>
                </a:lnTo>
                <a:lnTo>
                  <a:pt x="1369949" y="1364994"/>
                </a:lnTo>
                <a:lnTo>
                  <a:pt x="1430017" y="1371313"/>
                </a:lnTo>
                <a:lnTo>
                  <a:pt x="1490880" y="1377275"/>
                </a:lnTo>
                <a:lnTo>
                  <a:pt x="1552506" y="1382867"/>
                </a:lnTo>
                <a:lnTo>
                  <a:pt x="1614860" y="1388076"/>
                </a:lnTo>
                <a:lnTo>
                  <a:pt x="1677911" y="1392888"/>
                </a:lnTo>
                <a:lnTo>
                  <a:pt x="1741625" y="1397290"/>
                </a:lnTo>
                <a:lnTo>
                  <a:pt x="1805968" y="1401269"/>
                </a:lnTo>
                <a:lnTo>
                  <a:pt x="1870908" y="1404810"/>
                </a:lnTo>
                <a:lnTo>
                  <a:pt x="1936411" y="1407901"/>
                </a:lnTo>
                <a:lnTo>
                  <a:pt x="2002445" y="1410528"/>
                </a:lnTo>
                <a:lnTo>
                  <a:pt x="2068976" y="1412679"/>
                </a:lnTo>
                <a:lnTo>
                  <a:pt x="2135971" y="1414338"/>
                </a:lnTo>
                <a:lnTo>
                  <a:pt x="2203397" y="1415494"/>
                </a:lnTo>
                <a:lnTo>
                  <a:pt x="2271220" y="1416132"/>
                </a:lnTo>
                <a:lnTo>
                  <a:pt x="2339408" y="1416240"/>
                </a:lnTo>
                <a:lnTo>
                  <a:pt x="2407928" y="1415803"/>
                </a:lnTo>
                <a:lnTo>
                  <a:pt x="2476745" y="1414809"/>
                </a:lnTo>
                <a:lnTo>
                  <a:pt x="2545828" y="1413243"/>
                </a:lnTo>
                <a:lnTo>
                  <a:pt x="2615143" y="1411093"/>
                </a:lnTo>
                <a:lnTo>
                  <a:pt x="2684657" y="1408346"/>
                </a:lnTo>
                <a:lnTo>
                  <a:pt x="2754336" y="1404987"/>
                </a:lnTo>
                <a:lnTo>
                  <a:pt x="2824148" y="1401004"/>
                </a:lnTo>
                <a:lnTo>
                  <a:pt x="2894060" y="1396382"/>
                </a:lnTo>
                <a:lnTo>
                  <a:pt x="2964038" y="1391109"/>
                </a:lnTo>
                <a:lnTo>
                  <a:pt x="3034048" y="1385172"/>
                </a:lnTo>
                <a:lnTo>
                  <a:pt x="3086965" y="1380236"/>
                </a:lnTo>
                <a:lnTo>
                  <a:pt x="3139866" y="1374916"/>
                </a:lnTo>
                <a:lnTo>
                  <a:pt x="3192740" y="1369216"/>
                </a:lnTo>
                <a:lnTo>
                  <a:pt x="3245570" y="1363137"/>
                </a:lnTo>
                <a:lnTo>
                  <a:pt x="3298344" y="1356685"/>
                </a:lnTo>
                <a:lnTo>
                  <a:pt x="3351046" y="1349860"/>
                </a:lnTo>
                <a:lnTo>
                  <a:pt x="3403662" y="1342668"/>
                </a:lnTo>
                <a:lnTo>
                  <a:pt x="3456178" y="1335111"/>
                </a:lnTo>
                <a:lnTo>
                  <a:pt x="3508579" y="1327193"/>
                </a:lnTo>
                <a:lnTo>
                  <a:pt x="3560852" y="1318916"/>
                </a:lnTo>
                <a:lnTo>
                  <a:pt x="3612981" y="1310283"/>
                </a:lnTo>
                <a:lnTo>
                  <a:pt x="3664954" y="1301299"/>
                </a:lnTo>
                <a:lnTo>
                  <a:pt x="3716754" y="1291966"/>
                </a:lnTo>
                <a:lnTo>
                  <a:pt x="3768369" y="1282288"/>
                </a:lnTo>
                <a:lnTo>
                  <a:pt x="3819783" y="1272268"/>
                </a:lnTo>
                <a:lnTo>
                  <a:pt x="3870983" y="1261908"/>
                </a:lnTo>
                <a:lnTo>
                  <a:pt x="3921954" y="1251212"/>
                </a:lnTo>
                <a:lnTo>
                  <a:pt x="3972681" y="1240184"/>
                </a:lnTo>
                <a:lnTo>
                  <a:pt x="4023151" y="1228827"/>
                </a:lnTo>
                <a:lnTo>
                  <a:pt x="4073350" y="1217143"/>
                </a:lnTo>
                <a:lnTo>
                  <a:pt x="4123261" y="1205136"/>
                </a:lnTo>
                <a:lnTo>
                  <a:pt x="4172873" y="1192810"/>
                </a:lnTo>
                <a:lnTo>
                  <a:pt x="4222169" y="1180167"/>
                </a:lnTo>
                <a:lnTo>
                  <a:pt x="4271137" y="1167211"/>
                </a:lnTo>
                <a:lnTo>
                  <a:pt x="4319761" y="1153944"/>
                </a:lnTo>
                <a:lnTo>
                  <a:pt x="4368027" y="1140371"/>
                </a:lnTo>
                <a:lnTo>
                  <a:pt x="4415921" y="1126494"/>
                </a:lnTo>
                <a:lnTo>
                  <a:pt x="4463429" y="1112317"/>
                </a:lnTo>
                <a:lnTo>
                  <a:pt x="4510536" y="1097842"/>
                </a:lnTo>
                <a:lnTo>
                  <a:pt x="4557228" y="1083074"/>
                </a:lnTo>
                <a:lnTo>
                  <a:pt x="4603490" y="1068015"/>
                </a:lnTo>
                <a:lnTo>
                  <a:pt x="4649309" y="1052668"/>
                </a:lnTo>
                <a:lnTo>
                  <a:pt x="4694670" y="1037037"/>
                </a:lnTo>
                <a:lnTo>
                  <a:pt x="4739559" y="1021125"/>
                </a:lnTo>
                <a:lnTo>
                  <a:pt x="4783961" y="1004935"/>
                </a:lnTo>
                <a:lnTo>
                  <a:pt x="4827863" y="988470"/>
                </a:lnTo>
                <a:lnTo>
                  <a:pt x="4871249" y="971734"/>
                </a:lnTo>
                <a:lnTo>
                  <a:pt x="4914105" y="954730"/>
                </a:lnTo>
                <a:lnTo>
                  <a:pt x="4956418" y="937461"/>
                </a:lnTo>
                <a:lnTo>
                  <a:pt x="4998173" y="919929"/>
                </a:lnTo>
                <a:lnTo>
                  <a:pt x="5039355" y="902140"/>
                </a:lnTo>
                <a:lnTo>
                  <a:pt x="5079950" y="884095"/>
                </a:lnTo>
                <a:lnTo>
                  <a:pt x="5119944" y="865798"/>
                </a:lnTo>
                <a:lnTo>
                  <a:pt x="5172717" y="840820"/>
                </a:lnTo>
                <a:lnTo>
                  <a:pt x="5224343" y="815400"/>
                </a:lnTo>
                <a:lnTo>
                  <a:pt x="5274789" y="789547"/>
                </a:lnTo>
                <a:lnTo>
                  <a:pt x="5324019" y="763267"/>
                </a:lnTo>
                <a:lnTo>
                  <a:pt x="5371999" y="736570"/>
                </a:lnTo>
                <a:lnTo>
                  <a:pt x="5418694" y="709463"/>
                </a:lnTo>
                <a:lnTo>
                  <a:pt x="5464069" y="681953"/>
                </a:lnTo>
                <a:lnTo>
                  <a:pt x="5508090" y="654048"/>
                </a:lnTo>
                <a:lnTo>
                  <a:pt x="5550722" y="625757"/>
                </a:lnTo>
                <a:lnTo>
                  <a:pt x="5591931" y="597087"/>
                </a:lnTo>
                <a:lnTo>
                  <a:pt x="5631681" y="568046"/>
                </a:lnTo>
                <a:lnTo>
                  <a:pt x="5669938" y="538641"/>
                </a:lnTo>
                <a:lnTo>
                  <a:pt x="5706667" y="508882"/>
                </a:lnTo>
                <a:lnTo>
                  <a:pt x="5741834" y="478774"/>
                </a:lnTo>
                <a:lnTo>
                  <a:pt x="5775405" y="448327"/>
                </a:lnTo>
                <a:lnTo>
                  <a:pt x="5807343" y="417549"/>
                </a:lnTo>
                <a:lnTo>
                  <a:pt x="5847333" y="376002"/>
                </a:lnTo>
                <a:lnTo>
                  <a:pt x="5884276" y="333899"/>
                </a:lnTo>
                <a:lnTo>
                  <a:pt x="5918089" y="291258"/>
                </a:lnTo>
                <a:lnTo>
                  <a:pt x="5948693" y="248099"/>
                </a:lnTo>
                <a:lnTo>
                  <a:pt x="5976004" y="204440"/>
                </a:lnTo>
                <a:lnTo>
                  <a:pt x="5999942" y="160299"/>
                </a:lnTo>
                <a:lnTo>
                  <a:pt x="6029336" y="93212"/>
                </a:lnTo>
                <a:lnTo>
                  <a:pt x="6050667" y="25149"/>
                </a:lnTo>
                <a:lnTo>
                  <a:pt x="6054717" y="7974"/>
                </a:lnTo>
                <a:lnTo>
                  <a:pt x="605641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6049F366-2488-4B4F-AB41-85618CA56DCF}"/>
              </a:ext>
            </a:extLst>
          </p:cNvPr>
          <p:cNvSpPr/>
          <p:nvPr/>
        </p:nvSpPr>
        <p:spPr>
          <a:xfrm>
            <a:off x="8643579" y="3677346"/>
            <a:ext cx="81649" cy="108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E32D4D5E-B0F0-41CE-86F8-7D253827F3CD}"/>
              </a:ext>
            </a:extLst>
          </p:cNvPr>
          <p:cNvSpPr txBox="1"/>
          <p:nvPr/>
        </p:nvSpPr>
        <p:spPr>
          <a:xfrm>
            <a:off x="9303026" y="2809198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223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C9D9F5F7-05C2-4B61-BD5E-D8029EB0F3D3}"/>
              </a:ext>
            </a:extLst>
          </p:cNvPr>
          <p:cNvSpPr/>
          <p:nvPr/>
        </p:nvSpPr>
        <p:spPr>
          <a:xfrm>
            <a:off x="9007178" y="3157296"/>
            <a:ext cx="293074" cy="8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4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1E6-A3FF-4C57-8BA2-403F66C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57C5-EEFE-4AC6-8FA5-F0D0D9F5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33256BB-73F4-4917-B3BF-7EA195ACD2E3}"/>
              </a:ext>
            </a:extLst>
          </p:cNvPr>
          <p:cNvSpPr/>
          <p:nvPr/>
        </p:nvSpPr>
        <p:spPr>
          <a:xfrm>
            <a:off x="1879265" y="3105029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53113F-8C93-42EB-8839-EDE913DC88DF}"/>
              </a:ext>
            </a:extLst>
          </p:cNvPr>
          <p:cNvSpPr/>
          <p:nvPr/>
        </p:nvSpPr>
        <p:spPr>
          <a:xfrm>
            <a:off x="1879265" y="3105029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3206A19-8F39-494B-8FAF-1D07F177F8CE}"/>
              </a:ext>
            </a:extLst>
          </p:cNvPr>
          <p:cNvSpPr txBox="1"/>
          <p:nvPr/>
        </p:nvSpPr>
        <p:spPr>
          <a:xfrm>
            <a:off x="1958618" y="3334177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0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83BD3E5-1BEB-4542-AF5F-B5A5A0486A49}"/>
              </a:ext>
            </a:extLst>
          </p:cNvPr>
          <p:cNvSpPr txBox="1"/>
          <p:nvPr/>
        </p:nvSpPr>
        <p:spPr>
          <a:xfrm>
            <a:off x="2632679" y="3239050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088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A5FCA5D-ACA7-4B91-A015-4FDFFC5EFFFA}"/>
              </a:ext>
            </a:extLst>
          </p:cNvPr>
          <p:cNvSpPr/>
          <p:nvPr/>
        </p:nvSpPr>
        <p:spPr>
          <a:xfrm>
            <a:off x="3559786" y="3105029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4A6FF90-B2AD-41A9-8A37-162969E7A8E0}"/>
              </a:ext>
            </a:extLst>
          </p:cNvPr>
          <p:cNvSpPr/>
          <p:nvPr/>
        </p:nvSpPr>
        <p:spPr>
          <a:xfrm>
            <a:off x="3559786" y="3105029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3494E3D-6AB0-490F-965B-C9CB11E3CA2C}"/>
              </a:ext>
            </a:extLst>
          </p:cNvPr>
          <p:cNvSpPr txBox="1"/>
          <p:nvPr/>
        </p:nvSpPr>
        <p:spPr>
          <a:xfrm>
            <a:off x="3639136" y="3334177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B76C0B1-9CC9-49F6-AD1E-E48B6B5153FE}"/>
              </a:ext>
            </a:extLst>
          </p:cNvPr>
          <p:cNvSpPr/>
          <p:nvPr/>
        </p:nvSpPr>
        <p:spPr>
          <a:xfrm>
            <a:off x="2898188" y="3863753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3A23F22-6C71-461E-A4C4-C399B3FA808E}"/>
              </a:ext>
            </a:extLst>
          </p:cNvPr>
          <p:cNvSpPr/>
          <p:nvPr/>
        </p:nvSpPr>
        <p:spPr>
          <a:xfrm>
            <a:off x="2857200" y="3767779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D3C7DF9-11EF-4A29-825D-EFF2E7719CE3}"/>
              </a:ext>
            </a:extLst>
          </p:cNvPr>
          <p:cNvSpPr/>
          <p:nvPr/>
        </p:nvSpPr>
        <p:spPr>
          <a:xfrm>
            <a:off x="2275265" y="3453128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FD81B3D-34CE-4390-A2E4-1FA7617AFD54}"/>
              </a:ext>
            </a:extLst>
          </p:cNvPr>
          <p:cNvSpPr/>
          <p:nvPr/>
        </p:nvSpPr>
        <p:spPr>
          <a:xfrm>
            <a:off x="3163677" y="349420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70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350DE81-27C5-453F-81E0-F45FAFF7CB55}"/>
              </a:ext>
            </a:extLst>
          </p:cNvPr>
          <p:cNvSpPr/>
          <p:nvPr/>
        </p:nvSpPr>
        <p:spPr>
          <a:xfrm>
            <a:off x="3435864" y="3453203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40B2E58-0C53-47B4-81BB-31F62ABABEFD}"/>
              </a:ext>
            </a:extLst>
          </p:cNvPr>
          <p:cNvSpPr txBox="1"/>
          <p:nvPr/>
        </p:nvSpPr>
        <p:spPr>
          <a:xfrm>
            <a:off x="4313186" y="3239050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35B97F4-6F8C-482A-9712-D53648664962}"/>
              </a:ext>
            </a:extLst>
          </p:cNvPr>
          <p:cNvSpPr/>
          <p:nvPr/>
        </p:nvSpPr>
        <p:spPr>
          <a:xfrm>
            <a:off x="5240283" y="3105029"/>
            <a:ext cx="426084" cy="778510"/>
          </a:xfrm>
          <a:custGeom>
            <a:avLst/>
            <a:gdLst/>
            <a:ahLst/>
            <a:cxnLst/>
            <a:rect l="l" t="t" r="r" b="b"/>
            <a:pathLst>
              <a:path w="426085" h="778510">
                <a:moveTo>
                  <a:pt x="0" y="0"/>
                </a:moveTo>
                <a:lnTo>
                  <a:pt x="425699" y="0"/>
                </a:lnTo>
                <a:lnTo>
                  <a:pt x="4256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AE79961-AFE6-408B-9EA4-C4C04364E0DF}"/>
              </a:ext>
            </a:extLst>
          </p:cNvPr>
          <p:cNvSpPr txBox="1"/>
          <p:nvPr/>
        </p:nvSpPr>
        <p:spPr>
          <a:xfrm>
            <a:off x="5240283" y="3105030"/>
            <a:ext cx="426084" cy="52129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27B79C1-D455-4464-B5BE-0839BEE0D14D}"/>
              </a:ext>
            </a:extLst>
          </p:cNvPr>
          <p:cNvSpPr/>
          <p:nvPr/>
        </p:nvSpPr>
        <p:spPr>
          <a:xfrm>
            <a:off x="3955786" y="3453128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1837E3E3-8035-422F-A260-21C4CF90A5EE}"/>
              </a:ext>
            </a:extLst>
          </p:cNvPr>
          <p:cNvSpPr/>
          <p:nvPr/>
        </p:nvSpPr>
        <p:spPr>
          <a:xfrm>
            <a:off x="4578709" y="3863753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03252C8-523C-435D-950F-29F08826BBB3}"/>
              </a:ext>
            </a:extLst>
          </p:cNvPr>
          <p:cNvSpPr/>
          <p:nvPr/>
        </p:nvSpPr>
        <p:spPr>
          <a:xfrm>
            <a:off x="4537710" y="3767779"/>
            <a:ext cx="81974" cy="105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773B9A1-9053-47F2-9787-616D9D7705E2}"/>
              </a:ext>
            </a:extLst>
          </p:cNvPr>
          <p:cNvSpPr/>
          <p:nvPr/>
        </p:nvSpPr>
        <p:spPr>
          <a:xfrm>
            <a:off x="4844183" y="349420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B2754BA-783F-4B2C-99A6-0B0AC5D30D50}"/>
              </a:ext>
            </a:extLst>
          </p:cNvPr>
          <p:cNvSpPr/>
          <p:nvPr/>
        </p:nvSpPr>
        <p:spPr>
          <a:xfrm>
            <a:off x="5116360" y="3453203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88A71F60-FFC7-453B-9BC9-3D9620AD750A}"/>
              </a:ext>
            </a:extLst>
          </p:cNvPr>
          <p:cNvSpPr txBox="1"/>
          <p:nvPr/>
        </p:nvSpPr>
        <p:spPr>
          <a:xfrm>
            <a:off x="5993708" y="3239050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B6D8A38-A12D-415D-9ABA-7A4298D62283}"/>
              </a:ext>
            </a:extLst>
          </p:cNvPr>
          <p:cNvSpPr txBox="1"/>
          <p:nvPr/>
        </p:nvSpPr>
        <p:spPr>
          <a:xfrm>
            <a:off x="6920804" y="3105030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933476BA-FFCB-4E8A-95E9-292CB71AF21F}"/>
              </a:ext>
            </a:extLst>
          </p:cNvPr>
          <p:cNvSpPr txBox="1"/>
          <p:nvPr/>
        </p:nvSpPr>
        <p:spPr>
          <a:xfrm>
            <a:off x="6061058" y="4199753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78B5DFC6-8BAC-4F08-B148-8E286DEC62C9}"/>
              </a:ext>
            </a:extLst>
          </p:cNvPr>
          <p:cNvSpPr/>
          <p:nvPr/>
        </p:nvSpPr>
        <p:spPr>
          <a:xfrm>
            <a:off x="6259206" y="3863753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4C31194C-CFA8-4883-8284-A78C550484F2}"/>
              </a:ext>
            </a:extLst>
          </p:cNvPr>
          <p:cNvSpPr/>
          <p:nvPr/>
        </p:nvSpPr>
        <p:spPr>
          <a:xfrm>
            <a:off x="6218207" y="3767779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C3026EE-3196-4048-AED7-0368E64B3F9C}"/>
              </a:ext>
            </a:extLst>
          </p:cNvPr>
          <p:cNvSpPr/>
          <p:nvPr/>
        </p:nvSpPr>
        <p:spPr>
          <a:xfrm>
            <a:off x="5665982" y="3453128"/>
            <a:ext cx="309274" cy="8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9DD84E23-723C-4E9C-B023-1BFB11BADA57}"/>
              </a:ext>
            </a:extLst>
          </p:cNvPr>
          <p:cNvSpPr/>
          <p:nvPr/>
        </p:nvSpPr>
        <p:spPr>
          <a:xfrm>
            <a:off x="6524705" y="349420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432664D-CDA9-42AE-B2A7-ACF8E027241A}"/>
              </a:ext>
            </a:extLst>
          </p:cNvPr>
          <p:cNvSpPr/>
          <p:nvPr/>
        </p:nvSpPr>
        <p:spPr>
          <a:xfrm>
            <a:off x="6796882" y="3453203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1FA7F124-66DD-46FF-B63E-CB8B4C4C78AD}"/>
              </a:ext>
            </a:extLst>
          </p:cNvPr>
          <p:cNvSpPr txBox="1"/>
          <p:nvPr/>
        </p:nvSpPr>
        <p:spPr>
          <a:xfrm>
            <a:off x="8660351" y="1948232"/>
            <a:ext cx="426084" cy="52129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8582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T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424A4CE8-3738-484D-A035-7F35F5BB1A8A}"/>
              </a:ext>
            </a:extLst>
          </p:cNvPr>
          <p:cNvSpPr/>
          <p:nvPr/>
        </p:nvSpPr>
        <p:spPr>
          <a:xfrm>
            <a:off x="7346504" y="3453128"/>
            <a:ext cx="293074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8C70222A-9413-4FD4-B994-99A08B9D0A32}"/>
              </a:ext>
            </a:extLst>
          </p:cNvPr>
          <p:cNvSpPr/>
          <p:nvPr/>
        </p:nvSpPr>
        <p:spPr>
          <a:xfrm>
            <a:off x="8873201" y="284073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264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BC2E56BD-0524-4E66-BFE3-F17210BBC0EB}"/>
              </a:ext>
            </a:extLst>
          </p:cNvPr>
          <p:cNvSpPr/>
          <p:nvPr/>
        </p:nvSpPr>
        <p:spPr>
          <a:xfrm>
            <a:off x="8832203" y="2744756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88F9EFEB-A54B-45FE-9B66-36E99E3C586B}"/>
              </a:ext>
            </a:extLst>
          </p:cNvPr>
          <p:cNvSpPr txBox="1"/>
          <p:nvPr/>
        </p:nvSpPr>
        <p:spPr>
          <a:xfrm>
            <a:off x="7692603" y="3082122"/>
            <a:ext cx="63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…</a:t>
            </a:r>
            <a:endParaRPr sz="4800">
              <a:latin typeface="Arial"/>
              <a:cs typeface="Arial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EB379EED-B696-4F79-8001-47050DB0285D}"/>
              </a:ext>
            </a:extLst>
          </p:cNvPr>
          <p:cNvSpPr txBox="1"/>
          <p:nvPr/>
        </p:nvSpPr>
        <p:spPr>
          <a:xfrm>
            <a:off x="4380561" y="4199753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B2DDDD79-93F2-4DF2-98FF-A517ABBE634F}"/>
              </a:ext>
            </a:extLst>
          </p:cNvPr>
          <p:cNvSpPr txBox="1"/>
          <p:nvPr/>
        </p:nvSpPr>
        <p:spPr>
          <a:xfrm>
            <a:off x="2700040" y="4199753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07366B54-7694-4B34-9990-9E7691D74943}"/>
              </a:ext>
            </a:extLst>
          </p:cNvPr>
          <p:cNvSpPr/>
          <p:nvPr/>
        </p:nvSpPr>
        <p:spPr>
          <a:xfrm>
            <a:off x="1719812" y="4532200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6A6606D2-BB8B-48DB-9F9E-EE4F54A9B40D}"/>
              </a:ext>
            </a:extLst>
          </p:cNvPr>
          <p:cNvSpPr/>
          <p:nvPr/>
        </p:nvSpPr>
        <p:spPr>
          <a:xfrm>
            <a:off x="1719812" y="4532200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9962C92-6DBF-4F05-8970-DE425BBF33D4}"/>
              </a:ext>
            </a:extLst>
          </p:cNvPr>
          <p:cNvSpPr txBox="1"/>
          <p:nvPr/>
        </p:nvSpPr>
        <p:spPr>
          <a:xfrm>
            <a:off x="1792835" y="4581482"/>
            <a:ext cx="313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E5AFF2E-0290-42BF-99AA-187A4F8C48E2}"/>
              </a:ext>
            </a:extLst>
          </p:cNvPr>
          <p:cNvSpPr/>
          <p:nvPr/>
        </p:nvSpPr>
        <p:spPr>
          <a:xfrm>
            <a:off x="1985311" y="3845127"/>
            <a:ext cx="2342515" cy="1485900"/>
          </a:xfrm>
          <a:custGeom>
            <a:avLst/>
            <a:gdLst/>
            <a:ahLst/>
            <a:cxnLst/>
            <a:rect l="l" t="t" r="r" b="b"/>
            <a:pathLst>
              <a:path w="2342515" h="1485900">
                <a:moveTo>
                  <a:pt x="0" y="1197372"/>
                </a:moveTo>
                <a:lnTo>
                  <a:pt x="20923" y="1242290"/>
                </a:lnTo>
                <a:lnTo>
                  <a:pt x="56629" y="1276501"/>
                </a:lnTo>
                <a:lnTo>
                  <a:pt x="108072" y="1312385"/>
                </a:lnTo>
                <a:lnTo>
                  <a:pt x="173821" y="1348452"/>
                </a:lnTo>
                <a:lnTo>
                  <a:pt x="211614" y="1366089"/>
                </a:lnTo>
                <a:lnTo>
                  <a:pt x="252447" y="1383214"/>
                </a:lnTo>
                <a:lnTo>
                  <a:pt x="296140" y="1399639"/>
                </a:lnTo>
                <a:lnTo>
                  <a:pt x="342517" y="1415179"/>
                </a:lnTo>
                <a:lnTo>
                  <a:pt x="391397" y="1429648"/>
                </a:lnTo>
                <a:lnTo>
                  <a:pt x="442601" y="1442859"/>
                </a:lnTo>
                <a:lnTo>
                  <a:pt x="495952" y="1454626"/>
                </a:lnTo>
                <a:lnTo>
                  <a:pt x="551270" y="1464762"/>
                </a:lnTo>
                <a:lnTo>
                  <a:pt x="608376" y="1473083"/>
                </a:lnTo>
                <a:lnTo>
                  <a:pt x="667092" y="1479400"/>
                </a:lnTo>
                <a:lnTo>
                  <a:pt x="727238" y="1483529"/>
                </a:lnTo>
                <a:lnTo>
                  <a:pt x="788636" y="1485283"/>
                </a:lnTo>
                <a:lnTo>
                  <a:pt x="851107" y="1484475"/>
                </a:lnTo>
                <a:lnTo>
                  <a:pt x="914472" y="1480919"/>
                </a:lnTo>
                <a:lnTo>
                  <a:pt x="978552" y="1474430"/>
                </a:lnTo>
                <a:lnTo>
                  <a:pt x="1043169" y="1464821"/>
                </a:lnTo>
                <a:lnTo>
                  <a:pt x="1108144" y="1451905"/>
                </a:lnTo>
                <a:lnTo>
                  <a:pt x="1173297" y="1435497"/>
                </a:lnTo>
                <a:lnTo>
                  <a:pt x="1217287" y="1422367"/>
                </a:lnTo>
                <a:lnTo>
                  <a:pt x="1261222" y="1407587"/>
                </a:lnTo>
                <a:lnTo>
                  <a:pt x="1305048" y="1391184"/>
                </a:lnTo>
                <a:lnTo>
                  <a:pt x="1348708" y="1373185"/>
                </a:lnTo>
                <a:lnTo>
                  <a:pt x="1392148" y="1353616"/>
                </a:lnTo>
                <a:lnTo>
                  <a:pt x="1435313" y="1332503"/>
                </a:lnTo>
                <a:lnTo>
                  <a:pt x="1478148" y="1309873"/>
                </a:lnTo>
                <a:lnTo>
                  <a:pt x="1520598" y="1285753"/>
                </a:lnTo>
                <a:lnTo>
                  <a:pt x="1562608" y="1260168"/>
                </a:lnTo>
                <a:lnTo>
                  <a:pt x="1604123" y="1233147"/>
                </a:lnTo>
                <a:lnTo>
                  <a:pt x="1645088" y="1204715"/>
                </a:lnTo>
                <a:lnTo>
                  <a:pt x="1685448" y="1174899"/>
                </a:lnTo>
                <a:lnTo>
                  <a:pt x="1725148" y="1143725"/>
                </a:lnTo>
                <a:lnTo>
                  <a:pt x="1764133" y="1111219"/>
                </a:lnTo>
                <a:lnTo>
                  <a:pt x="1802348" y="1077410"/>
                </a:lnTo>
                <a:lnTo>
                  <a:pt x="1839738" y="1042322"/>
                </a:lnTo>
                <a:lnTo>
                  <a:pt x="1876249" y="1005983"/>
                </a:lnTo>
                <a:lnTo>
                  <a:pt x="1911824" y="968419"/>
                </a:lnTo>
                <a:lnTo>
                  <a:pt x="1946410" y="929657"/>
                </a:lnTo>
                <a:lnTo>
                  <a:pt x="1979951" y="889723"/>
                </a:lnTo>
                <a:lnTo>
                  <a:pt x="2009483" y="852421"/>
                </a:lnTo>
                <a:lnTo>
                  <a:pt x="2038067" y="814194"/>
                </a:lnTo>
                <a:lnTo>
                  <a:pt x="2065660" y="775060"/>
                </a:lnTo>
                <a:lnTo>
                  <a:pt x="2092221" y="735040"/>
                </a:lnTo>
                <a:lnTo>
                  <a:pt x="2117709" y="694154"/>
                </a:lnTo>
                <a:lnTo>
                  <a:pt x="2142082" y="652421"/>
                </a:lnTo>
                <a:lnTo>
                  <a:pt x="2165299" y="609861"/>
                </a:lnTo>
                <a:lnTo>
                  <a:pt x="2187319" y="566494"/>
                </a:lnTo>
                <a:lnTo>
                  <a:pt x="2208099" y="522339"/>
                </a:lnTo>
                <a:lnTo>
                  <a:pt x="2227598" y="477418"/>
                </a:lnTo>
                <a:lnTo>
                  <a:pt x="2245775" y="431749"/>
                </a:lnTo>
                <a:lnTo>
                  <a:pt x="2264186" y="380672"/>
                </a:lnTo>
                <a:lnTo>
                  <a:pt x="2280893" y="328742"/>
                </a:lnTo>
                <a:lnTo>
                  <a:pt x="2295842" y="275984"/>
                </a:lnTo>
                <a:lnTo>
                  <a:pt x="2308979" y="222427"/>
                </a:lnTo>
                <a:lnTo>
                  <a:pt x="2320250" y="168099"/>
                </a:lnTo>
                <a:lnTo>
                  <a:pt x="2331609" y="99149"/>
                </a:lnTo>
                <a:lnTo>
                  <a:pt x="2339875" y="29074"/>
                </a:lnTo>
                <a:lnTo>
                  <a:pt x="2341425" y="11374"/>
                </a:lnTo>
                <a:lnTo>
                  <a:pt x="2341675" y="8424"/>
                </a:lnTo>
                <a:lnTo>
                  <a:pt x="2341900" y="5474"/>
                </a:lnTo>
                <a:lnTo>
                  <a:pt x="2342125" y="2499"/>
                </a:lnTo>
                <a:lnTo>
                  <a:pt x="234232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43B7764-3C72-4AD0-9AFF-939E05904679}"/>
              </a:ext>
            </a:extLst>
          </p:cNvPr>
          <p:cNvSpPr/>
          <p:nvPr/>
        </p:nvSpPr>
        <p:spPr>
          <a:xfrm>
            <a:off x="4286660" y="3749203"/>
            <a:ext cx="81924" cy="106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60B1050-3116-4A97-B954-FED79434B964}"/>
              </a:ext>
            </a:extLst>
          </p:cNvPr>
          <p:cNvSpPr/>
          <p:nvPr/>
        </p:nvSpPr>
        <p:spPr>
          <a:xfrm>
            <a:off x="1985311" y="3873452"/>
            <a:ext cx="643255" cy="659130"/>
          </a:xfrm>
          <a:custGeom>
            <a:avLst/>
            <a:gdLst/>
            <a:ahLst/>
            <a:cxnLst/>
            <a:rect l="l" t="t" r="r" b="b"/>
            <a:pathLst>
              <a:path w="643255" h="659129">
                <a:moveTo>
                  <a:pt x="0" y="658748"/>
                </a:moveTo>
                <a:lnTo>
                  <a:pt x="3992" y="608497"/>
                </a:lnTo>
                <a:lnTo>
                  <a:pt x="15469" y="562591"/>
                </a:lnTo>
                <a:lnTo>
                  <a:pt x="33684" y="520594"/>
                </a:lnTo>
                <a:lnTo>
                  <a:pt x="57886" y="482073"/>
                </a:lnTo>
                <a:lnTo>
                  <a:pt x="87328" y="446593"/>
                </a:lnTo>
                <a:lnTo>
                  <a:pt x="121262" y="413720"/>
                </a:lnTo>
                <a:lnTo>
                  <a:pt x="158938" y="383019"/>
                </a:lnTo>
                <a:lnTo>
                  <a:pt x="199608" y="354056"/>
                </a:lnTo>
                <a:lnTo>
                  <a:pt x="242524" y="326396"/>
                </a:lnTo>
                <a:lnTo>
                  <a:pt x="286937" y="299605"/>
                </a:lnTo>
                <a:lnTo>
                  <a:pt x="332099" y="273249"/>
                </a:lnTo>
                <a:lnTo>
                  <a:pt x="381748" y="244235"/>
                </a:lnTo>
                <a:lnTo>
                  <a:pt x="430400" y="214647"/>
                </a:lnTo>
                <a:lnTo>
                  <a:pt x="477060" y="183903"/>
                </a:lnTo>
                <a:lnTo>
                  <a:pt x="520731" y="151422"/>
                </a:lnTo>
                <a:lnTo>
                  <a:pt x="560416" y="116624"/>
                </a:lnTo>
                <a:lnTo>
                  <a:pt x="602902" y="69018"/>
                </a:lnTo>
                <a:lnTo>
                  <a:pt x="635658" y="15749"/>
                </a:lnTo>
                <a:lnTo>
                  <a:pt x="642098" y="1399"/>
                </a:lnTo>
                <a:lnTo>
                  <a:pt x="64267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5CC107D6-0ABC-4449-AA81-C74052076651}"/>
              </a:ext>
            </a:extLst>
          </p:cNvPr>
          <p:cNvSpPr/>
          <p:nvPr/>
        </p:nvSpPr>
        <p:spPr>
          <a:xfrm>
            <a:off x="2587559" y="3779028"/>
            <a:ext cx="80854" cy="109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17383E3A-A161-4274-87CF-5B5F42593628}"/>
              </a:ext>
            </a:extLst>
          </p:cNvPr>
          <p:cNvSpPr/>
          <p:nvPr/>
        </p:nvSpPr>
        <p:spPr>
          <a:xfrm>
            <a:off x="1985309" y="3845004"/>
            <a:ext cx="4020820" cy="1547495"/>
          </a:xfrm>
          <a:custGeom>
            <a:avLst/>
            <a:gdLst/>
            <a:ahLst/>
            <a:cxnLst/>
            <a:rect l="l" t="t" r="r" b="b"/>
            <a:pathLst>
              <a:path w="4020820" h="1547495">
                <a:moveTo>
                  <a:pt x="0" y="1197497"/>
                </a:moveTo>
                <a:lnTo>
                  <a:pt x="24205" y="1242485"/>
                </a:lnTo>
                <a:lnTo>
                  <a:pt x="53611" y="1267120"/>
                </a:lnTo>
                <a:lnTo>
                  <a:pt x="93796" y="1292699"/>
                </a:lnTo>
                <a:lnTo>
                  <a:pt x="144193" y="1318860"/>
                </a:lnTo>
                <a:lnTo>
                  <a:pt x="204234" y="1345239"/>
                </a:lnTo>
                <a:lnTo>
                  <a:pt x="273352" y="1371475"/>
                </a:lnTo>
                <a:lnTo>
                  <a:pt x="311137" y="1384425"/>
                </a:lnTo>
                <a:lnTo>
                  <a:pt x="350980" y="1397204"/>
                </a:lnTo>
                <a:lnTo>
                  <a:pt x="392807" y="1409765"/>
                </a:lnTo>
                <a:lnTo>
                  <a:pt x="436550" y="1422064"/>
                </a:lnTo>
                <a:lnTo>
                  <a:pt x="482136" y="1434054"/>
                </a:lnTo>
                <a:lnTo>
                  <a:pt x="529496" y="1445691"/>
                </a:lnTo>
                <a:lnTo>
                  <a:pt x="578557" y="1456930"/>
                </a:lnTo>
                <a:lnTo>
                  <a:pt x="629249" y="1467725"/>
                </a:lnTo>
                <a:lnTo>
                  <a:pt x="681501" y="1478030"/>
                </a:lnTo>
                <a:lnTo>
                  <a:pt x="735243" y="1487801"/>
                </a:lnTo>
                <a:lnTo>
                  <a:pt x="790403" y="1496991"/>
                </a:lnTo>
                <a:lnTo>
                  <a:pt x="846910" y="1505557"/>
                </a:lnTo>
                <a:lnTo>
                  <a:pt x="904693" y="1513451"/>
                </a:lnTo>
                <a:lnTo>
                  <a:pt x="963683" y="1520630"/>
                </a:lnTo>
                <a:lnTo>
                  <a:pt x="1023807" y="1527047"/>
                </a:lnTo>
                <a:lnTo>
                  <a:pt x="1084994" y="1532658"/>
                </a:lnTo>
                <a:lnTo>
                  <a:pt x="1147175" y="1537417"/>
                </a:lnTo>
                <a:lnTo>
                  <a:pt x="1210277" y="1541278"/>
                </a:lnTo>
                <a:lnTo>
                  <a:pt x="1274230" y="1544197"/>
                </a:lnTo>
                <a:lnTo>
                  <a:pt x="1338964" y="1546128"/>
                </a:lnTo>
                <a:lnTo>
                  <a:pt x="1404406" y="1547025"/>
                </a:lnTo>
                <a:lnTo>
                  <a:pt x="1470487" y="1546844"/>
                </a:lnTo>
                <a:lnTo>
                  <a:pt x="1537135" y="1545538"/>
                </a:lnTo>
                <a:lnTo>
                  <a:pt x="1604280" y="1543064"/>
                </a:lnTo>
                <a:lnTo>
                  <a:pt x="1671850" y="1539374"/>
                </a:lnTo>
                <a:lnTo>
                  <a:pt x="1739774" y="1534425"/>
                </a:lnTo>
                <a:lnTo>
                  <a:pt x="1807983" y="1528171"/>
                </a:lnTo>
                <a:lnTo>
                  <a:pt x="1876404" y="1520565"/>
                </a:lnTo>
                <a:lnTo>
                  <a:pt x="1944967" y="1511564"/>
                </a:lnTo>
                <a:lnTo>
                  <a:pt x="2013600" y="1501121"/>
                </a:lnTo>
                <a:lnTo>
                  <a:pt x="2063936" y="1492526"/>
                </a:lnTo>
                <a:lnTo>
                  <a:pt x="2114243" y="1483139"/>
                </a:lnTo>
                <a:lnTo>
                  <a:pt x="2164494" y="1472971"/>
                </a:lnTo>
                <a:lnTo>
                  <a:pt x="2214662" y="1462029"/>
                </a:lnTo>
                <a:lnTo>
                  <a:pt x="2264717" y="1450323"/>
                </a:lnTo>
                <a:lnTo>
                  <a:pt x="2314633" y="1437861"/>
                </a:lnTo>
                <a:lnTo>
                  <a:pt x="2364381" y="1424653"/>
                </a:lnTo>
                <a:lnTo>
                  <a:pt x="2413933" y="1410706"/>
                </a:lnTo>
                <a:lnTo>
                  <a:pt x="2463262" y="1396030"/>
                </a:lnTo>
                <a:lnTo>
                  <a:pt x="2512338" y="1380634"/>
                </a:lnTo>
                <a:lnTo>
                  <a:pt x="2561135" y="1364525"/>
                </a:lnTo>
                <a:lnTo>
                  <a:pt x="2609625" y="1347714"/>
                </a:lnTo>
                <a:lnTo>
                  <a:pt x="2657779" y="1330209"/>
                </a:lnTo>
                <a:lnTo>
                  <a:pt x="2705569" y="1312018"/>
                </a:lnTo>
                <a:lnTo>
                  <a:pt x="2752968" y="1293150"/>
                </a:lnTo>
                <a:lnTo>
                  <a:pt x="2799947" y="1273614"/>
                </a:lnTo>
                <a:lnTo>
                  <a:pt x="2846479" y="1253420"/>
                </a:lnTo>
                <a:lnTo>
                  <a:pt x="2892535" y="1232575"/>
                </a:lnTo>
                <a:lnTo>
                  <a:pt x="2938088" y="1211088"/>
                </a:lnTo>
                <a:lnTo>
                  <a:pt x="2983110" y="1188968"/>
                </a:lnTo>
                <a:lnTo>
                  <a:pt x="3027572" y="1166225"/>
                </a:lnTo>
                <a:lnTo>
                  <a:pt x="3071447" y="1142866"/>
                </a:lnTo>
                <a:lnTo>
                  <a:pt x="3114706" y="1118901"/>
                </a:lnTo>
                <a:lnTo>
                  <a:pt x="3157323" y="1094337"/>
                </a:lnTo>
                <a:lnTo>
                  <a:pt x="3199268" y="1069185"/>
                </a:lnTo>
                <a:lnTo>
                  <a:pt x="3240514" y="1043453"/>
                </a:lnTo>
                <a:lnTo>
                  <a:pt x="3281033" y="1017149"/>
                </a:lnTo>
                <a:lnTo>
                  <a:pt x="3320797" y="990283"/>
                </a:lnTo>
                <a:lnTo>
                  <a:pt x="3359778" y="962863"/>
                </a:lnTo>
                <a:lnTo>
                  <a:pt x="3397948" y="934898"/>
                </a:lnTo>
                <a:lnTo>
                  <a:pt x="3440945" y="901959"/>
                </a:lnTo>
                <a:lnTo>
                  <a:pt x="3482782" y="868319"/>
                </a:lnTo>
                <a:lnTo>
                  <a:pt x="3523416" y="833993"/>
                </a:lnTo>
                <a:lnTo>
                  <a:pt x="3562804" y="798994"/>
                </a:lnTo>
                <a:lnTo>
                  <a:pt x="3600903" y="763335"/>
                </a:lnTo>
                <a:lnTo>
                  <a:pt x="3637670" y="727030"/>
                </a:lnTo>
                <a:lnTo>
                  <a:pt x="3673063" y="690091"/>
                </a:lnTo>
                <a:lnTo>
                  <a:pt x="3707037" y="652534"/>
                </a:lnTo>
                <a:lnTo>
                  <a:pt x="3739552" y="614370"/>
                </a:lnTo>
                <a:lnTo>
                  <a:pt x="3770563" y="575613"/>
                </a:lnTo>
                <a:lnTo>
                  <a:pt x="3800027" y="536278"/>
                </a:lnTo>
                <a:lnTo>
                  <a:pt x="3827903" y="496377"/>
                </a:lnTo>
                <a:lnTo>
                  <a:pt x="3854147" y="455924"/>
                </a:lnTo>
                <a:lnTo>
                  <a:pt x="3880681" y="411496"/>
                </a:lnTo>
                <a:lnTo>
                  <a:pt x="3905198" y="366449"/>
                </a:lnTo>
                <a:lnTo>
                  <a:pt x="3927640" y="320802"/>
                </a:lnTo>
                <a:lnTo>
                  <a:pt x="3947954" y="274574"/>
                </a:lnTo>
                <a:lnTo>
                  <a:pt x="3966083" y="227783"/>
                </a:lnTo>
                <a:lnTo>
                  <a:pt x="3981971" y="180449"/>
                </a:lnTo>
                <a:lnTo>
                  <a:pt x="4001481" y="108459"/>
                </a:lnTo>
                <a:lnTo>
                  <a:pt x="4015646" y="35324"/>
                </a:lnTo>
                <a:lnTo>
                  <a:pt x="4018321" y="16874"/>
                </a:lnTo>
                <a:lnTo>
                  <a:pt x="4018746" y="13799"/>
                </a:lnTo>
                <a:lnTo>
                  <a:pt x="4019146" y="10699"/>
                </a:lnTo>
                <a:lnTo>
                  <a:pt x="4019546" y="7624"/>
                </a:lnTo>
                <a:lnTo>
                  <a:pt x="402044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64C8C0F-AC81-4A62-987C-69490D827C0A}"/>
              </a:ext>
            </a:extLst>
          </p:cNvPr>
          <p:cNvSpPr/>
          <p:nvPr/>
        </p:nvSpPr>
        <p:spPr>
          <a:xfrm>
            <a:off x="5964832" y="3749179"/>
            <a:ext cx="81874" cy="107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5F826A65-C8A9-4823-B8C1-4EA348BCA267}"/>
              </a:ext>
            </a:extLst>
          </p:cNvPr>
          <p:cNvSpPr/>
          <p:nvPr/>
        </p:nvSpPr>
        <p:spPr>
          <a:xfrm>
            <a:off x="1985310" y="4068703"/>
            <a:ext cx="6056630" cy="1416685"/>
          </a:xfrm>
          <a:custGeom>
            <a:avLst/>
            <a:gdLst/>
            <a:ahLst/>
            <a:cxnLst/>
            <a:rect l="l" t="t" r="r" b="b"/>
            <a:pathLst>
              <a:path w="6056630" h="1416685">
                <a:moveTo>
                  <a:pt x="0" y="973798"/>
                </a:moveTo>
                <a:lnTo>
                  <a:pt x="16881" y="1013170"/>
                </a:lnTo>
                <a:lnTo>
                  <a:pt x="50887" y="1044211"/>
                </a:lnTo>
                <a:lnTo>
                  <a:pt x="83224" y="1065423"/>
                </a:lnTo>
                <a:lnTo>
                  <a:pt x="122986" y="1086926"/>
                </a:lnTo>
                <a:lnTo>
                  <a:pt x="169906" y="1108611"/>
                </a:lnTo>
                <a:lnTo>
                  <a:pt x="223721" y="1130371"/>
                </a:lnTo>
                <a:lnTo>
                  <a:pt x="284165" y="1152099"/>
                </a:lnTo>
                <a:lnTo>
                  <a:pt x="350972" y="1173688"/>
                </a:lnTo>
                <a:lnTo>
                  <a:pt x="423878" y="1195031"/>
                </a:lnTo>
                <a:lnTo>
                  <a:pt x="462534" y="1205577"/>
                </a:lnTo>
                <a:lnTo>
                  <a:pt x="502616" y="1216020"/>
                </a:lnTo>
                <a:lnTo>
                  <a:pt x="544091" y="1226349"/>
                </a:lnTo>
                <a:lnTo>
                  <a:pt x="586924" y="1236548"/>
                </a:lnTo>
                <a:lnTo>
                  <a:pt x="631082" y="1246606"/>
                </a:lnTo>
                <a:lnTo>
                  <a:pt x="676534" y="1256509"/>
                </a:lnTo>
                <a:lnTo>
                  <a:pt x="723245" y="1266242"/>
                </a:lnTo>
                <a:lnTo>
                  <a:pt x="771182" y="1275793"/>
                </a:lnTo>
                <a:lnTo>
                  <a:pt x="820312" y="1285149"/>
                </a:lnTo>
                <a:lnTo>
                  <a:pt x="870603" y="1294295"/>
                </a:lnTo>
                <a:lnTo>
                  <a:pt x="922020" y="1303219"/>
                </a:lnTo>
                <a:lnTo>
                  <a:pt x="974531" y="1311908"/>
                </a:lnTo>
                <a:lnTo>
                  <a:pt x="1028103" y="1320346"/>
                </a:lnTo>
                <a:lnTo>
                  <a:pt x="1082702" y="1328523"/>
                </a:lnTo>
                <a:lnTo>
                  <a:pt x="1138295" y="1336423"/>
                </a:lnTo>
                <a:lnTo>
                  <a:pt x="1194850" y="1344033"/>
                </a:lnTo>
                <a:lnTo>
                  <a:pt x="1252332" y="1351341"/>
                </a:lnTo>
                <a:lnTo>
                  <a:pt x="1310710" y="1358333"/>
                </a:lnTo>
                <a:lnTo>
                  <a:pt x="1369949" y="1364994"/>
                </a:lnTo>
                <a:lnTo>
                  <a:pt x="1430017" y="1371313"/>
                </a:lnTo>
                <a:lnTo>
                  <a:pt x="1490880" y="1377275"/>
                </a:lnTo>
                <a:lnTo>
                  <a:pt x="1552506" y="1382867"/>
                </a:lnTo>
                <a:lnTo>
                  <a:pt x="1614860" y="1388076"/>
                </a:lnTo>
                <a:lnTo>
                  <a:pt x="1677911" y="1392888"/>
                </a:lnTo>
                <a:lnTo>
                  <a:pt x="1741625" y="1397290"/>
                </a:lnTo>
                <a:lnTo>
                  <a:pt x="1805968" y="1401269"/>
                </a:lnTo>
                <a:lnTo>
                  <a:pt x="1870908" y="1404810"/>
                </a:lnTo>
                <a:lnTo>
                  <a:pt x="1936411" y="1407901"/>
                </a:lnTo>
                <a:lnTo>
                  <a:pt x="2002445" y="1410528"/>
                </a:lnTo>
                <a:lnTo>
                  <a:pt x="2068976" y="1412679"/>
                </a:lnTo>
                <a:lnTo>
                  <a:pt x="2135971" y="1414338"/>
                </a:lnTo>
                <a:lnTo>
                  <a:pt x="2203397" y="1415494"/>
                </a:lnTo>
                <a:lnTo>
                  <a:pt x="2271220" y="1416132"/>
                </a:lnTo>
                <a:lnTo>
                  <a:pt x="2339408" y="1416240"/>
                </a:lnTo>
                <a:lnTo>
                  <a:pt x="2407928" y="1415803"/>
                </a:lnTo>
                <a:lnTo>
                  <a:pt x="2476745" y="1414809"/>
                </a:lnTo>
                <a:lnTo>
                  <a:pt x="2545828" y="1413243"/>
                </a:lnTo>
                <a:lnTo>
                  <a:pt x="2615143" y="1411093"/>
                </a:lnTo>
                <a:lnTo>
                  <a:pt x="2684657" y="1408346"/>
                </a:lnTo>
                <a:lnTo>
                  <a:pt x="2754336" y="1404987"/>
                </a:lnTo>
                <a:lnTo>
                  <a:pt x="2824148" y="1401004"/>
                </a:lnTo>
                <a:lnTo>
                  <a:pt x="2894060" y="1396382"/>
                </a:lnTo>
                <a:lnTo>
                  <a:pt x="2964038" y="1391109"/>
                </a:lnTo>
                <a:lnTo>
                  <a:pt x="3034048" y="1385172"/>
                </a:lnTo>
                <a:lnTo>
                  <a:pt x="3086965" y="1380236"/>
                </a:lnTo>
                <a:lnTo>
                  <a:pt x="3139866" y="1374916"/>
                </a:lnTo>
                <a:lnTo>
                  <a:pt x="3192740" y="1369216"/>
                </a:lnTo>
                <a:lnTo>
                  <a:pt x="3245570" y="1363137"/>
                </a:lnTo>
                <a:lnTo>
                  <a:pt x="3298344" y="1356685"/>
                </a:lnTo>
                <a:lnTo>
                  <a:pt x="3351046" y="1349860"/>
                </a:lnTo>
                <a:lnTo>
                  <a:pt x="3403662" y="1342668"/>
                </a:lnTo>
                <a:lnTo>
                  <a:pt x="3456178" y="1335111"/>
                </a:lnTo>
                <a:lnTo>
                  <a:pt x="3508579" y="1327193"/>
                </a:lnTo>
                <a:lnTo>
                  <a:pt x="3560852" y="1318916"/>
                </a:lnTo>
                <a:lnTo>
                  <a:pt x="3612981" y="1310283"/>
                </a:lnTo>
                <a:lnTo>
                  <a:pt x="3664954" y="1301299"/>
                </a:lnTo>
                <a:lnTo>
                  <a:pt x="3716754" y="1291966"/>
                </a:lnTo>
                <a:lnTo>
                  <a:pt x="3768369" y="1282288"/>
                </a:lnTo>
                <a:lnTo>
                  <a:pt x="3819783" y="1272268"/>
                </a:lnTo>
                <a:lnTo>
                  <a:pt x="3870983" y="1261908"/>
                </a:lnTo>
                <a:lnTo>
                  <a:pt x="3921954" y="1251212"/>
                </a:lnTo>
                <a:lnTo>
                  <a:pt x="3972681" y="1240184"/>
                </a:lnTo>
                <a:lnTo>
                  <a:pt x="4023151" y="1228827"/>
                </a:lnTo>
                <a:lnTo>
                  <a:pt x="4073350" y="1217143"/>
                </a:lnTo>
                <a:lnTo>
                  <a:pt x="4123261" y="1205136"/>
                </a:lnTo>
                <a:lnTo>
                  <a:pt x="4172873" y="1192810"/>
                </a:lnTo>
                <a:lnTo>
                  <a:pt x="4222169" y="1180167"/>
                </a:lnTo>
                <a:lnTo>
                  <a:pt x="4271137" y="1167211"/>
                </a:lnTo>
                <a:lnTo>
                  <a:pt x="4319761" y="1153944"/>
                </a:lnTo>
                <a:lnTo>
                  <a:pt x="4368027" y="1140371"/>
                </a:lnTo>
                <a:lnTo>
                  <a:pt x="4415921" y="1126494"/>
                </a:lnTo>
                <a:lnTo>
                  <a:pt x="4463429" y="1112317"/>
                </a:lnTo>
                <a:lnTo>
                  <a:pt x="4510536" y="1097842"/>
                </a:lnTo>
                <a:lnTo>
                  <a:pt x="4557228" y="1083074"/>
                </a:lnTo>
                <a:lnTo>
                  <a:pt x="4603490" y="1068015"/>
                </a:lnTo>
                <a:lnTo>
                  <a:pt x="4649309" y="1052668"/>
                </a:lnTo>
                <a:lnTo>
                  <a:pt x="4694670" y="1037037"/>
                </a:lnTo>
                <a:lnTo>
                  <a:pt x="4739559" y="1021125"/>
                </a:lnTo>
                <a:lnTo>
                  <a:pt x="4783961" y="1004935"/>
                </a:lnTo>
                <a:lnTo>
                  <a:pt x="4827863" y="988470"/>
                </a:lnTo>
                <a:lnTo>
                  <a:pt x="4871249" y="971734"/>
                </a:lnTo>
                <a:lnTo>
                  <a:pt x="4914105" y="954730"/>
                </a:lnTo>
                <a:lnTo>
                  <a:pt x="4956418" y="937461"/>
                </a:lnTo>
                <a:lnTo>
                  <a:pt x="4998173" y="919929"/>
                </a:lnTo>
                <a:lnTo>
                  <a:pt x="5039355" y="902140"/>
                </a:lnTo>
                <a:lnTo>
                  <a:pt x="5079950" y="884095"/>
                </a:lnTo>
                <a:lnTo>
                  <a:pt x="5119944" y="865798"/>
                </a:lnTo>
                <a:lnTo>
                  <a:pt x="5172717" y="840820"/>
                </a:lnTo>
                <a:lnTo>
                  <a:pt x="5224343" y="815400"/>
                </a:lnTo>
                <a:lnTo>
                  <a:pt x="5274789" y="789547"/>
                </a:lnTo>
                <a:lnTo>
                  <a:pt x="5324019" y="763267"/>
                </a:lnTo>
                <a:lnTo>
                  <a:pt x="5371999" y="736570"/>
                </a:lnTo>
                <a:lnTo>
                  <a:pt x="5418694" y="709463"/>
                </a:lnTo>
                <a:lnTo>
                  <a:pt x="5464069" y="681953"/>
                </a:lnTo>
                <a:lnTo>
                  <a:pt x="5508090" y="654048"/>
                </a:lnTo>
                <a:lnTo>
                  <a:pt x="5550722" y="625757"/>
                </a:lnTo>
                <a:lnTo>
                  <a:pt x="5591931" y="597087"/>
                </a:lnTo>
                <a:lnTo>
                  <a:pt x="5631681" y="568046"/>
                </a:lnTo>
                <a:lnTo>
                  <a:pt x="5669938" y="538641"/>
                </a:lnTo>
                <a:lnTo>
                  <a:pt x="5706667" y="508882"/>
                </a:lnTo>
                <a:lnTo>
                  <a:pt x="5741834" y="478774"/>
                </a:lnTo>
                <a:lnTo>
                  <a:pt x="5775405" y="448327"/>
                </a:lnTo>
                <a:lnTo>
                  <a:pt x="5807343" y="417549"/>
                </a:lnTo>
                <a:lnTo>
                  <a:pt x="5847333" y="376002"/>
                </a:lnTo>
                <a:lnTo>
                  <a:pt x="5884276" y="333899"/>
                </a:lnTo>
                <a:lnTo>
                  <a:pt x="5918089" y="291258"/>
                </a:lnTo>
                <a:lnTo>
                  <a:pt x="5948693" y="248099"/>
                </a:lnTo>
                <a:lnTo>
                  <a:pt x="5976004" y="204440"/>
                </a:lnTo>
                <a:lnTo>
                  <a:pt x="5999942" y="160299"/>
                </a:lnTo>
                <a:lnTo>
                  <a:pt x="6029336" y="93212"/>
                </a:lnTo>
                <a:lnTo>
                  <a:pt x="6050667" y="25149"/>
                </a:lnTo>
                <a:lnTo>
                  <a:pt x="6054717" y="7974"/>
                </a:lnTo>
                <a:lnTo>
                  <a:pt x="605641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0946B560-5627-49C9-A5D7-670EC80D0C87}"/>
              </a:ext>
            </a:extLst>
          </p:cNvPr>
          <p:cNvSpPr/>
          <p:nvPr/>
        </p:nvSpPr>
        <p:spPr>
          <a:xfrm>
            <a:off x="8000904" y="3973178"/>
            <a:ext cx="81649" cy="108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F27BB24E-EAE4-4F1B-9B61-F76EA1E7E0BB}"/>
              </a:ext>
            </a:extLst>
          </p:cNvPr>
          <p:cNvSpPr txBox="1">
            <a:spLocks/>
          </p:cNvSpPr>
          <p:nvPr/>
        </p:nvSpPr>
        <p:spPr>
          <a:xfrm>
            <a:off x="1314467" y="1230050"/>
            <a:ext cx="679640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"/>
              <a:t>RNN: Computational Graph: </a:t>
            </a:r>
            <a:r>
              <a:rPr lang="en-US" sz="2800"/>
              <a:t>Many </a:t>
            </a:r>
            <a:r>
              <a:rPr lang="en-US" sz="2800" spc="-5"/>
              <a:t>to</a:t>
            </a:r>
            <a:r>
              <a:rPr lang="en-US" sz="2800" spc="-100"/>
              <a:t> </a:t>
            </a:r>
            <a:r>
              <a:rPr lang="en-US" sz="2800"/>
              <a:t>Many</a:t>
            </a: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3C726B03-9659-4C09-9B40-79A6CE5A6FB7}"/>
              </a:ext>
            </a:extLst>
          </p:cNvPr>
          <p:cNvSpPr txBox="1"/>
          <p:nvPr/>
        </p:nvSpPr>
        <p:spPr>
          <a:xfrm>
            <a:off x="8660351" y="3105030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223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F07AFC91-BA1D-4757-BD34-CC34AECFF896}"/>
              </a:ext>
            </a:extLst>
          </p:cNvPr>
          <p:cNvSpPr/>
          <p:nvPr/>
        </p:nvSpPr>
        <p:spPr>
          <a:xfrm>
            <a:off x="8364503" y="3453128"/>
            <a:ext cx="293074" cy="8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8145EAE-4637-442C-87EA-834A552E5C3F}"/>
              </a:ext>
            </a:extLst>
          </p:cNvPr>
          <p:cNvSpPr txBox="1"/>
          <p:nvPr/>
        </p:nvSpPr>
        <p:spPr>
          <a:xfrm>
            <a:off x="6920804" y="1948232"/>
            <a:ext cx="426084" cy="52129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302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3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281F08D1-C821-4460-8A1F-BA231134C6E4}"/>
              </a:ext>
            </a:extLst>
          </p:cNvPr>
          <p:cNvSpPr txBox="1"/>
          <p:nvPr/>
        </p:nvSpPr>
        <p:spPr>
          <a:xfrm>
            <a:off x="5240283" y="1948232"/>
            <a:ext cx="426084" cy="52129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302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2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802BB247-04BE-4EE5-A4E6-202E048AF429}"/>
              </a:ext>
            </a:extLst>
          </p:cNvPr>
          <p:cNvSpPr txBox="1"/>
          <p:nvPr/>
        </p:nvSpPr>
        <p:spPr>
          <a:xfrm>
            <a:off x="3544936" y="1975356"/>
            <a:ext cx="426084" cy="52129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302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7D34BE39-B76B-4FDA-A3F9-618324E4BF48}"/>
              </a:ext>
            </a:extLst>
          </p:cNvPr>
          <p:cNvSpPr/>
          <p:nvPr/>
        </p:nvSpPr>
        <p:spPr>
          <a:xfrm>
            <a:off x="7133654" y="284073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264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884F4225-2B34-4E0B-BB4C-B9D1CAED6BE0}"/>
              </a:ext>
            </a:extLst>
          </p:cNvPr>
          <p:cNvSpPr/>
          <p:nvPr/>
        </p:nvSpPr>
        <p:spPr>
          <a:xfrm>
            <a:off x="7092656" y="2744756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E8312BA2-351E-4CCC-AE0B-F8EA514986E2}"/>
              </a:ext>
            </a:extLst>
          </p:cNvPr>
          <p:cNvSpPr/>
          <p:nvPr/>
        </p:nvSpPr>
        <p:spPr>
          <a:xfrm>
            <a:off x="5453132" y="284073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264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78EC7A9-54A4-439B-ACCF-F875A5D31028}"/>
              </a:ext>
            </a:extLst>
          </p:cNvPr>
          <p:cNvSpPr/>
          <p:nvPr/>
        </p:nvSpPr>
        <p:spPr>
          <a:xfrm>
            <a:off x="5412134" y="2744756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244FF7E1-4E75-4317-84B6-6193D4F9578E}"/>
              </a:ext>
            </a:extLst>
          </p:cNvPr>
          <p:cNvSpPr/>
          <p:nvPr/>
        </p:nvSpPr>
        <p:spPr>
          <a:xfrm>
            <a:off x="3716788" y="2771755"/>
            <a:ext cx="81999" cy="3332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265A69AE-C2B5-4ECC-B529-9F790CF66842}"/>
              </a:ext>
            </a:extLst>
          </p:cNvPr>
          <p:cNvSpPr txBox="1"/>
          <p:nvPr/>
        </p:nvSpPr>
        <p:spPr>
          <a:xfrm>
            <a:off x="4365834" y="2154156"/>
            <a:ext cx="426084" cy="340478"/>
          </a:xfrm>
          <a:prstGeom prst="rect">
            <a:avLst/>
          </a:prstGeom>
          <a:solidFill>
            <a:srgbClr val="D8D1E8"/>
          </a:solidFill>
          <a:ln w="952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06677">
              <a:spcBef>
                <a:spcPts val="495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83BCF12E-C645-4A4C-BA5A-2811815739D7}"/>
              </a:ext>
            </a:extLst>
          </p:cNvPr>
          <p:cNvSpPr txBox="1"/>
          <p:nvPr/>
        </p:nvSpPr>
        <p:spPr>
          <a:xfrm>
            <a:off x="6051031" y="2127031"/>
            <a:ext cx="426084" cy="340478"/>
          </a:xfrm>
          <a:prstGeom prst="rect">
            <a:avLst/>
          </a:prstGeom>
          <a:solidFill>
            <a:srgbClr val="D8D1E8"/>
          </a:solidFill>
          <a:ln w="952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06677">
              <a:spcBef>
                <a:spcPts val="495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2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6CDD7DC0-7952-4669-B360-8520189D4B94}"/>
              </a:ext>
            </a:extLst>
          </p:cNvPr>
          <p:cNvSpPr txBox="1"/>
          <p:nvPr/>
        </p:nvSpPr>
        <p:spPr>
          <a:xfrm>
            <a:off x="7790578" y="2127031"/>
            <a:ext cx="426084" cy="340478"/>
          </a:xfrm>
          <a:prstGeom prst="rect">
            <a:avLst/>
          </a:prstGeom>
          <a:solidFill>
            <a:srgbClr val="D8D1E8"/>
          </a:solidFill>
          <a:ln w="952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06677">
              <a:spcBef>
                <a:spcPts val="495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3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25837535-CA08-448F-8CB5-78C9FCF7F808}"/>
              </a:ext>
            </a:extLst>
          </p:cNvPr>
          <p:cNvSpPr txBox="1"/>
          <p:nvPr/>
        </p:nvSpPr>
        <p:spPr>
          <a:xfrm>
            <a:off x="9530124" y="2127031"/>
            <a:ext cx="426084" cy="340478"/>
          </a:xfrm>
          <a:prstGeom prst="rect">
            <a:avLst/>
          </a:prstGeom>
          <a:solidFill>
            <a:srgbClr val="D8D1E8"/>
          </a:solidFill>
          <a:ln w="952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02233">
              <a:spcBef>
                <a:spcPts val="495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T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7F818855-B0A8-4860-A22D-8F99D31EDCA5}"/>
              </a:ext>
            </a:extLst>
          </p:cNvPr>
          <p:cNvSpPr/>
          <p:nvPr/>
        </p:nvSpPr>
        <p:spPr>
          <a:xfrm>
            <a:off x="3970637" y="236445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7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47F60446-5BC2-439F-A936-5BFB29463A19}"/>
              </a:ext>
            </a:extLst>
          </p:cNvPr>
          <p:cNvSpPr/>
          <p:nvPr/>
        </p:nvSpPr>
        <p:spPr>
          <a:xfrm>
            <a:off x="4241912" y="2323467"/>
            <a:ext cx="105499" cy="819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32BFA6FD-1ED6-41AA-9A2A-D0EA81C52D31}"/>
              </a:ext>
            </a:extLst>
          </p:cNvPr>
          <p:cNvSpPr/>
          <p:nvPr/>
        </p:nvSpPr>
        <p:spPr>
          <a:xfrm>
            <a:off x="5665984" y="2337330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3E123CD0-386F-4EDB-AE54-D7B2FE5EE8AB}"/>
              </a:ext>
            </a:extLst>
          </p:cNvPr>
          <p:cNvSpPr/>
          <p:nvPr/>
        </p:nvSpPr>
        <p:spPr>
          <a:xfrm>
            <a:off x="5927359" y="2296342"/>
            <a:ext cx="105499" cy="819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6F1452A7-9DFF-4BDC-BEE3-2939D39BA125}"/>
              </a:ext>
            </a:extLst>
          </p:cNvPr>
          <p:cNvSpPr/>
          <p:nvPr/>
        </p:nvSpPr>
        <p:spPr>
          <a:xfrm>
            <a:off x="7346505" y="233733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DDECC810-52F1-46E8-B9D8-DD9E9B1C6AEB}"/>
              </a:ext>
            </a:extLst>
          </p:cNvPr>
          <p:cNvSpPr/>
          <p:nvPr/>
        </p:nvSpPr>
        <p:spPr>
          <a:xfrm>
            <a:off x="7666680" y="2296342"/>
            <a:ext cx="105499" cy="819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82C16861-59DE-47FD-851E-5675D93FAB02}"/>
              </a:ext>
            </a:extLst>
          </p:cNvPr>
          <p:cNvSpPr/>
          <p:nvPr/>
        </p:nvSpPr>
        <p:spPr>
          <a:xfrm>
            <a:off x="9086051" y="233733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8E3841CF-948B-4629-A2C5-8308545EF282}"/>
              </a:ext>
            </a:extLst>
          </p:cNvPr>
          <p:cNvSpPr/>
          <p:nvPr/>
        </p:nvSpPr>
        <p:spPr>
          <a:xfrm>
            <a:off x="9406227" y="2296342"/>
            <a:ext cx="105499" cy="81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13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BA92-4640-4EB5-91E7-A9EEC43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B9A2-5ABF-4A10-8185-7D93FF0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D3B1387-B3FE-4797-B19D-AE4C065801E1}"/>
              </a:ext>
            </a:extLst>
          </p:cNvPr>
          <p:cNvSpPr/>
          <p:nvPr/>
        </p:nvSpPr>
        <p:spPr>
          <a:xfrm>
            <a:off x="1820920" y="1184239"/>
            <a:ext cx="8245538" cy="4489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AB858E1-4059-4F6B-9D1A-DD0816015473}"/>
              </a:ext>
            </a:extLst>
          </p:cNvPr>
          <p:cNvSpPr txBox="1"/>
          <p:nvPr/>
        </p:nvSpPr>
        <p:spPr>
          <a:xfrm>
            <a:off x="2064491" y="3513470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0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E750A5A-6626-49B4-B3B1-E6E31ED22121}"/>
              </a:ext>
            </a:extLst>
          </p:cNvPr>
          <p:cNvSpPr txBox="1"/>
          <p:nvPr/>
        </p:nvSpPr>
        <p:spPr>
          <a:xfrm>
            <a:off x="2811577" y="3467624"/>
            <a:ext cx="302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395ECA1-CFF4-441F-B03D-86EB0E6B1AD8}"/>
              </a:ext>
            </a:extLst>
          </p:cNvPr>
          <p:cNvSpPr txBox="1"/>
          <p:nvPr/>
        </p:nvSpPr>
        <p:spPr>
          <a:xfrm>
            <a:off x="3745009" y="3513470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0478D83-EB46-4336-8AE3-A77F25496DAC}"/>
              </a:ext>
            </a:extLst>
          </p:cNvPr>
          <p:cNvSpPr txBox="1"/>
          <p:nvPr/>
        </p:nvSpPr>
        <p:spPr>
          <a:xfrm>
            <a:off x="4492088" y="3467624"/>
            <a:ext cx="302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A23E588-0BA7-46C3-AF6C-415ECB25EEBD}"/>
              </a:ext>
            </a:extLst>
          </p:cNvPr>
          <p:cNvSpPr txBox="1"/>
          <p:nvPr/>
        </p:nvSpPr>
        <p:spPr>
          <a:xfrm>
            <a:off x="5440361" y="3513470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F0A996B-9077-42F6-B86F-6DD8D3E918B1}"/>
              </a:ext>
            </a:extLst>
          </p:cNvPr>
          <p:cNvSpPr txBox="1"/>
          <p:nvPr/>
        </p:nvSpPr>
        <p:spPr>
          <a:xfrm>
            <a:off x="6172609" y="3467624"/>
            <a:ext cx="302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0A691A0-3B3E-408D-82A1-A7B23FBD37B3}"/>
              </a:ext>
            </a:extLst>
          </p:cNvPr>
          <p:cNvSpPr txBox="1"/>
          <p:nvPr/>
        </p:nvSpPr>
        <p:spPr>
          <a:xfrm>
            <a:off x="7120882" y="3513470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993483D-752F-4360-86A6-D5EC73262D5E}"/>
              </a:ext>
            </a:extLst>
          </p:cNvPr>
          <p:cNvSpPr txBox="1"/>
          <p:nvPr/>
        </p:nvSpPr>
        <p:spPr>
          <a:xfrm>
            <a:off x="6252846" y="4608185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09F3606-CAB3-4F84-B6FB-F80B6366E940}"/>
              </a:ext>
            </a:extLst>
          </p:cNvPr>
          <p:cNvSpPr txBox="1"/>
          <p:nvPr/>
        </p:nvSpPr>
        <p:spPr>
          <a:xfrm>
            <a:off x="8862681" y="2356670"/>
            <a:ext cx="233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T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7039A00-0F6D-46E9-8AF0-7EC4B639BAF4}"/>
              </a:ext>
            </a:extLst>
          </p:cNvPr>
          <p:cNvSpPr txBox="1"/>
          <p:nvPr/>
        </p:nvSpPr>
        <p:spPr>
          <a:xfrm>
            <a:off x="7798476" y="3261415"/>
            <a:ext cx="63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…</a:t>
            </a:r>
            <a:endParaRPr sz="48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475E704-EC5D-40D1-91D7-165801C62671}"/>
              </a:ext>
            </a:extLst>
          </p:cNvPr>
          <p:cNvSpPr txBox="1"/>
          <p:nvPr/>
        </p:nvSpPr>
        <p:spPr>
          <a:xfrm>
            <a:off x="4572344" y="4608185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C50A5682-965F-49AE-BAF7-4ED7AE673EF2}"/>
              </a:ext>
            </a:extLst>
          </p:cNvPr>
          <p:cNvSpPr txBox="1"/>
          <p:nvPr/>
        </p:nvSpPr>
        <p:spPr>
          <a:xfrm>
            <a:off x="2891833" y="4608185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297802A3-9901-4413-BB44-F0ADEB23502A}"/>
              </a:ext>
            </a:extLst>
          </p:cNvPr>
          <p:cNvSpPr txBox="1"/>
          <p:nvPr/>
        </p:nvSpPr>
        <p:spPr>
          <a:xfrm>
            <a:off x="1898708" y="4760775"/>
            <a:ext cx="313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B12D9A4-05AC-42AA-AE83-182C93CE5FD1}"/>
              </a:ext>
            </a:extLst>
          </p:cNvPr>
          <p:cNvSpPr txBox="1">
            <a:spLocks/>
          </p:cNvSpPr>
          <p:nvPr/>
        </p:nvSpPr>
        <p:spPr>
          <a:xfrm>
            <a:off x="1420340" y="1409343"/>
            <a:ext cx="679640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"/>
              <a:t>RNN: Computational Graph: </a:t>
            </a:r>
            <a:r>
              <a:rPr lang="en-US" sz="2800"/>
              <a:t>Many </a:t>
            </a:r>
            <a:r>
              <a:rPr lang="en-US" sz="2800" spc="-5"/>
              <a:t>to</a:t>
            </a:r>
            <a:r>
              <a:rPr lang="en-US" sz="2800" spc="-100"/>
              <a:t> </a:t>
            </a:r>
            <a:r>
              <a:rPr lang="en-US" sz="2800"/>
              <a:t>Many</a:t>
            </a: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65F9498-452E-471D-A5C6-549051F27EF6}"/>
              </a:ext>
            </a:extLst>
          </p:cNvPr>
          <p:cNvSpPr txBox="1"/>
          <p:nvPr/>
        </p:nvSpPr>
        <p:spPr>
          <a:xfrm>
            <a:off x="8856263" y="3513470"/>
            <a:ext cx="245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9148037A-A4AC-4F91-BE44-1BAA5BC67F8E}"/>
              </a:ext>
            </a:extLst>
          </p:cNvPr>
          <p:cNvSpPr txBox="1"/>
          <p:nvPr/>
        </p:nvSpPr>
        <p:spPr>
          <a:xfrm>
            <a:off x="7127299" y="2356670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3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9CA19B-D94D-4EE0-8F1D-262DD94B6AB0}"/>
              </a:ext>
            </a:extLst>
          </p:cNvPr>
          <p:cNvSpPr txBox="1"/>
          <p:nvPr/>
        </p:nvSpPr>
        <p:spPr>
          <a:xfrm>
            <a:off x="5446778" y="2356670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2407" dirty="0">
                <a:latin typeface="Arial"/>
                <a:cs typeface="Arial"/>
              </a:rPr>
              <a:t>2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B9203B65-4681-4973-B215-BFF64EB14CC6}"/>
              </a:ext>
            </a:extLst>
          </p:cNvPr>
          <p:cNvSpPr txBox="1"/>
          <p:nvPr/>
        </p:nvSpPr>
        <p:spPr>
          <a:xfrm>
            <a:off x="3751427" y="2383798"/>
            <a:ext cx="224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y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FB564DB8-FB77-4CD3-8BD2-20B553C56B90}"/>
              </a:ext>
            </a:extLst>
          </p:cNvPr>
          <p:cNvSpPr txBox="1"/>
          <p:nvPr/>
        </p:nvSpPr>
        <p:spPr>
          <a:xfrm>
            <a:off x="4565911" y="2383791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EA3571F0-A3EA-4E35-9327-628D4473C58D}"/>
              </a:ext>
            </a:extLst>
          </p:cNvPr>
          <p:cNvSpPr txBox="1"/>
          <p:nvPr/>
        </p:nvSpPr>
        <p:spPr>
          <a:xfrm>
            <a:off x="6251108" y="2356664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2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AB712637-0AC7-4285-87D6-D272BCFD8292}"/>
              </a:ext>
            </a:extLst>
          </p:cNvPr>
          <p:cNvSpPr txBox="1"/>
          <p:nvPr/>
        </p:nvSpPr>
        <p:spPr>
          <a:xfrm>
            <a:off x="7990655" y="2356664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3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C57A08D5-F48A-4211-9F21-59FB2AF884E8}"/>
              </a:ext>
            </a:extLst>
          </p:cNvPr>
          <p:cNvSpPr txBox="1"/>
          <p:nvPr/>
        </p:nvSpPr>
        <p:spPr>
          <a:xfrm>
            <a:off x="9726037" y="2356664"/>
            <a:ext cx="245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</a:t>
            </a:r>
            <a:r>
              <a:rPr baseline="-32407" dirty="0">
                <a:latin typeface="Arial"/>
                <a:cs typeface="Arial"/>
              </a:rPr>
              <a:t>T</a:t>
            </a:r>
            <a:endParaRPr baseline="-32407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87450349-8B11-46AC-8F02-A737E767C619}"/>
              </a:ext>
            </a:extLst>
          </p:cNvPr>
          <p:cNvSpPr txBox="1"/>
          <p:nvPr/>
        </p:nvSpPr>
        <p:spPr>
          <a:xfrm>
            <a:off x="9470088" y="1311182"/>
            <a:ext cx="194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3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AE25-F9BD-4D38-8698-61B41FEC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DD7D-6373-440B-A481-9F14B4C8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E827A42-920C-468C-AB1D-BE778FCC9626}"/>
              </a:ext>
            </a:extLst>
          </p:cNvPr>
          <p:cNvSpPr/>
          <p:nvPr/>
        </p:nvSpPr>
        <p:spPr>
          <a:xfrm>
            <a:off x="2578695" y="2650490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596CBA7-4FCE-47C7-B38B-9F4D159855AD}"/>
              </a:ext>
            </a:extLst>
          </p:cNvPr>
          <p:cNvSpPr/>
          <p:nvPr/>
        </p:nvSpPr>
        <p:spPr>
          <a:xfrm>
            <a:off x="2578695" y="2650490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40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2A5F84-D94A-471D-92D1-7945C4BC62C8}"/>
              </a:ext>
            </a:extLst>
          </p:cNvPr>
          <p:cNvSpPr txBox="1"/>
          <p:nvPr/>
        </p:nvSpPr>
        <p:spPr>
          <a:xfrm>
            <a:off x="2658048" y="2879638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0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540F9DF-8E85-49AE-85B8-442AF421F776}"/>
              </a:ext>
            </a:extLst>
          </p:cNvPr>
          <p:cNvSpPr txBox="1"/>
          <p:nvPr/>
        </p:nvSpPr>
        <p:spPr>
          <a:xfrm>
            <a:off x="3332109" y="2784511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088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C759E2B-E412-454B-A988-442A4DE64F9E}"/>
              </a:ext>
            </a:extLst>
          </p:cNvPr>
          <p:cNvSpPr/>
          <p:nvPr/>
        </p:nvSpPr>
        <p:spPr>
          <a:xfrm>
            <a:off x="4259216" y="2650490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812A918-7A16-4E44-8619-5EB9D4641ABA}"/>
              </a:ext>
            </a:extLst>
          </p:cNvPr>
          <p:cNvSpPr/>
          <p:nvPr/>
        </p:nvSpPr>
        <p:spPr>
          <a:xfrm>
            <a:off x="4259216" y="2650490"/>
            <a:ext cx="396240" cy="778510"/>
          </a:xfrm>
          <a:custGeom>
            <a:avLst/>
            <a:gdLst/>
            <a:ahLst/>
            <a:cxnLst/>
            <a:rect l="l" t="t" r="r" b="b"/>
            <a:pathLst>
              <a:path w="396239" h="778510">
                <a:moveTo>
                  <a:pt x="0" y="0"/>
                </a:moveTo>
                <a:lnTo>
                  <a:pt x="395999" y="0"/>
                </a:lnTo>
                <a:lnTo>
                  <a:pt x="3959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1BA8F0-1350-4C76-8B5A-C51F2D1517DA}"/>
              </a:ext>
            </a:extLst>
          </p:cNvPr>
          <p:cNvSpPr txBox="1"/>
          <p:nvPr/>
        </p:nvSpPr>
        <p:spPr>
          <a:xfrm>
            <a:off x="4338566" y="2879638"/>
            <a:ext cx="237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01FEE6C-1657-45FC-B8C0-7922F42DB3AE}"/>
              </a:ext>
            </a:extLst>
          </p:cNvPr>
          <p:cNvSpPr/>
          <p:nvPr/>
        </p:nvSpPr>
        <p:spPr>
          <a:xfrm>
            <a:off x="3597618" y="3409214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8D5CAA2-B209-454C-B553-AEBF019B1C13}"/>
              </a:ext>
            </a:extLst>
          </p:cNvPr>
          <p:cNvSpPr/>
          <p:nvPr/>
        </p:nvSpPr>
        <p:spPr>
          <a:xfrm>
            <a:off x="3556630" y="3313240"/>
            <a:ext cx="81979" cy="1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86EDEB3-AF8A-4B78-AE84-46404191FFF8}"/>
              </a:ext>
            </a:extLst>
          </p:cNvPr>
          <p:cNvSpPr/>
          <p:nvPr/>
        </p:nvSpPr>
        <p:spPr>
          <a:xfrm>
            <a:off x="2974695" y="2998589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CB6D092-6E69-409D-8DC7-E2041490320C}"/>
              </a:ext>
            </a:extLst>
          </p:cNvPr>
          <p:cNvSpPr/>
          <p:nvPr/>
        </p:nvSpPr>
        <p:spPr>
          <a:xfrm>
            <a:off x="3863107" y="3039663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70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0A3FDFA-2D7C-4FC9-9A11-12D931E0311E}"/>
              </a:ext>
            </a:extLst>
          </p:cNvPr>
          <p:cNvSpPr/>
          <p:nvPr/>
        </p:nvSpPr>
        <p:spPr>
          <a:xfrm>
            <a:off x="4135294" y="2998664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740C0AF-8B94-427D-940A-D85717C34D23}"/>
              </a:ext>
            </a:extLst>
          </p:cNvPr>
          <p:cNvSpPr txBox="1"/>
          <p:nvPr/>
        </p:nvSpPr>
        <p:spPr>
          <a:xfrm>
            <a:off x="5012616" y="2784511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3B33E35-FE2C-4FF2-983E-D44A65C366E6}"/>
              </a:ext>
            </a:extLst>
          </p:cNvPr>
          <p:cNvSpPr/>
          <p:nvPr/>
        </p:nvSpPr>
        <p:spPr>
          <a:xfrm>
            <a:off x="5939713" y="2650490"/>
            <a:ext cx="426084" cy="778510"/>
          </a:xfrm>
          <a:custGeom>
            <a:avLst/>
            <a:gdLst/>
            <a:ahLst/>
            <a:cxnLst/>
            <a:rect l="l" t="t" r="r" b="b"/>
            <a:pathLst>
              <a:path w="426085" h="778510">
                <a:moveTo>
                  <a:pt x="0" y="0"/>
                </a:moveTo>
                <a:lnTo>
                  <a:pt x="425699" y="0"/>
                </a:lnTo>
                <a:lnTo>
                  <a:pt x="425699" y="778198"/>
                </a:lnTo>
                <a:lnTo>
                  <a:pt x="0" y="7781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D059D83-45D3-4EB7-9D34-CD106200FC0A}"/>
              </a:ext>
            </a:extLst>
          </p:cNvPr>
          <p:cNvSpPr txBox="1"/>
          <p:nvPr/>
        </p:nvSpPr>
        <p:spPr>
          <a:xfrm>
            <a:off x="5939713" y="2650491"/>
            <a:ext cx="426084" cy="52129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A369CF8-3126-4A16-90CE-2262E5C1FF4B}"/>
              </a:ext>
            </a:extLst>
          </p:cNvPr>
          <p:cNvSpPr/>
          <p:nvPr/>
        </p:nvSpPr>
        <p:spPr>
          <a:xfrm>
            <a:off x="4655216" y="2998589"/>
            <a:ext cx="3389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1D81516-4892-4B89-86AB-664903146DC4}"/>
              </a:ext>
            </a:extLst>
          </p:cNvPr>
          <p:cNvSpPr/>
          <p:nvPr/>
        </p:nvSpPr>
        <p:spPr>
          <a:xfrm>
            <a:off x="5278139" y="3409214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D5C4FB6-B7EA-4341-8693-1757E9FF55B1}"/>
              </a:ext>
            </a:extLst>
          </p:cNvPr>
          <p:cNvSpPr/>
          <p:nvPr/>
        </p:nvSpPr>
        <p:spPr>
          <a:xfrm>
            <a:off x="5237140" y="3313240"/>
            <a:ext cx="81974" cy="105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CD6BE27-33F7-4B31-8D69-654A95353B78}"/>
              </a:ext>
            </a:extLst>
          </p:cNvPr>
          <p:cNvSpPr/>
          <p:nvPr/>
        </p:nvSpPr>
        <p:spPr>
          <a:xfrm>
            <a:off x="5543613" y="3039663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68CF5458-1D84-463F-9F3C-7B3F12AF2CDC}"/>
              </a:ext>
            </a:extLst>
          </p:cNvPr>
          <p:cNvSpPr/>
          <p:nvPr/>
        </p:nvSpPr>
        <p:spPr>
          <a:xfrm>
            <a:off x="5815790" y="2998664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907678BF-ED61-4368-81E6-0D8B92CF8D73}"/>
              </a:ext>
            </a:extLst>
          </p:cNvPr>
          <p:cNvSpPr txBox="1"/>
          <p:nvPr/>
        </p:nvSpPr>
        <p:spPr>
          <a:xfrm>
            <a:off x="6693138" y="2784511"/>
            <a:ext cx="531495" cy="4315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5723">
              <a:spcBef>
                <a:spcPts val="484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baseline="-31250" dirty="0">
                <a:latin typeface="Arial"/>
                <a:cs typeface="Arial"/>
              </a:rPr>
              <a:t>W</a:t>
            </a:r>
            <a:endParaRPr sz="2400" baseline="-3125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0A17AE9-DDD5-4343-A980-F7673E611CEB}"/>
              </a:ext>
            </a:extLst>
          </p:cNvPr>
          <p:cNvSpPr txBox="1"/>
          <p:nvPr/>
        </p:nvSpPr>
        <p:spPr>
          <a:xfrm>
            <a:off x="7620234" y="2650491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6677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A35D9964-4DCD-40E4-B794-6A013B53A8AC}"/>
              </a:ext>
            </a:extLst>
          </p:cNvPr>
          <p:cNvSpPr txBox="1"/>
          <p:nvPr/>
        </p:nvSpPr>
        <p:spPr>
          <a:xfrm>
            <a:off x="6760488" y="3745214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3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371AE49-218E-47B9-9D8D-1E2232807492}"/>
              </a:ext>
            </a:extLst>
          </p:cNvPr>
          <p:cNvSpPr/>
          <p:nvPr/>
        </p:nvSpPr>
        <p:spPr>
          <a:xfrm>
            <a:off x="6958636" y="3409214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2C01968-0107-4E4E-9837-F85162C0EF92}"/>
              </a:ext>
            </a:extLst>
          </p:cNvPr>
          <p:cNvSpPr/>
          <p:nvPr/>
        </p:nvSpPr>
        <p:spPr>
          <a:xfrm>
            <a:off x="6917637" y="3313240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7901CEF9-229A-4131-9AB1-B22CC46C15CD}"/>
              </a:ext>
            </a:extLst>
          </p:cNvPr>
          <p:cNvSpPr/>
          <p:nvPr/>
        </p:nvSpPr>
        <p:spPr>
          <a:xfrm>
            <a:off x="6365412" y="2998589"/>
            <a:ext cx="309274" cy="8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F958D127-5103-4043-80D5-D9622372D35B}"/>
              </a:ext>
            </a:extLst>
          </p:cNvPr>
          <p:cNvSpPr/>
          <p:nvPr/>
        </p:nvSpPr>
        <p:spPr>
          <a:xfrm>
            <a:off x="7224135" y="3039663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29936ACB-FC92-44FF-A652-732E0C064E1A}"/>
              </a:ext>
            </a:extLst>
          </p:cNvPr>
          <p:cNvSpPr/>
          <p:nvPr/>
        </p:nvSpPr>
        <p:spPr>
          <a:xfrm>
            <a:off x="7496312" y="2998664"/>
            <a:ext cx="1054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8B51F39-855A-410D-A26C-B029E42D75E5}"/>
              </a:ext>
            </a:extLst>
          </p:cNvPr>
          <p:cNvSpPr txBox="1"/>
          <p:nvPr/>
        </p:nvSpPr>
        <p:spPr>
          <a:xfrm>
            <a:off x="9359781" y="1493692"/>
            <a:ext cx="426084" cy="531556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4D38EA0F-7FAD-45D3-B77C-55028C9A02F1}"/>
              </a:ext>
            </a:extLst>
          </p:cNvPr>
          <p:cNvSpPr/>
          <p:nvPr/>
        </p:nvSpPr>
        <p:spPr>
          <a:xfrm>
            <a:off x="8045934" y="2998589"/>
            <a:ext cx="293074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BDCF2B80-15F9-4E24-84F4-762FDEDE0E48}"/>
              </a:ext>
            </a:extLst>
          </p:cNvPr>
          <p:cNvSpPr/>
          <p:nvPr/>
        </p:nvSpPr>
        <p:spPr>
          <a:xfrm>
            <a:off x="9572631" y="2386192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264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6E155787-4772-4FDE-8083-C4CF8267AF00}"/>
              </a:ext>
            </a:extLst>
          </p:cNvPr>
          <p:cNvSpPr/>
          <p:nvPr/>
        </p:nvSpPr>
        <p:spPr>
          <a:xfrm>
            <a:off x="9531633" y="2290217"/>
            <a:ext cx="81999" cy="1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C9950F1D-8AD8-4928-8A98-F5D0EC293F5B}"/>
              </a:ext>
            </a:extLst>
          </p:cNvPr>
          <p:cNvSpPr txBox="1"/>
          <p:nvPr/>
        </p:nvSpPr>
        <p:spPr>
          <a:xfrm>
            <a:off x="8392033" y="2627583"/>
            <a:ext cx="63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…</a:t>
            </a:r>
            <a:endParaRPr sz="4800">
              <a:latin typeface="Arial"/>
              <a:cs typeface="Arial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3353D17-CB28-4BC0-AEC1-B69F4FC34F17}"/>
              </a:ext>
            </a:extLst>
          </p:cNvPr>
          <p:cNvSpPr txBox="1"/>
          <p:nvPr/>
        </p:nvSpPr>
        <p:spPr>
          <a:xfrm>
            <a:off x="5079991" y="3745214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2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5E35B639-557E-401F-BEFA-99446ABEC59C}"/>
              </a:ext>
            </a:extLst>
          </p:cNvPr>
          <p:cNvSpPr txBox="1"/>
          <p:nvPr/>
        </p:nvSpPr>
        <p:spPr>
          <a:xfrm>
            <a:off x="3399470" y="3745214"/>
            <a:ext cx="396875" cy="52129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9842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x</a:t>
            </a:r>
            <a:r>
              <a:rPr baseline="-30092" dirty="0">
                <a:latin typeface="Arial"/>
                <a:cs typeface="Arial"/>
              </a:rPr>
              <a:t>1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8ABF06F-59EF-4BC5-8507-ADE92F55C91D}"/>
              </a:ext>
            </a:extLst>
          </p:cNvPr>
          <p:cNvSpPr/>
          <p:nvPr/>
        </p:nvSpPr>
        <p:spPr>
          <a:xfrm>
            <a:off x="2419242" y="4077661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1B4A718F-10BE-46A8-8E2C-B83B4E12D692}"/>
              </a:ext>
            </a:extLst>
          </p:cNvPr>
          <p:cNvSpPr/>
          <p:nvPr/>
        </p:nvSpPr>
        <p:spPr>
          <a:xfrm>
            <a:off x="2419242" y="4077661"/>
            <a:ext cx="531495" cy="510540"/>
          </a:xfrm>
          <a:custGeom>
            <a:avLst/>
            <a:gdLst/>
            <a:ahLst/>
            <a:cxnLst/>
            <a:rect l="l" t="t" r="r" b="b"/>
            <a:pathLst>
              <a:path w="531494" h="510539">
                <a:moveTo>
                  <a:pt x="0" y="0"/>
                </a:moveTo>
                <a:lnTo>
                  <a:pt x="530998" y="0"/>
                </a:lnTo>
                <a:lnTo>
                  <a:pt x="530998" y="510298"/>
                </a:lnTo>
                <a:lnTo>
                  <a:pt x="0" y="5102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1F2D8DDD-3441-424E-B200-4A0CA36723EE}"/>
              </a:ext>
            </a:extLst>
          </p:cNvPr>
          <p:cNvSpPr txBox="1"/>
          <p:nvPr/>
        </p:nvSpPr>
        <p:spPr>
          <a:xfrm>
            <a:off x="2492265" y="4126943"/>
            <a:ext cx="313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259C355-0111-4CDD-B6CD-C96BF8B10FE9}"/>
              </a:ext>
            </a:extLst>
          </p:cNvPr>
          <p:cNvSpPr/>
          <p:nvPr/>
        </p:nvSpPr>
        <p:spPr>
          <a:xfrm>
            <a:off x="2684741" y="3390588"/>
            <a:ext cx="2342515" cy="1485900"/>
          </a:xfrm>
          <a:custGeom>
            <a:avLst/>
            <a:gdLst/>
            <a:ahLst/>
            <a:cxnLst/>
            <a:rect l="l" t="t" r="r" b="b"/>
            <a:pathLst>
              <a:path w="2342515" h="1485900">
                <a:moveTo>
                  <a:pt x="0" y="1197372"/>
                </a:moveTo>
                <a:lnTo>
                  <a:pt x="20923" y="1242290"/>
                </a:lnTo>
                <a:lnTo>
                  <a:pt x="56629" y="1276501"/>
                </a:lnTo>
                <a:lnTo>
                  <a:pt x="108072" y="1312385"/>
                </a:lnTo>
                <a:lnTo>
                  <a:pt x="173821" y="1348452"/>
                </a:lnTo>
                <a:lnTo>
                  <a:pt x="211614" y="1366089"/>
                </a:lnTo>
                <a:lnTo>
                  <a:pt x="252447" y="1383214"/>
                </a:lnTo>
                <a:lnTo>
                  <a:pt x="296140" y="1399639"/>
                </a:lnTo>
                <a:lnTo>
                  <a:pt x="342517" y="1415179"/>
                </a:lnTo>
                <a:lnTo>
                  <a:pt x="391397" y="1429648"/>
                </a:lnTo>
                <a:lnTo>
                  <a:pt x="442601" y="1442859"/>
                </a:lnTo>
                <a:lnTo>
                  <a:pt x="495952" y="1454626"/>
                </a:lnTo>
                <a:lnTo>
                  <a:pt x="551270" y="1464762"/>
                </a:lnTo>
                <a:lnTo>
                  <a:pt x="608376" y="1473083"/>
                </a:lnTo>
                <a:lnTo>
                  <a:pt x="667092" y="1479400"/>
                </a:lnTo>
                <a:lnTo>
                  <a:pt x="727238" y="1483529"/>
                </a:lnTo>
                <a:lnTo>
                  <a:pt x="788636" y="1485283"/>
                </a:lnTo>
                <a:lnTo>
                  <a:pt x="851107" y="1484475"/>
                </a:lnTo>
                <a:lnTo>
                  <a:pt x="914472" y="1480919"/>
                </a:lnTo>
                <a:lnTo>
                  <a:pt x="978552" y="1474430"/>
                </a:lnTo>
                <a:lnTo>
                  <a:pt x="1043169" y="1464821"/>
                </a:lnTo>
                <a:lnTo>
                  <a:pt x="1108144" y="1451905"/>
                </a:lnTo>
                <a:lnTo>
                  <a:pt x="1173297" y="1435497"/>
                </a:lnTo>
                <a:lnTo>
                  <a:pt x="1217287" y="1422367"/>
                </a:lnTo>
                <a:lnTo>
                  <a:pt x="1261222" y="1407587"/>
                </a:lnTo>
                <a:lnTo>
                  <a:pt x="1305048" y="1391184"/>
                </a:lnTo>
                <a:lnTo>
                  <a:pt x="1348708" y="1373185"/>
                </a:lnTo>
                <a:lnTo>
                  <a:pt x="1392148" y="1353616"/>
                </a:lnTo>
                <a:lnTo>
                  <a:pt x="1435313" y="1332503"/>
                </a:lnTo>
                <a:lnTo>
                  <a:pt x="1478148" y="1309873"/>
                </a:lnTo>
                <a:lnTo>
                  <a:pt x="1520598" y="1285753"/>
                </a:lnTo>
                <a:lnTo>
                  <a:pt x="1562608" y="1260168"/>
                </a:lnTo>
                <a:lnTo>
                  <a:pt x="1604123" y="1233147"/>
                </a:lnTo>
                <a:lnTo>
                  <a:pt x="1645088" y="1204715"/>
                </a:lnTo>
                <a:lnTo>
                  <a:pt x="1685448" y="1174899"/>
                </a:lnTo>
                <a:lnTo>
                  <a:pt x="1725148" y="1143725"/>
                </a:lnTo>
                <a:lnTo>
                  <a:pt x="1764133" y="1111219"/>
                </a:lnTo>
                <a:lnTo>
                  <a:pt x="1802348" y="1077410"/>
                </a:lnTo>
                <a:lnTo>
                  <a:pt x="1839738" y="1042322"/>
                </a:lnTo>
                <a:lnTo>
                  <a:pt x="1876249" y="1005983"/>
                </a:lnTo>
                <a:lnTo>
                  <a:pt x="1911824" y="968419"/>
                </a:lnTo>
                <a:lnTo>
                  <a:pt x="1946410" y="929657"/>
                </a:lnTo>
                <a:lnTo>
                  <a:pt x="1979951" y="889723"/>
                </a:lnTo>
                <a:lnTo>
                  <a:pt x="2009483" y="852421"/>
                </a:lnTo>
                <a:lnTo>
                  <a:pt x="2038067" y="814194"/>
                </a:lnTo>
                <a:lnTo>
                  <a:pt x="2065660" y="775060"/>
                </a:lnTo>
                <a:lnTo>
                  <a:pt x="2092221" y="735040"/>
                </a:lnTo>
                <a:lnTo>
                  <a:pt x="2117709" y="694154"/>
                </a:lnTo>
                <a:lnTo>
                  <a:pt x="2142082" y="652421"/>
                </a:lnTo>
                <a:lnTo>
                  <a:pt x="2165299" y="609861"/>
                </a:lnTo>
                <a:lnTo>
                  <a:pt x="2187319" y="566494"/>
                </a:lnTo>
                <a:lnTo>
                  <a:pt x="2208099" y="522339"/>
                </a:lnTo>
                <a:lnTo>
                  <a:pt x="2227598" y="477418"/>
                </a:lnTo>
                <a:lnTo>
                  <a:pt x="2245775" y="431749"/>
                </a:lnTo>
                <a:lnTo>
                  <a:pt x="2264186" y="380672"/>
                </a:lnTo>
                <a:lnTo>
                  <a:pt x="2280893" y="328742"/>
                </a:lnTo>
                <a:lnTo>
                  <a:pt x="2295842" y="275984"/>
                </a:lnTo>
                <a:lnTo>
                  <a:pt x="2308979" y="222427"/>
                </a:lnTo>
                <a:lnTo>
                  <a:pt x="2320250" y="168099"/>
                </a:lnTo>
                <a:lnTo>
                  <a:pt x="2331609" y="99149"/>
                </a:lnTo>
                <a:lnTo>
                  <a:pt x="2339875" y="29074"/>
                </a:lnTo>
                <a:lnTo>
                  <a:pt x="2341425" y="11374"/>
                </a:lnTo>
                <a:lnTo>
                  <a:pt x="2341675" y="8424"/>
                </a:lnTo>
                <a:lnTo>
                  <a:pt x="2341900" y="5474"/>
                </a:lnTo>
                <a:lnTo>
                  <a:pt x="2342125" y="2499"/>
                </a:lnTo>
                <a:lnTo>
                  <a:pt x="234232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9224EC30-9EC3-459E-88F8-7C0AB69560AA}"/>
              </a:ext>
            </a:extLst>
          </p:cNvPr>
          <p:cNvSpPr/>
          <p:nvPr/>
        </p:nvSpPr>
        <p:spPr>
          <a:xfrm>
            <a:off x="4986090" y="3294664"/>
            <a:ext cx="81924" cy="106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D820D8F0-3454-414A-8125-7AAAB66DAD1D}"/>
              </a:ext>
            </a:extLst>
          </p:cNvPr>
          <p:cNvSpPr/>
          <p:nvPr/>
        </p:nvSpPr>
        <p:spPr>
          <a:xfrm>
            <a:off x="2684741" y="3418913"/>
            <a:ext cx="643255" cy="659130"/>
          </a:xfrm>
          <a:custGeom>
            <a:avLst/>
            <a:gdLst/>
            <a:ahLst/>
            <a:cxnLst/>
            <a:rect l="l" t="t" r="r" b="b"/>
            <a:pathLst>
              <a:path w="643255" h="659129">
                <a:moveTo>
                  <a:pt x="0" y="658748"/>
                </a:moveTo>
                <a:lnTo>
                  <a:pt x="3992" y="608497"/>
                </a:lnTo>
                <a:lnTo>
                  <a:pt x="15469" y="562591"/>
                </a:lnTo>
                <a:lnTo>
                  <a:pt x="33684" y="520594"/>
                </a:lnTo>
                <a:lnTo>
                  <a:pt x="57886" y="482073"/>
                </a:lnTo>
                <a:lnTo>
                  <a:pt x="87328" y="446593"/>
                </a:lnTo>
                <a:lnTo>
                  <a:pt x="121262" y="413720"/>
                </a:lnTo>
                <a:lnTo>
                  <a:pt x="158938" y="383019"/>
                </a:lnTo>
                <a:lnTo>
                  <a:pt x="199608" y="354056"/>
                </a:lnTo>
                <a:lnTo>
                  <a:pt x="242524" y="326396"/>
                </a:lnTo>
                <a:lnTo>
                  <a:pt x="286937" y="299605"/>
                </a:lnTo>
                <a:lnTo>
                  <a:pt x="332099" y="273249"/>
                </a:lnTo>
                <a:lnTo>
                  <a:pt x="381748" y="244235"/>
                </a:lnTo>
                <a:lnTo>
                  <a:pt x="430400" y="214647"/>
                </a:lnTo>
                <a:lnTo>
                  <a:pt x="477060" y="183903"/>
                </a:lnTo>
                <a:lnTo>
                  <a:pt x="520731" y="151422"/>
                </a:lnTo>
                <a:lnTo>
                  <a:pt x="560416" y="116624"/>
                </a:lnTo>
                <a:lnTo>
                  <a:pt x="602902" y="69018"/>
                </a:lnTo>
                <a:lnTo>
                  <a:pt x="635658" y="15749"/>
                </a:lnTo>
                <a:lnTo>
                  <a:pt x="642098" y="1399"/>
                </a:lnTo>
                <a:lnTo>
                  <a:pt x="64267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A6827750-F36B-43AF-8731-D3794950E5E6}"/>
              </a:ext>
            </a:extLst>
          </p:cNvPr>
          <p:cNvSpPr/>
          <p:nvPr/>
        </p:nvSpPr>
        <p:spPr>
          <a:xfrm>
            <a:off x="3286989" y="3324489"/>
            <a:ext cx="80854" cy="109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9E37FE19-D9F8-403C-A4B7-1F2AFDF776BE}"/>
              </a:ext>
            </a:extLst>
          </p:cNvPr>
          <p:cNvSpPr/>
          <p:nvPr/>
        </p:nvSpPr>
        <p:spPr>
          <a:xfrm>
            <a:off x="2684739" y="3390465"/>
            <a:ext cx="4020820" cy="1547495"/>
          </a:xfrm>
          <a:custGeom>
            <a:avLst/>
            <a:gdLst/>
            <a:ahLst/>
            <a:cxnLst/>
            <a:rect l="l" t="t" r="r" b="b"/>
            <a:pathLst>
              <a:path w="4020820" h="1547495">
                <a:moveTo>
                  <a:pt x="0" y="1197497"/>
                </a:moveTo>
                <a:lnTo>
                  <a:pt x="24205" y="1242485"/>
                </a:lnTo>
                <a:lnTo>
                  <a:pt x="53611" y="1267120"/>
                </a:lnTo>
                <a:lnTo>
                  <a:pt x="93796" y="1292699"/>
                </a:lnTo>
                <a:lnTo>
                  <a:pt x="144193" y="1318860"/>
                </a:lnTo>
                <a:lnTo>
                  <a:pt x="204234" y="1345239"/>
                </a:lnTo>
                <a:lnTo>
                  <a:pt x="273352" y="1371475"/>
                </a:lnTo>
                <a:lnTo>
                  <a:pt x="311137" y="1384425"/>
                </a:lnTo>
                <a:lnTo>
                  <a:pt x="350980" y="1397204"/>
                </a:lnTo>
                <a:lnTo>
                  <a:pt x="392807" y="1409765"/>
                </a:lnTo>
                <a:lnTo>
                  <a:pt x="436550" y="1422064"/>
                </a:lnTo>
                <a:lnTo>
                  <a:pt x="482136" y="1434054"/>
                </a:lnTo>
                <a:lnTo>
                  <a:pt x="529496" y="1445691"/>
                </a:lnTo>
                <a:lnTo>
                  <a:pt x="578557" y="1456930"/>
                </a:lnTo>
                <a:lnTo>
                  <a:pt x="629249" y="1467725"/>
                </a:lnTo>
                <a:lnTo>
                  <a:pt x="681501" y="1478030"/>
                </a:lnTo>
                <a:lnTo>
                  <a:pt x="735243" y="1487801"/>
                </a:lnTo>
                <a:lnTo>
                  <a:pt x="790403" y="1496991"/>
                </a:lnTo>
                <a:lnTo>
                  <a:pt x="846910" y="1505557"/>
                </a:lnTo>
                <a:lnTo>
                  <a:pt x="904693" y="1513451"/>
                </a:lnTo>
                <a:lnTo>
                  <a:pt x="963683" y="1520630"/>
                </a:lnTo>
                <a:lnTo>
                  <a:pt x="1023807" y="1527047"/>
                </a:lnTo>
                <a:lnTo>
                  <a:pt x="1084994" y="1532658"/>
                </a:lnTo>
                <a:lnTo>
                  <a:pt x="1147175" y="1537417"/>
                </a:lnTo>
                <a:lnTo>
                  <a:pt x="1210277" y="1541278"/>
                </a:lnTo>
                <a:lnTo>
                  <a:pt x="1274230" y="1544197"/>
                </a:lnTo>
                <a:lnTo>
                  <a:pt x="1338964" y="1546128"/>
                </a:lnTo>
                <a:lnTo>
                  <a:pt x="1404406" y="1547025"/>
                </a:lnTo>
                <a:lnTo>
                  <a:pt x="1470487" y="1546844"/>
                </a:lnTo>
                <a:lnTo>
                  <a:pt x="1537135" y="1545538"/>
                </a:lnTo>
                <a:lnTo>
                  <a:pt x="1604280" y="1543064"/>
                </a:lnTo>
                <a:lnTo>
                  <a:pt x="1671850" y="1539374"/>
                </a:lnTo>
                <a:lnTo>
                  <a:pt x="1739774" y="1534425"/>
                </a:lnTo>
                <a:lnTo>
                  <a:pt x="1807983" y="1528171"/>
                </a:lnTo>
                <a:lnTo>
                  <a:pt x="1876404" y="1520565"/>
                </a:lnTo>
                <a:lnTo>
                  <a:pt x="1944967" y="1511564"/>
                </a:lnTo>
                <a:lnTo>
                  <a:pt x="2013600" y="1501121"/>
                </a:lnTo>
                <a:lnTo>
                  <a:pt x="2063936" y="1492526"/>
                </a:lnTo>
                <a:lnTo>
                  <a:pt x="2114243" y="1483139"/>
                </a:lnTo>
                <a:lnTo>
                  <a:pt x="2164494" y="1472971"/>
                </a:lnTo>
                <a:lnTo>
                  <a:pt x="2214662" y="1462029"/>
                </a:lnTo>
                <a:lnTo>
                  <a:pt x="2264717" y="1450323"/>
                </a:lnTo>
                <a:lnTo>
                  <a:pt x="2314633" y="1437861"/>
                </a:lnTo>
                <a:lnTo>
                  <a:pt x="2364381" y="1424653"/>
                </a:lnTo>
                <a:lnTo>
                  <a:pt x="2413933" y="1410706"/>
                </a:lnTo>
                <a:lnTo>
                  <a:pt x="2463262" y="1396030"/>
                </a:lnTo>
                <a:lnTo>
                  <a:pt x="2512338" y="1380634"/>
                </a:lnTo>
                <a:lnTo>
                  <a:pt x="2561135" y="1364525"/>
                </a:lnTo>
                <a:lnTo>
                  <a:pt x="2609625" y="1347714"/>
                </a:lnTo>
                <a:lnTo>
                  <a:pt x="2657779" y="1330209"/>
                </a:lnTo>
                <a:lnTo>
                  <a:pt x="2705569" y="1312018"/>
                </a:lnTo>
                <a:lnTo>
                  <a:pt x="2752968" y="1293150"/>
                </a:lnTo>
                <a:lnTo>
                  <a:pt x="2799947" y="1273614"/>
                </a:lnTo>
                <a:lnTo>
                  <a:pt x="2846479" y="1253420"/>
                </a:lnTo>
                <a:lnTo>
                  <a:pt x="2892535" y="1232575"/>
                </a:lnTo>
                <a:lnTo>
                  <a:pt x="2938088" y="1211088"/>
                </a:lnTo>
                <a:lnTo>
                  <a:pt x="2983110" y="1188968"/>
                </a:lnTo>
                <a:lnTo>
                  <a:pt x="3027572" y="1166225"/>
                </a:lnTo>
                <a:lnTo>
                  <a:pt x="3071447" y="1142866"/>
                </a:lnTo>
                <a:lnTo>
                  <a:pt x="3114706" y="1118901"/>
                </a:lnTo>
                <a:lnTo>
                  <a:pt x="3157323" y="1094337"/>
                </a:lnTo>
                <a:lnTo>
                  <a:pt x="3199268" y="1069185"/>
                </a:lnTo>
                <a:lnTo>
                  <a:pt x="3240514" y="1043453"/>
                </a:lnTo>
                <a:lnTo>
                  <a:pt x="3281033" y="1017149"/>
                </a:lnTo>
                <a:lnTo>
                  <a:pt x="3320797" y="990283"/>
                </a:lnTo>
                <a:lnTo>
                  <a:pt x="3359778" y="962863"/>
                </a:lnTo>
                <a:lnTo>
                  <a:pt x="3397948" y="934898"/>
                </a:lnTo>
                <a:lnTo>
                  <a:pt x="3440945" y="901959"/>
                </a:lnTo>
                <a:lnTo>
                  <a:pt x="3482782" y="868319"/>
                </a:lnTo>
                <a:lnTo>
                  <a:pt x="3523416" y="833993"/>
                </a:lnTo>
                <a:lnTo>
                  <a:pt x="3562804" y="798994"/>
                </a:lnTo>
                <a:lnTo>
                  <a:pt x="3600903" y="763335"/>
                </a:lnTo>
                <a:lnTo>
                  <a:pt x="3637670" y="727030"/>
                </a:lnTo>
                <a:lnTo>
                  <a:pt x="3673063" y="690091"/>
                </a:lnTo>
                <a:lnTo>
                  <a:pt x="3707037" y="652534"/>
                </a:lnTo>
                <a:lnTo>
                  <a:pt x="3739552" y="614370"/>
                </a:lnTo>
                <a:lnTo>
                  <a:pt x="3770563" y="575613"/>
                </a:lnTo>
                <a:lnTo>
                  <a:pt x="3800027" y="536278"/>
                </a:lnTo>
                <a:lnTo>
                  <a:pt x="3827903" y="496377"/>
                </a:lnTo>
                <a:lnTo>
                  <a:pt x="3854147" y="455924"/>
                </a:lnTo>
                <a:lnTo>
                  <a:pt x="3880681" y="411496"/>
                </a:lnTo>
                <a:lnTo>
                  <a:pt x="3905198" y="366449"/>
                </a:lnTo>
                <a:lnTo>
                  <a:pt x="3927640" y="320802"/>
                </a:lnTo>
                <a:lnTo>
                  <a:pt x="3947954" y="274574"/>
                </a:lnTo>
                <a:lnTo>
                  <a:pt x="3966083" y="227783"/>
                </a:lnTo>
                <a:lnTo>
                  <a:pt x="3981971" y="180449"/>
                </a:lnTo>
                <a:lnTo>
                  <a:pt x="4001481" y="108459"/>
                </a:lnTo>
                <a:lnTo>
                  <a:pt x="4015646" y="35324"/>
                </a:lnTo>
                <a:lnTo>
                  <a:pt x="4018321" y="16874"/>
                </a:lnTo>
                <a:lnTo>
                  <a:pt x="4018746" y="13799"/>
                </a:lnTo>
                <a:lnTo>
                  <a:pt x="4019146" y="10699"/>
                </a:lnTo>
                <a:lnTo>
                  <a:pt x="4019546" y="7624"/>
                </a:lnTo>
                <a:lnTo>
                  <a:pt x="402044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7496D79A-9D10-4594-AD00-9BF8871164E1}"/>
              </a:ext>
            </a:extLst>
          </p:cNvPr>
          <p:cNvSpPr/>
          <p:nvPr/>
        </p:nvSpPr>
        <p:spPr>
          <a:xfrm>
            <a:off x="6664262" y="3294640"/>
            <a:ext cx="81874" cy="107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F52B7BA0-0234-4B78-A8EA-1FBA197331F9}"/>
              </a:ext>
            </a:extLst>
          </p:cNvPr>
          <p:cNvSpPr/>
          <p:nvPr/>
        </p:nvSpPr>
        <p:spPr>
          <a:xfrm>
            <a:off x="2684740" y="3614164"/>
            <a:ext cx="6056630" cy="1416685"/>
          </a:xfrm>
          <a:custGeom>
            <a:avLst/>
            <a:gdLst/>
            <a:ahLst/>
            <a:cxnLst/>
            <a:rect l="l" t="t" r="r" b="b"/>
            <a:pathLst>
              <a:path w="6056630" h="1416685">
                <a:moveTo>
                  <a:pt x="0" y="973798"/>
                </a:moveTo>
                <a:lnTo>
                  <a:pt x="16881" y="1013170"/>
                </a:lnTo>
                <a:lnTo>
                  <a:pt x="50887" y="1044211"/>
                </a:lnTo>
                <a:lnTo>
                  <a:pt x="83224" y="1065423"/>
                </a:lnTo>
                <a:lnTo>
                  <a:pt x="122986" y="1086926"/>
                </a:lnTo>
                <a:lnTo>
                  <a:pt x="169906" y="1108611"/>
                </a:lnTo>
                <a:lnTo>
                  <a:pt x="223721" y="1130371"/>
                </a:lnTo>
                <a:lnTo>
                  <a:pt x="284165" y="1152099"/>
                </a:lnTo>
                <a:lnTo>
                  <a:pt x="350972" y="1173688"/>
                </a:lnTo>
                <a:lnTo>
                  <a:pt x="423878" y="1195031"/>
                </a:lnTo>
                <a:lnTo>
                  <a:pt x="462534" y="1205577"/>
                </a:lnTo>
                <a:lnTo>
                  <a:pt x="502616" y="1216020"/>
                </a:lnTo>
                <a:lnTo>
                  <a:pt x="544091" y="1226349"/>
                </a:lnTo>
                <a:lnTo>
                  <a:pt x="586924" y="1236548"/>
                </a:lnTo>
                <a:lnTo>
                  <a:pt x="631082" y="1246606"/>
                </a:lnTo>
                <a:lnTo>
                  <a:pt x="676534" y="1256509"/>
                </a:lnTo>
                <a:lnTo>
                  <a:pt x="723245" y="1266242"/>
                </a:lnTo>
                <a:lnTo>
                  <a:pt x="771182" y="1275793"/>
                </a:lnTo>
                <a:lnTo>
                  <a:pt x="820312" y="1285149"/>
                </a:lnTo>
                <a:lnTo>
                  <a:pt x="870603" y="1294295"/>
                </a:lnTo>
                <a:lnTo>
                  <a:pt x="922020" y="1303219"/>
                </a:lnTo>
                <a:lnTo>
                  <a:pt x="974531" y="1311908"/>
                </a:lnTo>
                <a:lnTo>
                  <a:pt x="1028103" y="1320346"/>
                </a:lnTo>
                <a:lnTo>
                  <a:pt x="1082702" y="1328523"/>
                </a:lnTo>
                <a:lnTo>
                  <a:pt x="1138295" y="1336423"/>
                </a:lnTo>
                <a:lnTo>
                  <a:pt x="1194850" y="1344033"/>
                </a:lnTo>
                <a:lnTo>
                  <a:pt x="1252332" y="1351341"/>
                </a:lnTo>
                <a:lnTo>
                  <a:pt x="1310710" y="1358333"/>
                </a:lnTo>
                <a:lnTo>
                  <a:pt x="1369949" y="1364994"/>
                </a:lnTo>
                <a:lnTo>
                  <a:pt x="1430017" y="1371313"/>
                </a:lnTo>
                <a:lnTo>
                  <a:pt x="1490880" y="1377275"/>
                </a:lnTo>
                <a:lnTo>
                  <a:pt x="1552506" y="1382867"/>
                </a:lnTo>
                <a:lnTo>
                  <a:pt x="1614860" y="1388076"/>
                </a:lnTo>
                <a:lnTo>
                  <a:pt x="1677911" y="1392888"/>
                </a:lnTo>
                <a:lnTo>
                  <a:pt x="1741625" y="1397290"/>
                </a:lnTo>
                <a:lnTo>
                  <a:pt x="1805968" y="1401269"/>
                </a:lnTo>
                <a:lnTo>
                  <a:pt x="1870908" y="1404810"/>
                </a:lnTo>
                <a:lnTo>
                  <a:pt x="1936411" y="1407901"/>
                </a:lnTo>
                <a:lnTo>
                  <a:pt x="2002445" y="1410528"/>
                </a:lnTo>
                <a:lnTo>
                  <a:pt x="2068976" y="1412679"/>
                </a:lnTo>
                <a:lnTo>
                  <a:pt x="2135971" y="1414338"/>
                </a:lnTo>
                <a:lnTo>
                  <a:pt x="2203397" y="1415494"/>
                </a:lnTo>
                <a:lnTo>
                  <a:pt x="2271220" y="1416132"/>
                </a:lnTo>
                <a:lnTo>
                  <a:pt x="2339408" y="1416240"/>
                </a:lnTo>
                <a:lnTo>
                  <a:pt x="2407928" y="1415803"/>
                </a:lnTo>
                <a:lnTo>
                  <a:pt x="2476745" y="1414809"/>
                </a:lnTo>
                <a:lnTo>
                  <a:pt x="2545828" y="1413243"/>
                </a:lnTo>
                <a:lnTo>
                  <a:pt x="2615143" y="1411093"/>
                </a:lnTo>
                <a:lnTo>
                  <a:pt x="2684657" y="1408346"/>
                </a:lnTo>
                <a:lnTo>
                  <a:pt x="2754336" y="1404987"/>
                </a:lnTo>
                <a:lnTo>
                  <a:pt x="2824148" y="1401004"/>
                </a:lnTo>
                <a:lnTo>
                  <a:pt x="2894060" y="1396382"/>
                </a:lnTo>
                <a:lnTo>
                  <a:pt x="2964038" y="1391109"/>
                </a:lnTo>
                <a:lnTo>
                  <a:pt x="3034048" y="1385172"/>
                </a:lnTo>
                <a:lnTo>
                  <a:pt x="3086965" y="1380236"/>
                </a:lnTo>
                <a:lnTo>
                  <a:pt x="3139866" y="1374916"/>
                </a:lnTo>
                <a:lnTo>
                  <a:pt x="3192740" y="1369216"/>
                </a:lnTo>
                <a:lnTo>
                  <a:pt x="3245570" y="1363137"/>
                </a:lnTo>
                <a:lnTo>
                  <a:pt x="3298344" y="1356685"/>
                </a:lnTo>
                <a:lnTo>
                  <a:pt x="3351046" y="1349860"/>
                </a:lnTo>
                <a:lnTo>
                  <a:pt x="3403662" y="1342668"/>
                </a:lnTo>
                <a:lnTo>
                  <a:pt x="3456178" y="1335111"/>
                </a:lnTo>
                <a:lnTo>
                  <a:pt x="3508579" y="1327193"/>
                </a:lnTo>
                <a:lnTo>
                  <a:pt x="3560852" y="1318916"/>
                </a:lnTo>
                <a:lnTo>
                  <a:pt x="3612981" y="1310283"/>
                </a:lnTo>
                <a:lnTo>
                  <a:pt x="3664954" y="1301299"/>
                </a:lnTo>
                <a:lnTo>
                  <a:pt x="3716754" y="1291966"/>
                </a:lnTo>
                <a:lnTo>
                  <a:pt x="3768369" y="1282288"/>
                </a:lnTo>
                <a:lnTo>
                  <a:pt x="3819783" y="1272268"/>
                </a:lnTo>
                <a:lnTo>
                  <a:pt x="3870983" y="1261908"/>
                </a:lnTo>
                <a:lnTo>
                  <a:pt x="3921954" y="1251212"/>
                </a:lnTo>
                <a:lnTo>
                  <a:pt x="3972681" y="1240184"/>
                </a:lnTo>
                <a:lnTo>
                  <a:pt x="4023151" y="1228827"/>
                </a:lnTo>
                <a:lnTo>
                  <a:pt x="4073350" y="1217143"/>
                </a:lnTo>
                <a:lnTo>
                  <a:pt x="4123261" y="1205136"/>
                </a:lnTo>
                <a:lnTo>
                  <a:pt x="4172873" y="1192810"/>
                </a:lnTo>
                <a:lnTo>
                  <a:pt x="4222169" y="1180167"/>
                </a:lnTo>
                <a:lnTo>
                  <a:pt x="4271137" y="1167211"/>
                </a:lnTo>
                <a:lnTo>
                  <a:pt x="4319761" y="1153944"/>
                </a:lnTo>
                <a:lnTo>
                  <a:pt x="4368027" y="1140371"/>
                </a:lnTo>
                <a:lnTo>
                  <a:pt x="4415921" y="1126494"/>
                </a:lnTo>
                <a:lnTo>
                  <a:pt x="4463429" y="1112317"/>
                </a:lnTo>
                <a:lnTo>
                  <a:pt x="4510536" y="1097842"/>
                </a:lnTo>
                <a:lnTo>
                  <a:pt x="4557228" y="1083074"/>
                </a:lnTo>
                <a:lnTo>
                  <a:pt x="4603490" y="1068015"/>
                </a:lnTo>
                <a:lnTo>
                  <a:pt x="4649309" y="1052668"/>
                </a:lnTo>
                <a:lnTo>
                  <a:pt x="4694670" y="1037037"/>
                </a:lnTo>
                <a:lnTo>
                  <a:pt x="4739559" y="1021125"/>
                </a:lnTo>
                <a:lnTo>
                  <a:pt x="4783961" y="1004935"/>
                </a:lnTo>
                <a:lnTo>
                  <a:pt x="4827863" y="988470"/>
                </a:lnTo>
                <a:lnTo>
                  <a:pt x="4871249" y="971734"/>
                </a:lnTo>
                <a:lnTo>
                  <a:pt x="4914105" y="954730"/>
                </a:lnTo>
                <a:lnTo>
                  <a:pt x="4956418" y="937461"/>
                </a:lnTo>
                <a:lnTo>
                  <a:pt x="4998173" y="919929"/>
                </a:lnTo>
                <a:lnTo>
                  <a:pt x="5039355" y="902140"/>
                </a:lnTo>
                <a:lnTo>
                  <a:pt x="5079950" y="884095"/>
                </a:lnTo>
                <a:lnTo>
                  <a:pt x="5119944" y="865798"/>
                </a:lnTo>
                <a:lnTo>
                  <a:pt x="5172717" y="840820"/>
                </a:lnTo>
                <a:lnTo>
                  <a:pt x="5224343" y="815400"/>
                </a:lnTo>
                <a:lnTo>
                  <a:pt x="5274789" y="789547"/>
                </a:lnTo>
                <a:lnTo>
                  <a:pt x="5324019" y="763267"/>
                </a:lnTo>
                <a:lnTo>
                  <a:pt x="5371999" y="736570"/>
                </a:lnTo>
                <a:lnTo>
                  <a:pt x="5418694" y="709463"/>
                </a:lnTo>
                <a:lnTo>
                  <a:pt x="5464069" y="681953"/>
                </a:lnTo>
                <a:lnTo>
                  <a:pt x="5508090" y="654048"/>
                </a:lnTo>
                <a:lnTo>
                  <a:pt x="5550722" y="625757"/>
                </a:lnTo>
                <a:lnTo>
                  <a:pt x="5591931" y="597087"/>
                </a:lnTo>
                <a:lnTo>
                  <a:pt x="5631681" y="568046"/>
                </a:lnTo>
                <a:lnTo>
                  <a:pt x="5669938" y="538641"/>
                </a:lnTo>
                <a:lnTo>
                  <a:pt x="5706667" y="508882"/>
                </a:lnTo>
                <a:lnTo>
                  <a:pt x="5741834" y="478774"/>
                </a:lnTo>
                <a:lnTo>
                  <a:pt x="5775405" y="448327"/>
                </a:lnTo>
                <a:lnTo>
                  <a:pt x="5807343" y="417549"/>
                </a:lnTo>
                <a:lnTo>
                  <a:pt x="5847333" y="376002"/>
                </a:lnTo>
                <a:lnTo>
                  <a:pt x="5884276" y="333899"/>
                </a:lnTo>
                <a:lnTo>
                  <a:pt x="5918089" y="291258"/>
                </a:lnTo>
                <a:lnTo>
                  <a:pt x="5948693" y="248099"/>
                </a:lnTo>
                <a:lnTo>
                  <a:pt x="5976004" y="204440"/>
                </a:lnTo>
                <a:lnTo>
                  <a:pt x="5999942" y="160299"/>
                </a:lnTo>
                <a:lnTo>
                  <a:pt x="6029336" y="93212"/>
                </a:lnTo>
                <a:lnTo>
                  <a:pt x="6050667" y="25149"/>
                </a:lnTo>
                <a:lnTo>
                  <a:pt x="6054717" y="7974"/>
                </a:lnTo>
                <a:lnTo>
                  <a:pt x="605641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D29E5A6A-A485-4AEA-B14E-96B691447985}"/>
              </a:ext>
            </a:extLst>
          </p:cNvPr>
          <p:cNvSpPr/>
          <p:nvPr/>
        </p:nvSpPr>
        <p:spPr>
          <a:xfrm>
            <a:off x="8700334" y="3518639"/>
            <a:ext cx="81649" cy="108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43AA7989-9975-4ACF-A257-4653749C5140}"/>
              </a:ext>
            </a:extLst>
          </p:cNvPr>
          <p:cNvSpPr txBox="1">
            <a:spLocks/>
          </p:cNvSpPr>
          <p:nvPr/>
        </p:nvSpPr>
        <p:spPr>
          <a:xfrm>
            <a:off x="2013896" y="1291815"/>
            <a:ext cx="6598284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"/>
              <a:t>RNN: Computational Graph: </a:t>
            </a:r>
            <a:r>
              <a:rPr lang="en-US" sz="2800"/>
              <a:t>Many </a:t>
            </a:r>
            <a:r>
              <a:rPr lang="en-US" sz="2800" spc="-5"/>
              <a:t>to</a:t>
            </a:r>
            <a:r>
              <a:rPr lang="en-US" sz="2800" spc="-100"/>
              <a:t> </a:t>
            </a:r>
            <a:r>
              <a:rPr lang="en-US" sz="2800" spc="-5"/>
              <a:t>One</a:t>
            </a:r>
            <a:endParaRPr lang="en-US" sz="2800"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5FD7E41E-DED4-428E-A921-B0B6C9A8AD74}"/>
              </a:ext>
            </a:extLst>
          </p:cNvPr>
          <p:cNvSpPr txBox="1"/>
          <p:nvPr/>
        </p:nvSpPr>
        <p:spPr>
          <a:xfrm>
            <a:off x="9359781" y="2650491"/>
            <a:ext cx="426084" cy="52129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02233">
              <a:spcBef>
                <a:spcPts val="1905"/>
              </a:spcBef>
            </a:pPr>
            <a:r>
              <a:rPr dirty="0">
                <a:latin typeface="Arial"/>
                <a:cs typeface="Arial"/>
              </a:rPr>
              <a:t>h</a:t>
            </a:r>
            <a:r>
              <a:rPr baseline="-30092" dirty="0">
                <a:latin typeface="Arial"/>
                <a:cs typeface="Arial"/>
              </a:rPr>
              <a:t>T</a:t>
            </a:r>
            <a:endParaRPr baseline="-30092">
              <a:latin typeface="Arial"/>
              <a:cs typeface="Arial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AE95CF1C-A415-40C9-8E9C-C102EFAF45D7}"/>
              </a:ext>
            </a:extLst>
          </p:cNvPr>
          <p:cNvSpPr/>
          <p:nvPr/>
        </p:nvSpPr>
        <p:spPr>
          <a:xfrm>
            <a:off x="9063933" y="2998589"/>
            <a:ext cx="293074" cy="8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1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4703-0503-4155-9DB4-3C5BED6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164A-B2B5-4121-96A4-24150FE5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351565-F91B-4CDA-8E67-0ED362CCFAAC}"/>
              </a:ext>
            </a:extLst>
          </p:cNvPr>
          <p:cNvSpPr txBox="1">
            <a:spLocks/>
          </p:cNvSpPr>
          <p:nvPr/>
        </p:nvSpPr>
        <p:spPr>
          <a:xfrm>
            <a:off x="931129" y="952950"/>
            <a:ext cx="6209030" cy="87267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sz="2800" spc="-10"/>
              <a:t>Sequence </a:t>
            </a:r>
            <a:r>
              <a:rPr lang="en-US" sz="2800" spc="-5"/>
              <a:t>to </a:t>
            </a:r>
            <a:r>
              <a:rPr lang="en-US" sz="2800" spc="-10"/>
              <a:t>Sequence: </a:t>
            </a:r>
            <a:r>
              <a:rPr lang="en-US" sz="2800"/>
              <a:t>Many-to-one</a:t>
            </a:r>
            <a:r>
              <a:rPr lang="en-US" sz="2800" spc="-85"/>
              <a:t> </a:t>
            </a:r>
            <a:r>
              <a:rPr lang="en-US" sz="2800"/>
              <a:t>+  </a:t>
            </a:r>
            <a:r>
              <a:rPr lang="en-US" sz="2800" spc="-5"/>
              <a:t>one-to-many</a:t>
            </a:r>
            <a:endParaRPr lang="en-US"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24CC92-4840-478F-98B5-7422F19C75BB}"/>
              </a:ext>
            </a:extLst>
          </p:cNvPr>
          <p:cNvSpPr txBox="1"/>
          <p:nvPr/>
        </p:nvSpPr>
        <p:spPr>
          <a:xfrm>
            <a:off x="942932" y="3223282"/>
            <a:ext cx="260350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813360-8977-41CE-9AC6-C5A4A3C84475}"/>
              </a:ext>
            </a:extLst>
          </p:cNvPr>
          <p:cNvSpPr txBox="1"/>
          <p:nvPr/>
        </p:nvSpPr>
        <p:spPr>
          <a:xfrm>
            <a:off x="1437771" y="33113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723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957E542-9546-431D-86B2-C0EA9F852D44}"/>
              </a:ext>
            </a:extLst>
          </p:cNvPr>
          <p:cNvSpPr txBox="1"/>
          <p:nvPr/>
        </p:nvSpPr>
        <p:spPr>
          <a:xfrm>
            <a:off x="2046697" y="3223282"/>
            <a:ext cx="260350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046DE13-AB95-40DE-9F86-D0C4CA6BDB04}"/>
              </a:ext>
            </a:extLst>
          </p:cNvPr>
          <p:cNvSpPr/>
          <p:nvPr/>
        </p:nvSpPr>
        <p:spPr>
          <a:xfrm>
            <a:off x="1571168" y="3664868"/>
            <a:ext cx="81982" cy="27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5A720D6-97F4-4920-B1CA-BD4EE59926E2}"/>
              </a:ext>
            </a:extLst>
          </p:cNvPr>
          <p:cNvSpPr/>
          <p:nvPr/>
        </p:nvSpPr>
        <p:spPr>
          <a:xfrm>
            <a:off x="1203025" y="3437844"/>
            <a:ext cx="21634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B4FB710-05E9-4E89-AAC5-E7DA08BBD8A8}"/>
              </a:ext>
            </a:extLst>
          </p:cNvPr>
          <p:cNvSpPr/>
          <p:nvPr/>
        </p:nvSpPr>
        <p:spPr>
          <a:xfrm>
            <a:off x="1786534" y="3437893"/>
            <a:ext cx="241767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71C905A-0255-44E7-A619-6A36D3616435}"/>
              </a:ext>
            </a:extLst>
          </p:cNvPr>
          <p:cNvSpPr txBox="1"/>
          <p:nvPr/>
        </p:nvSpPr>
        <p:spPr>
          <a:xfrm>
            <a:off x="2541534" y="33113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51C51E8-7569-4446-A48F-72D3BE58D7E2}"/>
              </a:ext>
            </a:extLst>
          </p:cNvPr>
          <p:cNvSpPr txBox="1"/>
          <p:nvPr/>
        </p:nvSpPr>
        <p:spPr>
          <a:xfrm>
            <a:off x="3150451" y="32232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C06ED03-34C6-4C41-BFA0-6E9B9E91F5C2}"/>
              </a:ext>
            </a:extLst>
          </p:cNvPr>
          <p:cNvSpPr/>
          <p:nvPr/>
        </p:nvSpPr>
        <p:spPr>
          <a:xfrm>
            <a:off x="2306789" y="3437844"/>
            <a:ext cx="216352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FE0C880-BEAB-4A03-AD20-FB6F975A1F2A}"/>
              </a:ext>
            </a:extLst>
          </p:cNvPr>
          <p:cNvSpPr/>
          <p:nvPr/>
        </p:nvSpPr>
        <p:spPr>
          <a:xfrm>
            <a:off x="2674930" y="3664868"/>
            <a:ext cx="81979" cy="27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7470399-B072-4278-876B-47B320EC8D48}"/>
              </a:ext>
            </a:extLst>
          </p:cNvPr>
          <p:cNvSpPr/>
          <p:nvPr/>
        </p:nvSpPr>
        <p:spPr>
          <a:xfrm>
            <a:off x="2890296" y="3437893"/>
            <a:ext cx="241754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57BE3C7-BE1D-4D87-8CF1-04DB30EC732C}"/>
              </a:ext>
            </a:extLst>
          </p:cNvPr>
          <p:cNvSpPr txBox="1"/>
          <p:nvPr/>
        </p:nvSpPr>
        <p:spPr>
          <a:xfrm>
            <a:off x="3645299" y="33113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6E06E1D3-D353-4F0A-A3D6-09FBBB690E11}"/>
              </a:ext>
            </a:extLst>
          </p:cNvPr>
          <p:cNvSpPr txBox="1"/>
          <p:nvPr/>
        </p:nvSpPr>
        <p:spPr>
          <a:xfrm>
            <a:off x="4254224" y="32232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F3F6BA68-A28A-4E3D-A0B1-AE6496906A64}"/>
              </a:ext>
            </a:extLst>
          </p:cNvPr>
          <p:cNvSpPr txBox="1"/>
          <p:nvPr/>
        </p:nvSpPr>
        <p:spPr>
          <a:xfrm>
            <a:off x="3689524" y="39422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1B0CF57A-C3F9-42A0-96BB-048B34B36A89}"/>
              </a:ext>
            </a:extLst>
          </p:cNvPr>
          <p:cNvSpPr/>
          <p:nvPr/>
        </p:nvSpPr>
        <p:spPr>
          <a:xfrm>
            <a:off x="3778675" y="3664868"/>
            <a:ext cx="81999" cy="277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52C1F849-9EC4-4947-B149-7FC77CBB8148}"/>
              </a:ext>
            </a:extLst>
          </p:cNvPr>
          <p:cNvSpPr/>
          <p:nvPr/>
        </p:nvSpPr>
        <p:spPr>
          <a:xfrm>
            <a:off x="3430050" y="3437844"/>
            <a:ext cx="197024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F566CCAE-4A0C-4B28-AE6A-236382BBA29D}"/>
              </a:ext>
            </a:extLst>
          </p:cNvPr>
          <p:cNvSpPr/>
          <p:nvPr/>
        </p:nvSpPr>
        <p:spPr>
          <a:xfrm>
            <a:off x="3994048" y="3437893"/>
            <a:ext cx="241774" cy="81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0E1115E-8641-4EEC-A6FE-9A5394B3B4A5}"/>
              </a:ext>
            </a:extLst>
          </p:cNvPr>
          <p:cNvSpPr/>
          <p:nvPr/>
        </p:nvSpPr>
        <p:spPr>
          <a:xfrm>
            <a:off x="4533823" y="3437844"/>
            <a:ext cx="186199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386B6EC-2BBB-4F1D-9AAD-13993A543110}"/>
              </a:ext>
            </a:extLst>
          </p:cNvPr>
          <p:cNvSpPr txBox="1"/>
          <p:nvPr/>
        </p:nvSpPr>
        <p:spPr>
          <a:xfrm>
            <a:off x="4786194" y="3240164"/>
            <a:ext cx="25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5527F35-EBF7-46CE-8816-9BE0DF6626E6}"/>
              </a:ext>
            </a:extLst>
          </p:cNvPr>
          <p:cNvSpPr txBox="1"/>
          <p:nvPr/>
        </p:nvSpPr>
        <p:spPr>
          <a:xfrm>
            <a:off x="2585774" y="39422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B280C22-0D61-49C5-81F0-A4B30021640C}"/>
              </a:ext>
            </a:extLst>
          </p:cNvPr>
          <p:cNvSpPr txBox="1"/>
          <p:nvPr/>
        </p:nvSpPr>
        <p:spPr>
          <a:xfrm>
            <a:off x="1482016" y="39422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32E45D33-7C90-4C53-86C4-172E888CDB8F}"/>
              </a:ext>
            </a:extLst>
          </p:cNvPr>
          <p:cNvSpPr/>
          <p:nvPr/>
        </p:nvSpPr>
        <p:spPr>
          <a:xfrm>
            <a:off x="838200" y="41606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61" y="0"/>
                </a:lnTo>
                <a:lnTo>
                  <a:pt x="348761" y="335174"/>
                </a:lnTo>
                <a:lnTo>
                  <a:pt x="0" y="33517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8500AADF-42B3-42F8-BF74-AD92F60B828D}"/>
              </a:ext>
            </a:extLst>
          </p:cNvPr>
          <p:cNvSpPr/>
          <p:nvPr/>
        </p:nvSpPr>
        <p:spPr>
          <a:xfrm>
            <a:off x="838200" y="41606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61" y="0"/>
                </a:lnTo>
                <a:lnTo>
                  <a:pt x="348761" y="335174"/>
                </a:lnTo>
                <a:lnTo>
                  <a:pt x="0" y="3351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E11EC65-C2D6-4F4B-8317-5204F07B1F4D}"/>
              </a:ext>
            </a:extLst>
          </p:cNvPr>
          <p:cNvSpPr txBox="1"/>
          <p:nvPr/>
        </p:nvSpPr>
        <p:spPr>
          <a:xfrm>
            <a:off x="911227" y="4098863"/>
            <a:ext cx="193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CAECE66-FD7B-4E04-81D6-FD8584B1FE5C}"/>
              </a:ext>
            </a:extLst>
          </p:cNvPr>
          <p:cNvSpPr txBox="1"/>
          <p:nvPr/>
        </p:nvSpPr>
        <p:spPr>
          <a:xfrm>
            <a:off x="911225" y="4434355"/>
            <a:ext cx="9144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98C6C733-01DC-4087-92F2-49365057F076}"/>
              </a:ext>
            </a:extLst>
          </p:cNvPr>
          <p:cNvSpPr/>
          <p:nvPr/>
        </p:nvSpPr>
        <p:spPr>
          <a:xfrm>
            <a:off x="1012583" y="3748317"/>
            <a:ext cx="1536065" cy="1013460"/>
          </a:xfrm>
          <a:custGeom>
            <a:avLst/>
            <a:gdLst/>
            <a:ahLst/>
            <a:cxnLst/>
            <a:rect l="l" t="t" r="r" b="b"/>
            <a:pathLst>
              <a:path w="1536064" h="1013460">
                <a:moveTo>
                  <a:pt x="0" y="747498"/>
                </a:moveTo>
                <a:lnTo>
                  <a:pt x="12357" y="788158"/>
                </a:lnTo>
                <a:lnTo>
                  <a:pt x="47631" y="832885"/>
                </a:lnTo>
                <a:lnTo>
                  <a:pt x="103125" y="878584"/>
                </a:lnTo>
                <a:lnTo>
                  <a:pt x="137613" y="900832"/>
                </a:lnTo>
                <a:lnTo>
                  <a:pt x="176145" y="922162"/>
                </a:lnTo>
                <a:lnTo>
                  <a:pt x="218384" y="942188"/>
                </a:lnTo>
                <a:lnTo>
                  <a:pt x="263993" y="960523"/>
                </a:lnTo>
                <a:lnTo>
                  <a:pt x="312635" y="976781"/>
                </a:lnTo>
                <a:lnTo>
                  <a:pt x="363973" y="990574"/>
                </a:lnTo>
                <a:lnTo>
                  <a:pt x="417671" y="1001515"/>
                </a:lnTo>
                <a:lnTo>
                  <a:pt x="473390" y="1009218"/>
                </a:lnTo>
                <a:lnTo>
                  <a:pt x="530795" y="1013296"/>
                </a:lnTo>
                <a:lnTo>
                  <a:pt x="589547" y="1013363"/>
                </a:lnTo>
                <a:lnTo>
                  <a:pt x="649311" y="1009030"/>
                </a:lnTo>
                <a:lnTo>
                  <a:pt x="709748" y="999913"/>
                </a:lnTo>
                <a:lnTo>
                  <a:pt x="770523" y="985623"/>
                </a:lnTo>
                <a:lnTo>
                  <a:pt x="814954" y="971724"/>
                </a:lnTo>
                <a:lnTo>
                  <a:pt x="859254" y="954934"/>
                </a:lnTo>
                <a:lnTo>
                  <a:pt x="903290" y="935330"/>
                </a:lnTo>
                <a:lnTo>
                  <a:pt x="946933" y="912989"/>
                </a:lnTo>
                <a:lnTo>
                  <a:pt x="990049" y="887989"/>
                </a:lnTo>
                <a:lnTo>
                  <a:pt x="1032507" y="860408"/>
                </a:lnTo>
                <a:lnTo>
                  <a:pt x="1074177" y="830322"/>
                </a:lnTo>
                <a:lnTo>
                  <a:pt x="1114926" y="797808"/>
                </a:lnTo>
                <a:lnTo>
                  <a:pt x="1154622" y="762946"/>
                </a:lnTo>
                <a:lnTo>
                  <a:pt x="1193135" y="725811"/>
                </a:lnTo>
                <a:lnTo>
                  <a:pt x="1230333" y="686482"/>
                </a:lnTo>
                <a:lnTo>
                  <a:pt x="1266084" y="645035"/>
                </a:lnTo>
                <a:lnTo>
                  <a:pt x="1300257" y="601548"/>
                </a:lnTo>
                <a:lnTo>
                  <a:pt x="1330461" y="559409"/>
                </a:lnTo>
                <a:lnTo>
                  <a:pt x="1359086" y="515639"/>
                </a:lnTo>
                <a:lnTo>
                  <a:pt x="1386025" y="470301"/>
                </a:lnTo>
                <a:lnTo>
                  <a:pt x="1411175" y="423459"/>
                </a:lnTo>
                <a:lnTo>
                  <a:pt x="1434429" y="375173"/>
                </a:lnTo>
                <a:lnTo>
                  <a:pt x="1455682" y="325507"/>
                </a:lnTo>
                <a:lnTo>
                  <a:pt x="1474829" y="274524"/>
                </a:lnTo>
                <a:lnTo>
                  <a:pt x="1489772" y="228865"/>
                </a:lnTo>
                <a:lnTo>
                  <a:pt x="1502951" y="182290"/>
                </a:lnTo>
                <a:lnTo>
                  <a:pt x="1514297" y="134838"/>
                </a:lnTo>
                <a:lnTo>
                  <a:pt x="1523739" y="86549"/>
                </a:lnTo>
                <a:lnTo>
                  <a:pt x="1531204" y="37474"/>
                </a:lnTo>
                <a:lnTo>
                  <a:pt x="1534174" y="12624"/>
                </a:lnTo>
                <a:lnTo>
                  <a:pt x="1534626" y="8474"/>
                </a:lnTo>
                <a:lnTo>
                  <a:pt x="1535056" y="4324"/>
                </a:lnTo>
                <a:lnTo>
                  <a:pt x="1535466" y="149"/>
                </a:lnTo>
                <a:lnTo>
                  <a:pt x="153547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1C550854-21E2-4C93-A86D-4C191A70CFB0}"/>
              </a:ext>
            </a:extLst>
          </p:cNvPr>
          <p:cNvSpPr/>
          <p:nvPr/>
        </p:nvSpPr>
        <p:spPr>
          <a:xfrm>
            <a:off x="2507108" y="3652443"/>
            <a:ext cx="81904" cy="106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866DE6AF-79AC-40E1-8CE7-BD59775C7AE0}"/>
              </a:ext>
            </a:extLst>
          </p:cNvPr>
          <p:cNvSpPr/>
          <p:nvPr/>
        </p:nvSpPr>
        <p:spPr>
          <a:xfrm>
            <a:off x="1012583" y="3763593"/>
            <a:ext cx="403225" cy="397510"/>
          </a:xfrm>
          <a:custGeom>
            <a:avLst/>
            <a:gdLst/>
            <a:ahLst/>
            <a:cxnLst/>
            <a:rect l="l" t="t" r="r" b="b"/>
            <a:pathLst>
              <a:path w="403225" h="397510">
                <a:moveTo>
                  <a:pt x="0" y="397049"/>
                </a:moveTo>
                <a:lnTo>
                  <a:pt x="6359" y="346483"/>
                </a:lnTo>
                <a:lnTo>
                  <a:pt x="24164" y="302560"/>
                </a:lnTo>
                <a:lnTo>
                  <a:pt x="51509" y="264174"/>
                </a:lnTo>
                <a:lnTo>
                  <a:pt x="86485" y="230218"/>
                </a:lnTo>
                <a:lnTo>
                  <a:pt x="127184" y="199583"/>
                </a:lnTo>
                <a:lnTo>
                  <a:pt x="171699" y="171162"/>
                </a:lnTo>
                <a:lnTo>
                  <a:pt x="218122" y="143849"/>
                </a:lnTo>
                <a:lnTo>
                  <a:pt x="258806" y="119988"/>
                </a:lnTo>
                <a:lnTo>
                  <a:pt x="298214" y="95387"/>
                </a:lnTo>
                <a:lnTo>
                  <a:pt x="335065" y="69304"/>
                </a:lnTo>
                <a:lnTo>
                  <a:pt x="368081" y="40999"/>
                </a:lnTo>
                <a:lnTo>
                  <a:pt x="395986" y="9724"/>
                </a:lnTo>
                <a:lnTo>
                  <a:pt x="402014" y="1349"/>
                </a:lnTo>
                <a:lnTo>
                  <a:pt x="40291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88C9DB82-5E31-4BAE-A468-FBF03EFF172E}"/>
              </a:ext>
            </a:extLst>
          </p:cNvPr>
          <p:cNvSpPr/>
          <p:nvPr/>
        </p:nvSpPr>
        <p:spPr>
          <a:xfrm>
            <a:off x="1375877" y="3671368"/>
            <a:ext cx="79247" cy="110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401DFF12-97AE-4C96-A473-8DD474C657FD}"/>
              </a:ext>
            </a:extLst>
          </p:cNvPr>
          <p:cNvSpPr/>
          <p:nvPr/>
        </p:nvSpPr>
        <p:spPr>
          <a:xfrm>
            <a:off x="1012582" y="3748192"/>
            <a:ext cx="2637790" cy="1125220"/>
          </a:xfrm>
          <a:custGeom>
            <a:avLst/>
            <a:gdLst/>
            <a:ahLst/>
            <a:cxnLst/>
            <a:rect l="l" t="t" r="r" b="b"/>
            <a:pathLst>
              <a:path w="2637790" h="1125220">
                <a:moveTo>
                  <a:pt x="0" y="747623"/>
                </a:moveTo>
                <a:lnTo>
                  <a:pt x="17979" y="801511"/>
                </a:lnTo>
                <a:lnTo>
                  <a:pt x="48832" y="839457"/>
                </a:lnTo>
                <a:lnTo>
                  <a:pt x="93537" y="878079"/>
                </a:lnTo>
                <a:lnTo>
                  <a:pt x="151026" y="916573"/>
                </a:lnTo>
                <a:lnTo>
                  <a:pt x="184233" y="935520"/>
                </a:lnTo>
                <a:lnTo>
                  <a:pt x="220236" y="954132"/>
                </a:lnTo>
                <a:lnTo>
                  <a:pt x="258903" y="972310"/>
                </a:lnTo>
                <a:lnTo>
                  <a:pt x="300100" y="989952"/>
                </a:lnTo>
                <a:lnTo>
                  <a:pt x="343694" y="1006958"/>
                </a:lnTo>
                <a:lnTo>
                  <a:pt x="389553" y="1023227"/>
                </a:lnTo>
                <a:lnTo>
                  <a:pt x="437542" y="1038658"/>
                </a:lnTo>
                <a:lnTo>
                  <a:pt x="487530" y="1053151"/>
                </a:lnTo>
                <a:lnTo>
                  <a:pt x="539381" y="1066605"/>
                </a:lnTo>
                <a:lnTo>
                  <a:pt x="592964" y="1078919"/>
                </a:lnTo>
                <a:lnTo>
                  <a:pt x="648146" y="1089993"/>
                </a:lnTo>
                <a:lnTo>
                  <a:pt x="704792" y="1099726"/>
                </a:lnTo>
                <a:lnTo>
                  <a:pt x="762770" y="1108017"/>
                </a:lnTo>
                <a:lnTo>
                  <a:pt x="821947" y="1114766"/>
                </a:lnTo>
                <a:lnTo>
                  <a:pt x="882189" y="1119872"/>
                </a:lnTo>
                <a:lnTo>
                  <a:pt x="943363" y="1123233"/>
                </a:lnTo>
                <a:lnTo>
                  <a:pt x="1005337" y="1124751"/>
                </a:lnTo>
                <a:lnTo>
                  <a:pt x="1067976" y="1124323"/>
                </a:lnTo>
                <a:lnTo>
                  <a:pt x="1131148" y="1121850"/>
                </a:lnTo>
                <a:lnTo>
                  <a:pt x="1194720" y="1117230"/>
                </a:lnTo>
                <a:lnTo>
                  <a:pt x="1258558" y="1110362"/>
                </a:lnTo>
                <a:lnTo>
                  <a:pt x="1322529" y="1101147"/>
                </a:lnTo>
                <a:lnTo>
                  <a:pt x="1372114" y="1092339"/>
                </a:lnTo>
                <a:lnTo>
                  <a:pt x="1421636" y="1082086"/>
                </a:lnTo>
                <a:lnTo>
                  <a:pt x="1471035" y="1070416"/>
                </a:lnTo>
                <a:lnTo>
                  <a:pt x="1520247" y="1057356"/>
                </a:lnTo>
                <a:lnTo>
                  <a:pt x="1569212" y="1042931"/>
                </a:lnTo>
                <a:lnTo>
                  <a:pt x="1617866" y="1027169"/>
                </a:lnTo>
                <a:lnTo>
                  <a:pt x="1666149" y="1010096"/>
                </a:lnTo>
                <a:lnTo>
                  <a:pt x="1713997" y="991739"/>
                </a:lnTo>
                <a:lnTo>
                  <a:pt x="1761350" y="972124"/>
                </a:lnTo>
                <a:lnTo>
                  <a:pt x="1808145" y="951279"/>
                </a:lnTo>
                <a:lnTo>
                  <a:pt x="1854320" y="929229"/>
                </a:lnTo>
                <a:lnTo>
                  <a:pt x="1899813" y="906002"/>
                </a:lnTo>
                <a:lnTo>
                  <a:pt x="1944562" y="881625"/>
                </a:lnTo>
                <a:lnTo>
                  <a:pt x="1988505" y="856123"/>
                </a:lnTo>
                <a:lnTo>
                  <a:pt x="2031580" y="829524"/>
                </a:lnTo>
                <a:lnTo>
                  <a:pt x="2073725" y="801853"/>
                </a:lnTo>
                <a:lnTo>
                  <a:pt x="2114879" y="773139"/>
                </a:lnTo>
                <a:lnTo>
                  <a:pt x="2154978" y="743407"/>
                </a:lnTo>
                <a:lnTo>
                  <a:pt x="2193962" y="712685"/>
                </a:lnTo>
                <a:lnTo>
                  <a:pt x="2231768" y="680998"/>
                </a:lnTo>
                <a:lnTo>
                  <a:pt x="2272320" y="644700"/>
                </a:lnTo>
                <a:lnTo>
                  <a:pt x="2311255" y="607279"/>
                </a:lnTo>
                <a:lnTo>
                  <a:pt x="2348487" y="568773"/>
                </a:lnTo>
                <a:lnTo>
                  <a:pt x="2383932" y="529219"/>
                </a:lnTo>
                <a:lnTo>
                  <a:pt x="2417505" y="488654"/>
                </a:lnTo>
                <a:lnTo>
                  <a:pt x="2449123" y="447115"/>
                </a:lnTo>
                <a:lnTo>
                  <a:pt x="2478699" y="404639"/>
                </a:lnTo>
                <a:lnTo>
                  <a:pt x="2506150" y="361263"/>
                </a:lnTo>
                <a:lnTo>
                  <a:pt x="2531392" y="317024"/>
                </a:lnTo>
                <a:lnTo>
                  <a:pt x="2557049" y="266258"/>
                </a:lnTo>
                <a:lnTo>
                  <a:pt x="2579676" y="214496"/>
                </a:lnTo>
                <a:lnTo>
                  <a:pt x="2599148" y="161792"/>
                </a:lnTo>
                <a:lnTo>
                  <a:pt x="2615342" y="108199"/>
                </a:lnTo>
                <a:lnTo>
                  <a:pt x="2625284" y="67457"/>
                </a:lnTo>
                <a:lnTo>
                  <a:pt x="2633267" y="26249"/>
                </a:lnTo>
                <a:lnTo>
                  <a:pt x="2635492" y="12424"/>
                </a:lnTo>
                <a:lnTo>
                  <a:pt x="2635842" y="10124"/>
                </a:lnTo>
                <a:lnTo>
                  <a:pt x="2636167" y="7799"/>
                </a:lnTo>
                <a:lnTo>
                  <a:pt x="2636492" y="5499"/>
                </a:lnTo>
                <a:lnTo>
                  <a:pt x="263726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14D3AA17-3805-4206-A685-51982AC1114D}"/>
              </a:ext>
            </a:extLst>
          </p:cNvPr>
          <p:cNvSpPr/>
          <p:nvPr/>
        </p:nvSpPr>
        <p:spPr>
          <a:xfrm>
            <a:off x="3608924" y="3652419"/>
            <a:ext cx="81849" cy="1074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A9D8A45E-8EDC-4D5F-9F86-D1A2A44A0F05}"/>
              </a:ext>
            </a:extLst>
          </p:cNvPr>
          <p:cNvSpPr/>
          <p:nvPr/>
        </p:nvSpPr>
        <p:spPr>
          <a:xfrm>
            <a:off x="1012583" y="3895143"/>
            <a:ext cx="3973195" cy="1072515"/>
          </a:xfrm>
          <a:custGeom>
            <a:avLst/>
            <a:gdLst/>
            <a:ahLst/>
            <a:cxnLst/>
            <a:rect l="l" t="t" r="r" b="b"/>
            <a:pathLst>
              <a:path w="3973195" h="1072514">
                <a:moveTo>
                  <a:pt x="0" y="600673"/>
                </a:moveTo>
                <a:lnTo>
                  <a:pt x="12989" y="647307"/>
                </a:lnTo>
                <a:lnTo>
                  <a:pt x="35536" y="679283"/>
                </a:lnTo>
                <a:lnTo>
                  <a:pt x="68579" y="711664"/>
                </a:lnTo>
                <a:lnTo>
                  <a:pt x="111594" y="744190"/>
                </a:lnTo>
                <a:lnTo>
                  <a:pt x="164056" y="776598"/>
                </a:lnTo>
                <a:lnTo>
                  <a:pt x="225441" y="808628"/>
                </a:lnTo>
                <a:lnTo>
                  <a:pt x="295223" y="840019"/>
                </a:lnTo>
                <a:lnTo>
                  <a:pt x="333099" y="855393"/>
                </a:lnTo>
                <a:lnTo>
                  <a:pt x="372877" y="870509"/>
                </a:lnTo>
                <a:lnTo>
                  <a:pt x="414493" y="885335"/>
                </a:lnTo>
                <a:lnTo>
                  <a:pt x="457880" y="899838"/>
                </a:lnTo>
                <a:lnTo>
                  <a:pt x="502972" y="913985"/>
                </a:lnTo>
                <a:lnTo>
                  <a:pt x="549705" y="927744"/>
                </a:lnTo>
                <a:lnTo>
                  <a:pt x="598012" y="941081"/>
                </a:lnTo>
                <a:lnTo>
                  <a:pt x="647829" y="953965"/>
                </a:lnTo>
                <a:lnTo>
                  <a:pt x="699088" y="966363"/>
                </a:lnTo>
                <a:lnTo>
                  <a:pt x="751725" y="978242"/>
                </a:lnTo>
                <a:lnTo>
                  <a:pt x="805675" y="989569"/>
                </a:lnTo>
                <a:lnTo>
                  <a:pt x="860871" y="1000312"/>
                </a:lnTo>
                <a:lnTo>
                  <a:pt x="917247" y="1010438"/>
                </a:lnTo>
                <a:lnTo>
                  <a:pt x="974739" y="1019915"/>
                </a:lnTo>
                <a:lnTo>
                  <a:pt x="1033281" y="1028709"/>
                </a:lnTo>
                <a:lnTo>
                  <a:pt x="1092807" y="1036789"/>
                </a:lnTo>
                <a:lnTo>
                  <a:pt x="1153251" y="1044122"/>
                </a:lnTo>
                <a:lnTo>
                  <a:pt x="1214548" y="1050674"/>
                </a:lnTo>
                <a:lnTo>
                  <a:pt x="1276633" y="1056413"/>
                </a:lnTo>
                <a:lnTo>
                  <a:pt x="1339439" y="1061307"/>
                </a:lnTo>
                <a:lnTo>
                  <a:pt x="1402901" y="1065324"/>
                </a:lnTo>
                <a:lnTo>
                  <a:pt x="1466954" y="1068429"/>
                </a:lnTo>
                <a:lnTo>
                  <a:pt x="1531531" y="1070591"/>
                </a:lnTo>
                <a:lnTo>
                  <a:pt x="1596568" y="1071778"/>
                </a:lnTo>
                <a:lnTo>
                  <a:pt x="1661998" y="1071955"/>
                </a:lnTo>
                <a:lnTo>
                  <a:pt x="1727756" y="1071092"/>
                </a:lnTo>
                <a:lnTo>
                  <a:pt x="1793777" y="1069154"/>
                </a:lnTo>
                <a:lnTo>
                  <a:pt x="1859995" y="1066110"/>
                </a:lnTo>
                <a:lnTo>
                  <a:pt x="1926344" y="1061927"/>
                </a:lnTo>
                <a:lnTo>
                  <a:pt x="1992758" y="1056572"/>
                </a:lnTo>
                <a:lnTo>
                  <a:pt x="2046129" y="1051401"/>
                </a:lnTo>
                <a:lnTo>
                  <a:pt x="2099467" y="1045464"/>
                </a:lnTo>
                <a:lnTo>
                  <a:pt x="2152736" y="1038770"/>
                </a:lnTo>
                <a:lnTo>
                  <a:pt x="2205903" y="1031332"/>
                </a:lnTo>
                <a:lnTo>
                  <a:pt x="2258934" y="1023159"/>
                </a:lnTo>
                <a:lnTo>
                  <a:pt x="2311796" y="1014263"/>
                </a:lnTo>
                <a:lnTo>
                  <a:pt x="2364452" y="1004654"/>
                </a:lnTo>
                <a:lnTo>
                  <a:pt x="2416871" y="994343"/>
                </a:lnTo>
                <a:lnTo>
                  <a:pt x="2469018" y="983341"/>
                </a:lnTo>
                <a:lnTo>
                  <a:pt x="2520858" y="971660"/>
                </a:lnTo>
                <a:lnTo>
                  <a:pt x="2572358" y="959309"/>
                </a:lnTo>
                <a:lnTo>
                  <a:pt x="2623483" y="946299"/>
                </a:lnTo>
                <a:lnTo>
                  <a:pt x="2674200" y="932642"/>
                </a:lnTo>
                <a:lnTo>
                  <a:pt x="2724475" y="918348"/>
                </a:lnTo>
                <a:lnTo>
                  <a:pt x="2774273" y="903428"/>
                </a:lnTo>
                <a:lnTo>
                  <a:pt x="2823560" y="887892"/>
                </a:lnTo>
                <a:lnTo>
                  <a:pt x="2872303" y="871753"/>
                </a:lnTo>
                <a:lnTo>
                  <a:pt x="2920467" y="855019"/>
                </a:lnTo>
                <a:lnTo>
                  <a:pt x="2968018" y="837703"/>
                </a:lnTo>
                <a:lnTo>
                  <a:pt x="3014923" y="819816"/>
                </a:lnTo>
                <a:lnTo>
                  <a:pt x="3061147" y="801367"/>
                </a:lnTo>
                <a:lnTo>
                  <a:pt x="3106655" y="782367"/>
                </a:lnTo>
                <a:lnTo>
                  <a:pt x="3151415" y="762829"/>
                </a:lnTo>
                <a:lnTo>
                  <a:pt x="3195393" y="742762"/>
                </a:lnTo>
                <a:lnTo>
                  <a:pt x="3238553" y="722177"/>
                </a:lnTo>
                <a:lnTo>
                  <a:pt x="3280862" y="701085"/>
                </a:lnTo>
                <a:lnTo>
                  <a:pt x="3322285" y="679497"/>
                </a:lnTo>
                <a:lnTo>
                  <a:pt x="3362790" y="657423"/>
                </a:lnTo>
                <a:lnTo>
                  <a:pt x="3412953" y="628645"/>
                </a:lnTo>
                <a:lnTo>
                  <a:pt x="3461503" y="599121"/>
                </a:lnTo>
                <a:lnTo>
                  <a:pt x="3508370" y="568872"/>
                </a:lnTo>
                <a:lnTo>
                  <a:pt x="3553483" y="537923"/>
                </a:lnTo>
                <a:lnTo>
                  <a:pt x="3596773" y="506295"/>
                </a:lnTo>
                <a:lnTo>
                  <a:pt x="3638168" y="474010"/>
                </a:lnTo>
                <a:lnTo>
                  <a:pt x="3677599" y="441091"/>
                </a:lnTo>
                <a:lnTo>
                  <a:pt x="3714994" y="407561"/>
                </a:lnTo>
                <a:lnTo>
                  <a:pt x="3750284" y="373441"/>
                </a:lnTo>
                <a:lnTo>
                  <a:pt x="3783397" y="338755"/>
                </a:lnTo>
                <a:lnTo>
                  <a:pt x="3814264" y="303524"/>
                </a:lnTo>
                <a:lnTo>
                  <a:pt x="3845545" y="264166"/>
                </a:lnTo>
                <a:lnTo>
                  <a:pt x="3873927" y="224204"/>
                </a:lnTo>
                <a:lnTo>
                  <a:pt x="3899318" y="183668"/>
                </a:lnTo>
                <a:lnTo>
                  <a:pt x="3921627" y="142589"/>
                </a:lnTo>
                <a:lnTo>
                  <a:pt x="3940764" y="100999"/>
                </a:lnTo>
                <a:lnTo>
                  <a:pt x="3955734" y="61572"/>
                </a:lnTo>
                <a:lnTo>
                  <a:pt x="3967739" y="21749"/>
                </a:lnTo>
                <a:lnTo>
                  <a:pt x="3971089" y="8374"/>
                </a:lnTo>
                <a:lnTo>
                  <a:pt x="3971614" y="6149"/>
                </a:lnTo>
                <a:lnTo>
                  <a:pt x="3972139" y="3924"/>
                </a:lnTo>
                <a:lnTo>
                  <a:pt x="3972639" y="1674"/>
                </a:lnTo>
                <a:lnTo>
                  <a:pt x="397298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3137D815-FBF0-447B-85C7-7D78BE2FB77A}"/>
              </a:ext>
            </a:extLst>
          </p:cNvPr>
          <p:cNvSpPr/>
          <p:nvPr/>
        </p:nvSpPr>
        <p:spPr>
          <a:xfrm>
            <a:off x="4944773" y="3799693"/>
            <a:ext cx="81599" cy="108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689D37CC-2CB2-443E-A359-92B58164AC45}"/>
              </a:ext>
            </a:extLst>
          </p:cNvPr>
          <p:cNvSpPr txBox="1"/>
          <p:nvPr/>
        </p:nvSpPr>
        <p:spPr>
          <a:xfrm>
            <a:off x="5244347" y="32232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2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2271AED0-8751-4898-91A8-F97ADD742036}"/>
              </a:ext>
            </a:extLst>
          </p:cNvPr>
          <p:cNvSpPr/>
          <p:nvPr/>
        </p:nvSpPr>
        <p:spPr>
          <a:xfrm>
            <a:off x="5050047" y="3437844"/>
            <a:ext cx="186199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77C8B859-186C-4EA0-ACA2-746F62426EDF}"/>
              </a:ext>
            </a:extLst>
          </p:cNvPr>
          <p:cNvSpPr txBox="1"/>
          <p:nvPr/>
        </p:nvSpPr>
        <p:spPr>
          <a:xfrm>
            <a:off x="1609327" y="2200812"/>
            <a:ext cx="219583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dirty="0">
                <a:latin typeface="Arial"/>
                <a:cs typeface="Arial"/>
              </a:rPr>
              <a:t>Many to </a:t>
            </a:r>
            <a:r>
              <a:rPr sz="1400" b="1" spc="-5" dirty="0">
                <a:latin typeface="Arial"/>
                <a:cs typeface="Arial"/>
              </a:rPr>
              <a:t>one</a:t>
            </a:r>
            <a:r>
              <a:rPr sz="1400" spc="-5" dirty="0">
                <a:latin typeface="Arial"/>
                <a:cs typeface="Arial"/>
              </a:rPr>
              <a:t>: Encode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  </a:t>
            </a:r>
            <a:r>
              <a:rPr sz="1400" dirty="0">
                <a:latin typeface="Arial"/>
                <a:cs typeface="Arial"/>
              </a:rPr>
              <a:t>sequence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single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12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D87-FCC1-4C5C-A3FC-07F4449B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810C-8C2F-43B5-9386-2D0FE281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7832FB9-37D4-4C04-8C1A-A204C972AB56}"/>
              </a:ext>
            </a:extLst>
          </p:cNvPr>
          <p:cNvSpPr txBox="1">
            <a:spLocks/>
          </p:cNvSpPr>
          <p:nvPr/>
        </p:nvSpPr>
        <p:spPr>
          <a:xfrm>
            <a:off x="838200" y="1254350"/>
            <a:ext cx="6209030" cy="87267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sz="2800" spc="-10"/>
              <a:t>Sequence </a:t>
            </a:r>
            <a:r>
              <a:rPr lang="en-US" sz="2800" spc="-5"/>
              <a:t>to </a:t>
            </a:r>
            <a:r>
              <a:rPr lang="en-US" sz="2800" spc="-10"/>
              <a:t>Sequence: </a:t>
            </a:r>
            <a:r>
              <a:rPr lang="en-US" sz="2800"/>
              <a:t>Many-to-one</a:t>
            </a:r>
            <a:r>
              <a:rPr lang="en-US" sz="2800" spc="-85"/>
              <a:t> </a:t>
            </a:r>
            <a:r>
              <a:rPr lang="en-US" sz="2800"/>
              <a:t>+  </a:t>
            </a:r>
            <a:r>
              <a:rPr lang="en-US" sz="2800" spc="-5"/>
              <a:t>one-to-many</a:t>
            </a:r>
            <a:endParaRPr lang="en-US"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0D04135-06C5-4008-8969-0E83973780C3}"/>
              </a:ext>
            </a:extLst>
          </p:cNvPr>
          <p:cNvSpPr txBox="1"/>
          <p:nvPr/>
        </p:nvSpPr>
        <p:spPr>
          <a:xfrm>
            <a:off x="850003" y="3524682"/>
            <a:ext cx="260350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081BAB-8A66-4CA4-AE2E-B58DAD501C3A}"/>
              </a:ext>
            </a:extLst>
          </p:cNvPr>
          <p:cNvSpPr txBox="1"/>
          <p:nvPr/>
        </p:nvSpPr>
        <p:spPr>
          <a:xfrm>
            <a:off x="1344842" y="36127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723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DC9F892-FC3E-4D20-AC32-8A2996A02E1E}"/>
              </a:ext>
            </a:extLst>
          </p:cNvPr>
          <p:cNvSpPr txBox="1"/>
          <p:nvPr/>
        </p:nvSpPr>
        <p:spPr>
          <a:xfrm>
            <a:off x="1953768" y="3524682"/>
            <a:ext cx="260350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43265F7-DC4C-436E-83C3-30E567E48B42}"/>
              </a:ext>
            </a:extLst>
          </p:cNvPr>
          <p:cNvSpPr/>
          <p:nvPr/>
        </p:nvSpPr>
        <p:spPr>
          <a:xfrm>
            <a:off x="1478239" y="3966268"/>
            <a:ext cx="81982" cy="27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AA685AD-4D47-40B7-B85E-1CA37AF2F6C3}"/>
              </a:ext>
            </a:extLst>
          </p:cNvPr>
          <p:cNvSpPr/>
          <p:nvPr/>
        </p:nvSpPr>
        <p:spPr>
          <a:xfrm>
            <a:off x="1110096" y="3739244"/>
            <a:ext cx="21634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CA25108-E35D-4433-85B4-63E7BBE9C934}"/>
              </a:ext>
            </a:extLst>
          </p:cNvPr>
          <p:cNvSpPr/>
          <p:nvPr/>
        </p:nvSpPr>
        <p:spPr>
          <a:xfrm>
            <a:off x="1693605" y="3739293"/>
            <a:ext cx="241767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4342271-3B34-4335-A208-0A31662F6193}"/>
              </a:ext>
            </a:extLst>
          </p:cNvPr>
          <p:cNvSpPr txBox="1"/>
          <p:nvPr/>
        </p:nvSpPr>
        <p:spPr>
          <a:xfrm>
            <a:off x="2448605" y="36127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C8574DA-1AC3-42F1-A084-E3A553CE5A99}"/>
              </a:ext>
            </a:extLst>
          </p:cNvPr>
          <p:cNvSpPr txBox="1"/>
          <p:nvPr/>
        </p:nvSpPr>
        <p:spPr>
          <a:xfrm>
            <a:off x="3057522" y="35246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B37C406-FAD2-46D4-BD73-3B2F96085EFF}"/>
              </a:ext>
            </a:extLst>
          </p:cNvPr>
          <p:cNvSpPr/>
          <p:nvPr/>
        </p:nvSpPr>
        <p:spPr>
          <a:xfrm>
            <a:off x="2213860" y="3739244"/>
            <a:ext cx="216352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AB945F59-C93C-4BCB-803C-D2F271DEC990}"/>
              </a:ext>
            </a:extLst>
          </p:cNvPr>
          <p:cNvSpPr/>
          <p:nvPr/>
        </p:nvSpPr>
        <p:spPr>
          <a:xfrm>
            <a:off x="2582001" y="3966268"/>
            <a:ext cx="81979" cy="27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0774C45-872B-4428-974F-409100723C79}"/>
              </a:ext>
            </a:extLst>
          </p:cNvPr>
          <p:cNvSpPr/>
          <p:nvPr/>
        </p:nvSpPr>
        <p:spPr>
          <a:xfrm>
            <a:off x="2797367" y="3739293"/>
            <a:ext cx="241754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BB74FC46-3FB4-4512-B0DA-A4B38ADB20C2}"/>
              </a:ext>
            </a:extLst>
          </p:cNvPr>
          <p:cNvSpPr txBox="1"/>
          <p:nvPr/>
        </p:nvSpPr>
        <p:spPr>
          <a:xfrm>
            <a:off x="3552370" y="3612704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9AF7C6C-53F5-40AD-8E9C-B0FEAA572104}"/>
              </a:ext>
            </a:extLst>
          </p:cNvPr>
          <p:cNvSpPr txBox="1"/>
          <p:nvPr/>
        </p:nvSpPr>
        <p:spPr>
          <a:xfrm>
            <a:off x="4161295" y="35246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4B62DF3-592A-48DB-AD9D-A26DD9E79942}"/>
              </a:ext>
            </a:extLst>
          </p:cNvPr>
          <p:cNvSpPr txBox="1"/>
          <p:nvPr/>
        </p:nvSpPr>
        <p:spPr>
          <a:xfrm>
            <a:off x="3596595" y="42436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ADC1B3E-C13E-47FB-8BCB-2A38AC860187}"/>
              </a:ext>
            </a:extLst>
          </p:cNvPr>
          <p:cNvSpPr/>
          <p:nvPr/>
        </p:nvSpPr>
        <p:spPr>
          <a:xfrm>
            <a:off x="3685746" y="3966268"/>
            <a:ext cx="81999" cy="277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656A1404-1BCF-4FC3-B1CB-01BA288BE846}"/>
              </a:ext>
            </a:extLst>
          </p:cNvPr>
          <p:cNvSpPr/>
          <p:nvPr/>
        </p:nvSpPr>
        <p:spPr>
          <a:xfrm>
            <a:off x="3337121" y="3739244"/>
            <a:ext cx="197024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3C4561B6-0D36-435A-899C-C9CF2654A710}"/>
              </a:ext>
            </a:extLst>
          </p:cNvPr>
          <p:cNvSpPr/>
          <p:nvPr/>
        </p:nvSpPr>
        <p:spPr>
          <a:xfrm>
            <a:off x="3901119" y="3739293"/>
            <a:ext cx="241774" cy="81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7ADA78C-0748-4FBD-B1A1-D3E8F835BCBB}"/>
              </a:ext>
            </a:extLst>
          </p:cNvPr>
          <p:cNvSpPr/>
          <p:nvPr/>
        </p:nvSpPr>
        <p:spPr>
          <a:xfrm>
            <a:off x="4440894" y="3739244"/>
            <a:ext cx="186199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45D6BA16-A5D6-4D94-A600-C079C34F51AB}"/>
              </a:ext>
            </a:extLst>
          </p:cNvPr>
          <p:cNvSpPr txBox="1"/>
          <p:nvPr/>
        </p:nvSpPr>
        <p:spPr>
          <a:xfrm>
            <a:off x="4693265" y="3541564"/>
            <a:ext cx="25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5144DC00-CF09-41E1-9BBB-4A8D5A1C503C}"/>
              </a:ext>
            </a:extLst>
          </p:cNvPr>
          <p:cNvSpPr txBox="1"/>
          <p:nvPr/>
        </p:nvSpPr>
        <p:spPr>
          <a:xfrm>
            <a:off x="2492845" y="42436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2045C209-4D08-4BB1-A2D7-B33F079AC3E6}"/>
              </a:ext>
            </a:extLst>
          </p:cNvPr>
          <p:cNvSpPr txBox="1"/>
          <p:nvPr/>
        </p:nvSpPr>
        <p:spPr>
          <a:xfrm>
            <a:off x="1389087" y="4243694"/>
            <a:ext cx="260350" cy="511037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B87C160C-4530-4814-B5D3-DFA7287CC61A}"/>
              </a:ext>
            </a:extLst>
          </p:cNvPr>
          <p:cNvSpPr/>
          <p:nvPr/>
        </p:nvSpPr>
        <p:spPr>
          <a:xfrm>
            <a:off x="745271" y="44620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61" y="0"/>
                </a:lnTo>
                <a:lnTo>
                  <a:pt x="348761" y="335174"/>
                </a:lnTo>
                <a:lnTo>
                  <a:pt x="0" y="335174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84E2D0B5-F548-47D7-982B-20B0E918F4E7}"/>
              </a:ext>
            </a:extLst>
          </p:cNvPr>
          <p:cNvSpPr/>
          <p:nvPr/>
        </p:nvSpPr>
        <p:spPr>
          <a:xfrm>
            <a:off x="745271" y="44620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61" y="0"/>
                </a:lnTo>
                <a:lnTo>
                  <a:pt x="348761" y="335174"/>
                </a:lnTo>
                <a:lnTo>
                  <a:pt x="0" y="3351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5F52F86C-8B0B-4E3E-9FED-7010C8518C2A}"/>
              </a:ext>
            </a:extLst>
          </p:cNvPr>
          <p:cNvSpPr txBox="1"/>
          <p:nvPr/>
        </p:nvSpPr>
        <p:spPr>
          <a:xfrm>
            <a:off x="818298" y="4400263"/>
            <a:ext cx="193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746FA136-1915-4F99-874E-424C167D8DA8}"/>
              </a:ext>
            </a:extLst>
          </p:cNvPr>
          <p:cNvSpPr txBox="1"/>
          <p:nvPr/>
        </p:nvSpPr>
        <p:spPr>
          <a:xfrm>
            <a:off x="818296" y="4735755"/>
            <a:ext cx="9144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50CA9CF4-0287-4D17-AD44-CFBD65B3BF8C}"/>
              </a:ext>
            </a:extLst>
          </p:cNvPr>
          <p:cNvSpPr/>
          <p:nvPr/>
        </p:nvSpPr>
        <p:spPr>
          <a:xfrm>
            <a:off x="919654" y="4049717"/>
            <a:ext cx="1536065" cy="1013460"/>
          </a:xfrm>
          <a:custGeom>
            <a:avLst/>
            <a:gdLst/>
            <a:ahLst/>
            <a:cxnLst/>
            <a:rect l="l" t="t" r="r" b="b"/>
            <a:pathLst>
              <a:path w="1536064" h="1013460">
                <a:moveTo>
                  <a:pt x="0" y="747498"/>
                </a:moveTo>
                <a:lnTo>
                  <a:pt x="12357" y="788158"/>
                </a:lnTo>
                <a:lnTo>
                  <a:pt x="47631" y="832885"/>
                </a:lnTo>
                <a:lnTo>
                  <a:pt x="103125" y="878584"/>
                </a:lnTo>
                <a:lnTo>
                  <a:pt x="137613" y="900832"/>
                </a:lnTo>
                <a:lnTo>
                  <a:pt x="176145" y="922162"/>
                </a:lnTo>
                <a:lnTo>
                  <a:pt x="218384" y="942188"/>
                </a:lnTo>
                <a:lnTo>
                  <a:pt x="263993" y="960523"/>
                </a:lnTo>
                <a:lnTo>
                  <a:pt x="312635" y="976781"/>
                </a:lnTo>
                <a:lnTo>
                  <a:pt x="363973" y="990574"/>
                </a:lnTo>
                <a:lnTo>
                  <a:pt x="417671" y="1001515"/>
                </a:lnTo>
                <a:lnTo>
                  <a:pt x="473390" y="1009218"/>
                </a:lnTo>
                <a:lnTo>
                  <a:pt x="530795" y="1013296"/>
                </a:lnTo>
                <a:lnTo>
                  <a:pt x="589547" y="1013363"/>
                </a:lnTo>
                <a:lnTo>
                  <a:pt x="649311" y="1009030"/>
                </a:lnTo>
                <a:lnTo>
                  <a:pt x="709748" y="999913"/>
                </a:lnTo>
                <a:lnTo>
                  <a:pt x="770523" y="985623"/>
                </a:lnTo>
                <a:lnTo>
                  <a:pt x="814954" y="971724"/>
                </a:lnTo>
                <a:lnTo>
                  <a:pt x="859254" y="954934"/>
                </a:lnTo>
                <a:lnTo>
                  <a:pt x="903290" y="935330"/>
                </a:lnTo>
                <a:lnTo>
                  <a:pt x="946933" y="912989"/>
                </a:lnTo>
                <a:lnTo>
                  <a:pt x="990049" y="887989"/>
                </a:lnTo>
                <a:lnTo>
                  <a:pt x="1032507" y="860408"/>
                </a:lnTo>
                <a:lnTo>
                  <a:pt x="1074177" y="830322"/>
                </a:lnTo>
                <a:lnTo>
                  <a:pt x="1114926" y="797808"/>
                </a:lnTo>
                <a:lnTo>
                  <a:pt x="1154622" y="762946"/>
                </a:lnTo>
                <a:lnTo>
                  <a:pt x="1193135" y="725811"/>
                </a:lnTo>
                <a:lnTo>
                  <a:pt x="1230333" y="686482"/>
                </a:lnTo>
                <a:lnTo>
                  <a:pt x="1266084" y="645035"/>
                </a:lnTo>
                <a:lnTo>
                  <a:pt x="1300257" y="601548"/>
                </a:lnTo>
                <a:lnTo>
                  <a:pt x="1330461" y="559409"/>
                </a:lnTo>
                <a:lnTo>
                  <a:pt x="1359086" y="515639"/>
                </a:lnTo>
                <a:lnTo>
                  <a:pt x="1386025" y="470301"/>
                </a:lnTo>
                <a:lnTo>
                  <a:pt x="1411175" y="423459"/>
                </a:lnTo>
                <a:lnTo>
                  <a:pt x="1434429" y="375173"/>
                </a:lnTo>
                <a:lnTo>
                  <a:pt x="1455682" y="325507"/>
                </a:lnTo>
                <a:lnTo>
                  <a:pt x="1474829" y="274524"/>
                </a:lnTo>
                <a:lnTo>
                  <a:pt x="1489772" y="228865"/>
                </a:lnTo>
                <a:lnTo>
                  <a:pt x="1502951" y="182290"/>
                </a:lnTo>
                <a:lnTo>
                  <a:pt x="1514297" y="134838"/>
                </a:lnTo>
                <a:lnTo>
                  <a:pt x="1523739" y="86549"/>
                </a:lnTo>
                <a:lnTo>
                  <a:pt x="1531204" y="37474"/>
                </a:lnTo>
                <a:lnTo>
                  <a:pt x="1534174" y="12624"/>
                </a:lnTo>
                <a:lnTo>
                  <a:pt x="1534626" y="8474"/>
                </a:lnTo>
                <a:lnTo>
                  <a:pt x="1535056" y="4324"/>
                </a:lnTo>
                <a:lnTo>
                  <a:pt x="1535466" y="149"/>
                </a:lnTo>
                <a:lnTo>
                  <a:pt x="153547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1B76B1F7-55D4-49A9-ACAD-C770A1D06E11}"/>
              </a:ext>
            </a:extLst>
          </p:cNvPr>
          <p:cNvSpPr/>
          <p:nvPr/>
        </p:nvSpPr>
        <p:spPr>
          <a:xfrm>
            <a:off x="2414179" y="3953843"/>
            <a:ext cx="81904" cy="106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E943F2E2-3E89-4BE1-ACE0-9133BBDF3801}"/>
              </a:ext>
            </a:extLst>
          </p:cNvPr>
          <p:cNvSpPr/>
          <p:nvPr/>
        </p:nvSpPr>
        <p:spPr>
          <a:xfrm>
            <a:off x="919654" y="4064993"/>
            <a:ext cx="403225" cy="397510"/>
          </a:xfrm>
          <a:custGeom>
            <a:avLst/>
            <a:gdLst/>
            <a:ahLst/>
            <a:cxnLst/>
            <a:rect l="l" t="t" r="r" b="b"/>
            <a:pathLst>
              <a:path w="403225" h="397510">
                <a:moveTo>
                  <a:pt x="0" y="397049"/>
                </a:moveTo>
                <a:lnTo>
                  <a:pt x="6359" y="346483"/>
                </a:lnTo>
                <a:lnTo>
                  <a:pt x="24164" y="302560"/>
                </a:lnTo>
                <a:lnTo>
                  <a:pt x="51509" y="264174"/>
                </a:lnTo>
                <a:lnTo>
                  <a:pt x="86485" y="230218"/>
                </a:lnTo>
                <a:lnTo>
                  <a:pt x="127184" y="199583"/>
                </a:lnTo>
                <a:lnTo>
                  <a:pt x="171699" y="171162"/>
                </a:lnTo>
                <a:lnTo>
                  <a:pt x="218122" y="143849"/>
                </a:lnTo>
                <a:lnTo>
                  <a:pt x="258806" y="119988"/>
                </a:lnTo>
                <a:lnTo>
                  <a:pt x="298214" y="95387"/>
                </a:lnTo>
                <a:lnTo>
                  <a:pt x="335065" y="69304"/>
                </a:lnTo>
                <a:lnTo>
                  <a:pt x="368081" y="40999"/>
                </a:lnTo>
                <a:lnTo>
                  <a:pt x="395986" y="9724"/>
                </a:lnTo>
                <a:lnTo>
                  <a:pt x="402014" y="1349"/>
                </a:lnTo>
                <a:lnTo>
                  <a:pt x="40291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20E406F4-75DC-4582-8E57-82BDB2FE078A}"/>
              </a:ext>
            </a:extLst>
          </p:cNvPr>
          <p:cNvSpPr/>
          <p:nvPr/>
        </p:nvSpPr>
        <p:spPr>
          <a:xfrm>
            <a:off x="1282948" y="3972768"/>
            <a:ext cx="79247" cy="110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108049D4-3CA3-4D66-84F8-F6F1A9C4F36C}"/>
              </a:ext>
            </a:extLst>
          </p:cNvPr>
          <p:cNvSpPr/>
          <p:nvPr/>
        </p:nvSpPr>
        <p:spPr>
          <a:xfrm>
            <a:off x="919653" y="4049592"/>
            <a:ext cx="2637790" cy="1125220"/>
          </a:xfrm>
          <a:custGeom>
            <a:avLst/>
            <a:gdLst/>
            <a:ahLst/>
            <a:cxnLst/>
            <a:rect l="l" t="t" r="r" b="b"/>
            <a:pathLst>
              <a:path w="2637790" h="1125220">
                <a:moveTo>
                  <a:pt x="0" y="747623"/>
                </a:moveTo>
                <a:lnTo>
                  <a:pt x="17979" y="801511"/>
                </a:lnTo>
                <a:lnTo>
                  <a:pt x="48832" y="839457"/>
                </a:lnTo>
                <a:lnTo>
                  <a:pt x="93537" y="878079"/>
                </a:lnTo>
                <a:lnTo>
                  <a:pt x="151026" y="916573"/>
                </a:lnTo>
                <a:lnTo>
                  <a:pt x="184233" y="935520"/>
                </a:lnTo>
                <a:lnTo>
                  <a:pt x="220236" y="954132"/>
                </a:lnTo>
                <a:lnTo>
                  <a:pt x="258903" y="972310"/>
                </a:lnTo>
                <a:lnTo>
                  <a:pt x="300100" y="989952"/>
                </a:lnTo>
                <a:lnTo>
                  <a:pt x="343694" y="1006958"/>
                </a:lnTo>
                <a:lnTo>
                  <a:pt x="389553" y="1023227"/>
                </a:lnTo>
                <a:lnTo>
                  <a:pt x="437542" y="1038658"/>
                </a:lnTo>
                <a:lnTo>
                  <a:pt x="487530" y="1053151"/>
                </a:lnTo>
                <a:lnTo>
                  <a:pt x="539381" y="1066605"/>
                </a:lnTo>
                <a:lnTo>
                  <a:pt x="592964" y="1078919"/>
                </a:lnTo>
                <a:lnTo>
                  <a:pt x="648146" y="1089993"/>
                </a:lnTo>
                <a:lnTo>
                  <a:pt x="704792" y="1099726"/>
                </a:lnTo>
                <a:lnTo>
                  <a:pt x="762770" y="1108017"/>
                </a:lnTo>
                <a:lnTo>
                  <a:pt x="821947" y="1114766"/>
                </a:lnTo>
                <a:lnTo>
                  <a:pt x="882189" y="1119872"/>
                </a:lnTo>
                <a:lnTo>
                  <a:pt x="943363" y="1123233"/>
                </a:lnTo>
                <a:lnTo>
                  <a:pt x="1005337" y="1124751"/>
                </a:lnTo>
                <a:lnTo>
                  <a:pt x="1067976" y="1124323"/>
                </a:lnTo>
                <a:lnTo>
                  <a:pt x="1131148" y="1121850"/>
                </a:lnTo>
                <a:lnTo>
                  <a:pt x="1194720" y="1117230"/>
                </a:lnTo>
                <a:lnTo>
                  <a:pt x="1258558" y="1110362"/>
                </a:lnTo>
                <a:lnTo>
                  <a:pt x="1322529" y="1101147"/>
                </a:lnTo>
                <a:lnTo>
                  <a:pt x="1372114" y="1092339"/>
                </a:lnTo>
                <a:lnTo>
                  <a:pt x="1421636" y="1082086"/>
                </a:lnTo>
                <a:lnTo>
                  <a:pt x="1471035" y="1070416"/>
                </a:lnTo>
                <a:lnTo>
                  <a:pt x="1520247" y="1057356"/>
                </a:lnTo>
                <a:lnTo>
                  <a:pt x="1569212" y="1042931"/>
                </a:lnTo>
                <a:lnTo>
                  <a:pt x="1617866" y="1027169"/>
                </a:lnTo>
                <a:lnTo>
                  <a:pt x="1666149" y="1010096"/>
                </a:lnTo>
                <a:lnTo>
                  <a:pt x="1713997" y="991739"/>
                </a:lnTo>
                <a:lnTo>
                  <a:pt x="1761350" y="972124"/>
                </a:lnTo>
                <a:lnTo>
                  <a:pt x="1808145" y="951279"/>
                </a:lnTo>
                <a:lnTo>
                  <a:pt x="1854320" y="929229"/>
                </a:lnTo>
                <a:lnTo>
                  <a:pt x="1899813" y="906002"/>
                </a:lnTo>
                <a:lnTo>
                  <a:pt x="1944562" y="881625"/>
                </a:lnTo>
                <a:lnTo>
                  <a:pt x="1988505" y="856123"/>
                </a:lnTo>
                <a:lnTo>
                  <a:pt x="2031580" y="829524"/>
                </a:lnTo>
                <a:lnTo>
                  <a:pt x="2073725" y="801853"/>
                </a:lnTo>
                <a:lnTo>
                  <a:pt x="2114879" y="773139"/>
                </a:lnTo>
                <a:lnTo>
                  <a:pt x="2154978" y="743407"/>
                </a:lnTo>
                <a:lnTo>
                  <a:pt x="2193962" y="712685"/>
                </a:lnTo>
                <a:lnTo>
                  <a:pt x="2231768" y="680998"/>
                </a:lnTo>
                <a:lnTo>
                  <a:pt x="2272320" y="644700"/>
                </a:lnTo>
                <a:lnTo>
                  <a:pt x="2311255" y="607279"/>
                </a:lnTo>
                <a:lnTo>
                  <a:pt x="2348487" y="568773"/>
                </a:lnTo>
                <a:lnTo>
                  <a:pt x="2383932" y="529219"/>
                </a:lnTo>
                <a:lnTo>
                  <a:pt x="2417505" y="488654"/>
                </a:lnTo>
                <a:lnTo>
                  <a:pt x="2449123" y="447115"/>
                </a:lnTo>
                <a:lnTo>
                  <a:pt x="2478699" y="404639"/>
                </a:lnTo>
                <a:lnTo>
                  <a:pt x="2506150" y="361263"/>
                </a:lnTo>
                <a:lnTo>
                  <a:pt x="2531392" y="317024"/>
                </a:lnTo>
                <a:lnTo>
                  <a:pt x="2557049" y="266258"/>
                </a:lnTo>
                <a:lnTo>
                  <a:pt x="2579676" y="214496"/>
                </a:lnTo>
                <a:lnTo>
                  <a:pt x="2599148" y="161792"/>
                </a:lnTo>
                <a:lnTo>
                  <a:pt x="2615342" y="108199"/>
                </a:lnTo>
                <a:lnTo>
                  <a:pt x="2625284" y="67457"/>
                </a:lnTo>
                <a:lnTo>
                  <a:pt x="2633267" y="26249"/>
                </a:lnTo>
                <a:lnTo>
                  <a:pt x="2635492" y="12424"/>
                </a:lnTo>
                <a:lnTo>
                  <a:pt x="2635842" y="10124"/>
                </a:lnTo>
                <a:lnTo>
                  <a:pt x="2636167" y="7799"/>
                </a:lnTo>
                <a:lnTo>
                  <a:pt x="2636492" y="5499"/>
                </a:lnTo>
                <a:lnTo>
                  <a:pt x="263726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042D672-8FA6-4B62-836B-ED66B133ACD2}"/>
              </a:ext>
            </a:extLst>
          </p:cNvPr>
          <p:cNvSpPr/>
          <p:nvPr/>
        </p:nvSpPr>
        <p:spPr>
          <a:xfrm>
            <a:off x="3515995" y="3953819"/>
            <a:ext cx="81849" cy="1074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37E78B46-0F91-4B8E-9466-9A44BC65D217}"/>
              </a:ext>
            </a:extLst>
          </p:cNvPr>
          <p:cNvSpPr/>
          <p:nvPr/>
        </p:nvSpPr>
        <p:spPr>
          <a:xfrm>
            <a:off x="919654" y="4196543"/>
            <a:ext cx="3973195" cy="1072515"/>
          </a:xfrm>
          <a:custGeom>
            <a:avLst/>
            <a:gdLst/>
            <a:ahLst/>
            <a:cxnLst/>
            <a:rect l="l" t="t" r="r" b="b"/>
            <a:pathLst>
              <a:path w="3973195" h="1072514">
                <a:moveTo>
                  <a:pt x="0" y="600673"/>
                </a:moveTo>
                <a:lnTo>
                  <a:pt x="12989" y="647307"/>
                </a:lnTo>
                <a:lnTo>
                  <a:pt x="35536" y="679283"/>
                </a:lnTo>
                <a:lnTo>
                  <a:pt x="68579" y="711664"/>
                </a:lnTo>
                <a:lnTo>
                  <a:pt x="111594" y="744190"/>
                </a:lnTo>
                <a:lnTo>
                  <a:pt x="164056" y="776598"/>
                </a:lnTo>
                <a:lnTo>
                  <a:pt x="225441" y="808628"/>
                </a:lnTo>
                <a:lnTo>
                  <a:pt x="295223" y="840019"/>
                </a:lnTo>
                <a:lnTo>
                  <a:pt x="333099" y="855393"/>
                </a:lnTo>
                <a:lnTo>
                  <a:pt x="372877" y="870509"/>
                </a:lnTo>
                <a:lnTo>
                  <a:pt x="414493" y="885335"/>
                </a:lnTo>
                <a:lnTo>
                  <a:pt x="457880" y="899838"/>
                </a:lnTo>
                <a:lnTo>
                  <a:pt x="502972" y="913985"/>
                </a:lnTo>
                <a:lnTo>
                  <a:pt x="549705" y="927744"/>
                </a:lnTo>
                <a:lnTo>
                  <a:pt x="598012" y="941081"/>
                </a:lnTo>
                <a:lnTo>
                  <a:pt x="647829" y="953965"/>
                </a:lnTo>
                <a:lnTo>
                  <a:pt x="699088" y="966363"/>
                </a:lnTo>
                <a:lnTo>
                  <a:pt x="751725" y="978242"/>
                </a:lnTo>
                <a:lnTo>
                  <a:pt x="805675" y="989569"/>
                </a:lnTo>
                <a:lnTo>
                  <a:pt x="860871" y="1000312"/>
                </a:lnTo>
                <a:lnTo>
                  <a:pt x="917247" y="1010438"/>
                </a:lnTo>
                <a:lnTo>
                  <a:pt x="974739" y="1019915"/>
                </a:lnTo>
                <a:lnTo>
                  <a:pt x="1033281" y="1028709"/>
                </a:lnTo>
                <a:lnTo>
                  <a:pt x="1092807" y="1036789"/>
                </a:lnTo>
                <a:lnTo>
                  <a:pt x="1153251" y="1044122"/>
                </a:lnTo>
                <a:lnTo>
                  <a:pt x="1214548" y="1050674"/>
                </a:lnTo>
                <a:lnTo>
                  <a:pt x="1276633" y="1056413"/>
                </a:lnTo>
                <a:lnTo>
                  <a:pt x="1339439" y="1061307"/>
                </a:lnTo>
                <a:lnTo>
                  <a:pt x="1402901" y="1065324"/>
                </a:lnTo>
                <a:lnTo>
                  <a:pt x="1466954" y="1068429"/>
                </a:lnTo>
                <a:lnTo>
                  <a:pt x="1531531" y="1070591"/>
                </a:lnTo>
                <a:lnTo>
                  <a:pt x="1596568" y="1071778"/>
                </a:lnTo>
                <a:lnTo>
                  <a:pt x="1661998" y="1071955"/>
                </a:lnTo>
                <a:lnTo>
                  <a:pt x="1727756" y="1071092"/>
                </a:lnTo>
                <a:lnTo>
                  <a:pt x="1793777" y="1069154"/>
                </a:lnTo>
                <a:lnTo>
                  <a:pt x="1859995" y="1066110"/>
                </a:lnTo>
                <a:lnTo>
                  <a:pt x="1926344" y="1061927"/>
                </a:lnTo>
                <a:lnTo>
                  <a:pt x="1992758" y="1056572"/>
                </a:lnTo>
                <a:lnTo>
                  <a:pt x="2046129" y="1051401"/>
                </a:lnTo>
                <a:lnTo>
                  <a:pt x="2099467" y="1045464"/>
                </a:lnTo>
                <a:lnTo>
                  <a:pt x="2152736" y="1038770"/>
                </a:lnTo>
                <a:lnTo>
                  <a:pt x="2205903" y="1031332"/>
                </a:lnTo>
                <a:lnTo>
                  <a:pt x="2258934" y="1023159"/>
                </a:lnTo>
                <a:lnTo>
                  <a:pt x="2311796" y="1014263"/>
                </a:lnTo>
                <a:lnTo>
                  <a:pt x="2364452" y="1004654"/>
                </a:lnTo>
                <a:lnTo>
                  <a:pt x="2416871" y="994343"/>
                </a:lnTo>
                <a:lnTo>
                  <a:pt x="2469018" y="983341"/>
                </a:lnTo>
                <a:lnTo>
                  <a:pt x="2520858" y="971660"/>
                </a:lnTo>
                <a:lnTo>
                  <a:pt x="2572358" y="959309"/>
                </a:lnTo>
                <a:lnTo>
                  <a:pt x="2623483" y="946299"/>
                </a:lnTo>
                <a:lnTo>
                  <a:pt x="2674200" y="932642"/>
                </a:lnTo>
                <a:lnTo>
                  <a:pt x="2724475" y="918348"/>
                </a:lnTo>
                <a:lnTo>
                  <a:pt x="2774273" y="903428"/>
                </a:lnTo>
                <a:lnTo>
                  <a:pt x="2823560" y="887892"/>
                </a:lnTo>
                <a:lnTo>
                  <a:pt x="2872303" y="871753"/>
                </a:lnTo>
                <a:lnTo>
                  <a:pt x="2920467" y="855019"/>
                </a:lnTo>
                <a:lnTo>
                  <a:pt x="2968018" y="837703"/>
                </a:lnTo>
                <a:lnTo>
                  <a:pt x="3014923" y="819816"/>
                </a:lnTo>
                <a:lnTo>
                  <a:pt x="3061147" y="801367"/>
                </a:lnTo>
                <a:lnTo>
                  <a:pt x="3106655" y="782367"/>
                </a:lnTo>
                <a:lnTo>
                  <a:pt x="3151415" y="762829"/>
                </a:lnTo>
                <a:lnTo>
                  <a:pt x="3195393" y="742762"/>
                </a:lnTo>
                <a:lnTo>
                  <a:pt x="3238553" y="722177"/>
                </a:lnTo>
                <a:lnTo>
                  <a:pt x="3280862" y="701085"/>
                </a:lnTo>
                <a:lnTo>
                  <a:pt x="3322285" y="679497"/>
                </a:lnTo>
                <a:lnTo>
                  <a:pt x="3362790" y="657423"/>
                </a:lnTo>
                <a:lnTo>
                  <a:pt x="3412953" y="628645"/>
                </a:lnTo>
                <a:lnTo>
                  <a:pt x="3461503" y="599121"/>
                </a:lnTo>
                <a:lnTo>
                  <a:pt x="3508370" y="568872"/>
                </a:lnTo>
                <a:lnTo>
                  <a:pt x="3553483" y="537923"/>
                </a:lnTo>
                <a:lnTo>
                  <a:pt x="3596773" y="506295"/>
                </a:lnTo>
                <a:lnTo>
                  <a:pt x="3638168" y="474010"/>
                </a:lnTo>
                <a:lnTo>
                  <a:pt x="3677599" y="441091"/>
                </a:lnTo>
                <a:lnTo>
                  <a:pt x="3714994" y="407561"/>
                </a:lnTo>
                <a:lnTo>
                  <a:pt x="3750284" y="373441"/>
                </a:lnTo>
                <a:lnTo>
                  <a:pt x="3783397" y="338755"/>
                </a:lnTo>
                <a:lnTo>
                  <a:pt x="3814264" y="303524"/>
                </a:lnTo>
                <a:lnTo>
                  <a:pt x="3845545" y="264166"/>
                </a:lnTo>
                <a:lnTo>
                  <a:pt x="3873927" y="224204"/>
                </a:lnTo>
                <a:lnTo>
                  <a:pt x="3899318" y="183668"/>
                </a:lnTo>
                <a:lnTo>
                  <a:pt x="3921627" y="142589"/>
                </a:lnTo>
                <a:lnTo>
                  <a:pt x="3940764" y="100999"/>
                </a:lnTo>
                <a:lnTo>
                  <a:pt x="3955734" y="61572"/>
                </a:lnTo>
                <a:lnTo>
                  <a:pt x="3967739" y="21749"/>
                </a:lnTo>
                <a:lnTo>
                  <a:pt x="3971089" y="8374"/>
                </a:lnTo>
                <a:lnTo>
                  <a:pt x="3971614" y="6149"/>
                </a:lnTo>
                <a:lnTo>
                  <a:pt x="3972139" y="3924"/>
                </a:lnTo>
                <a:lnTo>
                  <a:pt x="3972639" y="1674"/>
                </a:lnTo>
                <a:lnTo>
                  <a:pt x="397298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8E59DDAD-401A-48D5-881E-9A30E2ECB694}"/>
              </a:ext>
            </a:extLst>
          </p:cNvPr>
          <p:cNvSpPr/>
          <p:nvPr/>
        </p:nvSpPr>
        <p:spPr>
          <a:xfrm>
            <a:off x="4851844" y="4101093"/>
            <a:ext cx="81599" cy="108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27AA9D6A-B4FE-4C44-BE94-AC79B0D5508F}"/>
              </a:ext>
            </a:extLst>
          </p:cNvPr>
          <p:cNvSpPr txBox="1"/>
          <p:nvPr/>
        </p:nvSpPr>
        <p:spPr>
          <a:xfrm>
            <a:off x="5151418" y="3524682"/>
            <a:ext cx="280035" cy="511037"/>
          </a:xfrm>
          <a:prstGeom prst="rect">
            <a:avLst/>
          </a:prstGeom>
          <a:solidFill>
            <a:srgbClr val="D8E9D3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2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7CF81785-3B4A-4740-A528-938852D475F6}"/>
              </a:ext>
            </a:extLst>
          </p:cNvPr>
          <p:cNvSpPr/>
          <p:nvPr/>
        </p:nvSpPr>
        <p:spPr>
          <a:xfrm>
            <a:off x="4957118" y="3739244"/>
            <a:ext cx="186199" cy="8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14F25792-2F50-4929-8D51-3F666AFE3E51}"/>
              </a:ext>
            </a:extLst>
          </p:cNvPr>
          <p:cNvSpPr/>
          <p:nvPr/>
        </p:nvSpPr>
        <p:spPr>
          <a:xfrm>
            <a:off x="5467915" y="3748293"/>
            <a:ext cx="186274" cy="8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60A57DE3-4884-4B3B-AE6D-2E1C751BC975}"/>
              </a:ext>
            </a:extLst>
          </p:cNvPr>
          <p:cNvSpPr txBox="1"/>
          <p:nvPr/>
        </p:nvSpPr>
        <p:spPr>
          <a:xfrm>
            <a:off x="6474838" y="2741796"/>
            <a:ext cx="260350" cy="51103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84417867-5BBB-4A29-8CFF-5035B6461169}"/>
              </a:ext>
            </a:extLst>
          </p:cNvPr>
          <p:cNvSpPr txBox="1"/>
          <p:nvPr/>
        </p:nvSpPr>
        <p:spPr>
          <a:xfrm>
            <a:off x="7584886" y="2741784"/>
            <a:ext cx="260350" cy="511037"/>
          </a:xfrm>
          <a:prstGeom prst="rect">
            <a:avLst/>
          </a:prstGeom>
          <a:solidFill>
            <a:srgbClr val="CFE1F2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FB47FAEB-ED09-4B5D-ADA9-AD9792EB15B6}"/>
              </a:ext>
            </a:extLst>
          </p:cNvPr>
          <p:cNvSpPr/>
          <p:nvPr/>
        </p:nvSpPr>
        <p:spPr>
          <a:xfrm>
            <a:off x="6564464" y="3271193"/>
            <a:ext cx="81974" cy="2848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59A10F5C-4D82-4EDD-8C60-A9A0919270AD}"/>
              </a:ext>
            </a:extLst>
          </p:cNvPr>
          <p:cNvSpPr/>
          <p:nvPr/>
        </p:nvSpPr>
        <p:spPr>
          <a:xfrm>
            <a:off x="7675736" y="3271189"/>
            <a:ext cx="81974" cy="284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3F1B178B-8346-4A78-8E21-805ADB9609EE}"/>
              </a:ext>
            </a:extLst>
          </p:cNvPr>
          <p:cNvSpPr txBox="1"/>
          <p:nvPr/>
        </p:nvSpPr>
        <p:spPr>
          <a:xfrm>
            <a:off x="8767433" y="3591571"/>
            <a:ext cx="25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A7AF0D62-4CCC-4A02-984A-4AA7534E8FA2}"/>
              </a:ext>
            </a:extLst>
          </p:cNvPr>
          <p:cNvSpPr txBox="1"/>
          <p:nvPr/>
        </p:nvSpPr>
        <p:spPr>
          <a:xfrm>
            <a:off x="1516399" y="2711759"/>
            <a:ext cx="21799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sequence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single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58582FD2-DE9A-4E9A-974F-24D4113C628C}"/>
              </a:ext>
            </a:extLst>
          </p:cNvPr>
          <p:cNvSpPr txBox="1"/>
          <p:nvPr/>
        </p:nvSpPr>
        <p:spPr>
          <a:xfrm>
            <a:off x="1516397" y="2081208"/>
            <a:ext cx="6960870" cy="66428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91223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One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many</a:t>
            </a:r>
            <a:r>
              <a:rPr sz="1400" spc="-5" dirty="0">
                <a:latin typeface="Arial"/>
                <a:cs typeface="Arial"/>
              </a:rPr>
              <a:t>: Produce output  </a:t>
            </a:r>
            <a:r>
              <a:rPr sz="1400" dirty="0">
                <a:latin typeface="Arial"/>
                <a:cs typeface="Arial"/>
              </a:rPr>
              <a:t>sequence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single </a:t>
            </a:r>
            <a:r>
              <a:rPr sz="1400" spc="-5" dirty="0">
                <a:latin typeface="Arial"/>
                <a:cs typeface="Arial"/>
              </a:rPr>
              <a:t>input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400" b="1" dirty="0">
                <a:latin typeface="Arial"/>
                <a:cs typeface="Arial"/>
              </a:rPr>
              <a:t>Many to </a:t>
            </a:r>
            <a:r>
              <a:rPr sz="1400" b="1" spc="-5" dirty="0">
                <a:latin typeface="Arial"/>
                <a:cs typeface="Arial"/>
              </a:rPr>
              <a:t>one</a:t>
            </a:r>
            <a:r>
              <a:rPr sz="1400" spc="-5" dirty="0">
                <a:latin typeface="Arial"/>
                <a:cs typeface="Arial"/>
              </a:rPr>
              <a:t>: Encode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0263BA02-D600-4E5A-A30E-240B315BC5B2}"/>
              </a:ext>
            </a:extLst>
          </p:cNvPr>
          <p:cNvSpPr txBox="1"/>
          <p:nvPr/>
        </p:nvSpPr>
        <p:spPr>
          <a:xfrm>
            <a:off x="5867416" y="3639391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3950" dirty="0">
                <a:latin typeface="Arial"/>
                <a:cs typeface="Arial"/>
              </a:rPr>
              <a:t>W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49244CD9-DA03-4815-873E-71EDB0F7EE8F}"/>
              </a:ext>
            </a:extLst>
          </p:cNvPr>
          <p:cNvSpPr txBox="1"/>
          <p:nvPr/>
        </p:nvSpPr>
        <p:spPr>
          <a:xfrm>
            <a:off x="6476338" y="3551370"/>
            <a:ext cx="260350" cy="511037"/>
          </a:xfrm>
          <a:prstGeom prst="rect">
            <a:avLst/>
          </a:prstGeom>
          <a:solidFill>
            <a:srgbClr val="CFDFE2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F1E0B8BB-6038-4DF3-90AA-1A20413C6C25}"/>
              </a:ext>
            </a:extLst>
          </p:cNvPr>
          <p:cNvSpPr/>
          <p:nvPr/>
        </p:nvSpPr>
        <p:spPr>
          <a:xfrm>
            <a:off x="6216165" y="3765993"/>
            <a:ext cx="241774" cy="8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A12E173-9DDE-4A60-8559-A503F4EAE25E}"/>
              </a:ext>
            </a:extLst>
          </p:cNvPr>
          <p:cNvSpPr txBox="1"/>
          <p:nvPr/>
        </p:nvSpPr>
        <p:spPr>
          <a:xfrm>
            <a:off x="6971162" y="3639391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723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3950" dirty="0">
                <a:latin typeface="Arial"/>
                <a:cs typeface="Arial"/>
              </a:rPr>
              <a:t>W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B1127D85-0C21-4548-879B-C06CC90B8374}"/>
              </a:ext>
            </a:extLst>
          </p:cNvPr>
          <p:cNvSpPr txBox="1"/>
          <p:nvPr/>
        </p:nvSpPr>
        <p:spPr>
          <a:xfrm>
            <a:off x="7580088" y="3551370"/>
            <a:ext cx="280035" cy="511037"/>
          </a:xfrm>
          <a:prstGeom prst="rect">
            <a:avLst/>
          </a:prstGeom>
          <a:solidFill>
            <a:srgbClr val="CFDFE2"/>
          </a:solidFill>
          <a:ln w="952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045"/>
              </a:lnSpc>
              <a:spcBef>
                <a:spcPts val="99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2DE17A5A-A58C-418F-BAEE-1F96C9642A2D}"/>
              </a:ext>
            </a:extLst>
          </p:cNvPr>
          <p:cNvSpPr/>
          <p:nvPr/>
        </p:nvSpPr>
        <p:spPr>
          <a:xfrm>
            <a:off x="6736440" y="3765943"/>
            <a:ext cx="216349" cy="81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6CA8181D-45C9-41D0-A0D7-76D50687DBF6}"/>
              </a:ext>
            </a:extLst>
          </p:cNvPr>
          <p:cNvSpPr/>
          <p:nvPr/>
        </p:nvSpPr>
        <p:spPr>
          <a:xfrm>
            <a:off x="7319938" y="3765993"/>
            <a:ext cx="241749" cy="8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90B3F29A-0C31-4CBC-8105-6C22975E72D0}"/>
              </a:ext>
            </a:extLst>
          </p:cNvPr>
          <p:cNvSpPr txBox="1"/>
          <p:nvPr/>
        </p:nvSpPr>
        <p:spPr>
          <a:xfrm>
            <a:off x="8074936" y="3639391"/>
            <a:ext cx="349250" cy="271227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5088">
              <a:spcBef>
                <a:spcPts val="434"/>
              </a:spcBef>
            </a:pPr>
            <a:r>
              <a:rPr sz="1400" spc="10" dirty="0">
                <a:latin typeface="Arial"/>
                <a:cs typeface="Arial"/>
              </a:rPr>
              <a:t>f</a:t>
            </a:r>
            <a:r>
              <a:rPr sz="1350" spc="15" baseline="-33950" dirty="0">
                <a:latin typeface="Arial"/>
                <a:cs typeface="Arial"/>
              </a:rPr>
              <a:t>W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C40C19D1-7BDA-4556-950A-6CAA0F5AAC25}"/>
              </a:ext>
            </a:extLst>
          </p:cNvPr>
          <p:cNvSpPr/>
          <p:nvPr/>
        </p:nvSpPr>
        <p:spPr>
          <a:xfrm>
            <a:off x="7859686" y="3765943"/>
            <a:ext cx="197024" cy="819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A3F573CB-E612-4CA8-BE67-35AB41AA3122}"/>
              </a:ext>
            </a:extLst>
          </p:cNvPr>
          <p:cNvSpPr/>
          <p:nvPr/>
        </p:nvSpPr>
        <p:spPr>
          <a:xfrm>
            <a:off x="8423685" y="3765993"/>
            <a:ext cx="241774" cy="8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450BCBDE-42FF-4737-9EEA-89E4A74435F2}"/>
              </a:ext>
            </a:extLst>
          </p:cNvPr>
          <p:cNvSpPr/>
          <p:nvPr/>
        </p:nvSpPr>
        <p:spPr>
          <a:xfrm>
            <a:off x="5267842" y="44887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49" y="0"/>
                </a:lnTo>
                <a:lnTo>
                  <a:pt x="348749" y="335149"/>
                </a:lnTo>
                <a:lnTo>
                  <a:pt x="0" y="33514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000876C9-7797-408B-80AA-F23AEF68E4C4}"/>
              </a:ext>
            </a:extLst>
          </p:cNvPr>
          <p:cNvSpPr/>
          <p:nvPr/>
        </p:nvSpPr>
        <p:spPr>
          <a:xfrm>
            <a:off x="5267842" y="4488741"/>
            <a:ext cx="349250" cy="335280"/>
          </a:xfrm>
          <a:custGeom>
            <a:avLst/>
            <a:gdLst/>
            <a:ahLst/>
            <a:cxnLst/>
            <a:rect l="l" t="t" r="r" b="b"/>
            <a:pathLst>
              <a:path w="349250" h="335279">
                <a:moveTo>
                  <a:pt x="0" y="0"/>
                </a:moveTo>
                <a:lnTo>
                  <a:pt x="348749" y="0"/>
                </a:lnTo>
                <a:lnTo>
                  <a:pt x="348749" y="335149"/>
                </a:lnTo>
                <a:lnTo>
                  <a:pt x="0" y="3351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984EF0AE-E019-48DB-BC88-8435B8665438}"/>
              </a:ext>
            </a:extLst>
          </p:cNvPr>
          <p:cNvSpPr txBox="1"/>
          <p:nvPr/>
        </p:nvSpPr>
        <p:spPr>
          <a:xfrm>
            <a:off x="5340860" y="4426951"/>
            <a:ext cx="193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A8B4A93A-724E-40DF-A3F4-987A3BB7DA3E}"/>
              </a:ext>
            </a:extLst>
          </p:cNvPr>
          <p:cNvSpPr txBox="1"/>
          <p:nvPr/>
        </p:nvSpPr>
        <p:spPr>
          <a:xfrm>
            <a:off x="5340858" y="4762445"/>
            <a:ext cx="9144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DB362CA3-EE02-48CD-A1F5-004A5CF62EB7}"/>
              </a:ext>
            </a:extLst>
          </p:cNvPr>
          <p:cNvSpPr/>
          <p:nvPr/>
        </p:nvSpPr>
        <p:spPr>
          <a:xfrm>
            <a:off x="5442217" y="4076417"/>
            <a:ext cx="1536065" cy="1013460"/>
          </a:xfrm>
          <a:custGeom>
            <a:avLst/>
            <a:gdLst/>
            <a:ahLst/>
            <a:cxnLst/>
            <a:rect l="l" t="t" r="r" b="b"/>
            <a:pathLst>
              <a:path w="1536065" h="1013460">
                <a:moveTo>
                  <a:pt x="0" y="747473"/>
                </a:moveTo>
                <a:lnTo>
                  <a:pt x="12357" y="788140"/>
                </a:lnTo>
                <a:lnTo>
                  <a:pt x="47632" y="832872"/>
                </a:lnTo>
                <a:lnTo>
                  <a:pt x="103128" y="878576"/>
                </a:lnTo>
                <a:lnTo>
                  <a:pt x="137616" y="900824"/>
                </a:lnTo>
                <a:lnTo>
                  <a:pt x="176149" y="922155"/>
                </a:lnTo>
                <a:lnTo>
                  <a:pt x="218388" y="942182"/>
                </a:lnTo>
                <a:lnTo>
                  <a:pt x="263998" y="960517"/>
                </a:lnTo>
                <a:lnTo>
                  <a:pt x="312640" y="976774"/>
                </a:lnTo>
                <a:lnTo>
                  <a:pt x="363979" y="990566"/>
                </a:lnTo>
                <a:lnTo>
                  <a:pt x="417676" y="1001506"/>
                </a:lnTo>
                <a:lnTo>
                  <a:pt x="473395" y="1009208"/>
                </a:lnTo>
                <a:lnTo>
                  <a:pt x="530799" y="1013284"/>
                </a:lnTo>
                <a:lnTo>
                  <a:pt x="589551" y="1013348"/>
                </a:lnTo>
                <a:lnTo>
                  <a:pt x="649314" y="1009013"/>
                </a:lnTo>
                <a:lnTo>
                  <a:pt x="709750" y="999891"/>
                </a:lnTo>
                <a:lnTo>
                  <a:pt x="770523" y="985598"/>
                </a:lnTo>
                <a:lnTo>
                  <a:pt x="814953" y="971699"/>
                </a:lnTo>
                <a:lnTo>
                  <a:pt x="859253" y="954909"/>
                </a:lnTo>
                <a:lnTo>
                  <a:pt x="903290" y="935305"/>
                </a:lnTo>
                <a:lnTo>
                  <a:pt x="946933" y="912964"/>
                </a:lnTo>
                <a:lnTo>
                  <a:pt x="990049" y="887964"/>
                </a:lnTo>
                <a:lnTo>
                  <a:pt x="1032509" y="860383"/>
                </a:lnTo>
                <a:lnTo>
                  <a:pt x="1074179" y="830297"/>
                </a:lnTo>
                <a:lnTo>
                  <a:pt x="1114927" y="797783"/>
                </a:lnTo>
                <a:lnTo>
                  <a:pt x="1154624" y="762921"/>
                </a:lnTo>
                <a:lnTo>
                  <a:pt x="1193135" y="725786"/>
                </a:lnTo>
                <a:lnTo>
                  <a:pt x="1230331" y="686457"/>
                </a:lnTo>
                <a:lnTo>
                  <a:pt x="1266079" y="645010"/>
                </a:lnTo>
                <a:lnTo>
                  <a:pt x="1300247" y="601523"/>
                </a:lnTo>
                <a:lnTo>
                  <a:pt x="1330456" y="559385"/>
                </a:lnTo>
                <a:lnTo>
                  <a:pt x="1359084" y="515618"/>
                </a:lnTo>
                <a:lnTo>
                  <a:pt x="1386025" y="470284"/>
                </a:lnTo>
                <a:lnTo>
                  <a:pt x="1411176" y="423444"/>
                </a:lnTo>
                <a:lnTo>
                  <a:pt x="1434428" y="375159"/>
                </a:lnTo>
                <a:lnTo>
                  <a:pt x="1455679" y="325490"/>
                </a:lnTo>
                <a:lnTo>
                  <a:pt x="1474822" y="274499"/>
                </a:lnTo>
                <a:lnTo>
                  <a:pt x="1489768" y="228855"/>
                </a:lnTo>
                <a:lnTo>
                  <a:pt x="1502950" y="182287"/>
                </a:lnTo>
                <a:lnTo>
                  <a:pt x="1514298" y="134838"/>
                </a:lnTo>
                <a:lnTo>
                  <a:pt x="1523746" y="86549"/>
                </a:lnTo>
                <a:lnTo>
                  <a:pt x="1531196" y="37449"/>
                </a:lnTo>
                <a:lnTo>
                  <a:pt x="1534171" y="12624"/>
                </a:lnTo>
                <a:lnTo>
                  <a:pt x="1534621" y="8474"/>
                </a:lnTo>
                <a:lnTo>
                  <a:pt x="1535071" y="4299"/>
                </a:lnTo>
                <a:lnTo>
                  <a:pt x="1535471" y="149"/>
                </a:lnTo>
                <a:lnTo>
                  <a:pt x="153547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111BD0EF-AC2A-4593-80D1-CDFF6FEE5062}"/>
              </a:ext>
            </a:extLst>
          </p:cNvPr>
          <p:cNvSpPr/>
          <p:nvPr/>
        </p:nvSpPr>
        <p:spPr>
          <a:xfrm>
            <a:off x="6936737" y="3980543"/>
            <a:ext cx="81924" cy="106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49A8A466-6152-45FC-902B-6C2FD13EE445}"/>
              </a:ext>
            </a:extLst>
          </p:cNvPr>
          <p:cNvSpPr/>
          <p:nvPr/>
        </p:nvSpPr>
        <p:spPr>
          <a:xfrm>
            <a:off x="5442217" y="4091667"/>
            <a:ext cx="403225" cy="397510"/>
          </a:xfrm>
          <a:custGeom>
            <a:avLst/>
            <a:gdLst/>
            <a:ahLst/>
            <a:cxnLst/>
            <a:rect l="l" t="t" r="r" b="b"/>
            <a:pathLst>
              <a:path w="403225" h="397510">
                <a:moveTo>
                  <a:pt x="0" y="397074"/>
                </a:moveTo>
                <a:lnTo>
                  <a:pt x="6359" y="346508"/>
                </a:lnTo>
                <a:lnTo>
                  <a:pt x="24167" y="302585"/>
                </a:lnTo>
                <a:lnTo>
                  <a:pt x="51514" y="264199"/>
                </a:lnTo>
                <a:lnTo>
                  <a:pt x="86491" y="230243"/>
                </a:lnTo>
                <a:lnTo>
                  <a:pt x="127191" y="199608"/>
                </a:lnTo>
                <a:lnTo>
                  <a:pt x="171705" y="171187"/>
                </a:lnTo>
                <a:lnTo>
                  <a:pt x="218124" y="143874"/>
                </a:lnTo>
                <a:lnTo>
                  <a:pt x="258805" y="120013"/>
                </a:lnTo>
                <a:lnTo>
                  <a:pt x="298208" y="95409"/>
                </a:lnTo>
                <a:lnTo>
                  <a:pt x="335057" y="69319"/>
                </a:lnTo>
                <a:lnTo>
                  <a:pt x="368074" y="40999"/>
                </a:lnTo>
                <a:lnTo>
                  <a:pt x="395999" y="9724"/>
                </a:lnTo>
                <a:lnTo>
                  <a:pt x="402024" y="1349"/>
                </a:lnTo>
                <a:lnTo>
                  <a:pt x="40292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1BB1EA04-F4B4-4FA3-85F2-CD8C6602EA21}"/>
              </a:ext>
            </a:extLst>
          </p:cNvPr>
          <p:cNvSpPr/>
          <p:nvPr/>
        </p:nvSpPr>
        <p:spPr>
          <a:xfrm>
            <a:off x="5805517" y="3999442"/>
            <a:ext cx="79249" cy="1109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39265CFA-E308-4D20-832A-A9664B9EC4F7}"/>
              </a:ext>
            </a:extLst>
          </p:cNvPr>
          <p:cNvSpPr/>
          <p:nvPr/>
        </p:nvSpPr>
        <p:spPr>
          <a:xfrm>
            <a:off x="5442217" y="4076142"/>
            <a:ext cx="2635885" cy="1014094"/>
          </a:xfrm>
          <a:custGeom>
            <a:avLst/>
            <a:gdLst/>
            <a:ahLst/>
            <a:cxnLst/>
            <a:rect l="l" t="t" r="r" b="b"/>
            <a:pathLst>
              <a:path w="2635884" h="1014095">
                <a:moveTo>
                  <a:pt x="0" y="747748"/>
                </a:moveTo>
                <a:lnTo>
                  <a:pt x="20497" y="787670"/>
                </a:lnTo>
                <a:lnTo>
                  <a:pt x="55582" y="816677"/>
                </a:lnTo>
                <a:lnTo>
                  <a:pt x="106284" y="846581"/>
                </a:lnTo>
                <a:lnTo>
                  <a:pt x="171302" y="876512"/>
                </a:lnTo>
                <a:lnTo>
                  <a:pt x="208773" y="891216"/>
                </a:lnTo>
                <a:lnTo>
                  <a:pt x="249335" y="905601"/>
                </a:lnTo>
                <a:lnTo>
                  <a:pt x="292825" y="919557"/>
                </a:lnTo>
                <a:lnTo>
                  <a:pt x="339080" y="932976"/>
                </a:lnTo>
                <a:lnTo>
                  <a:pt x="387938" y="945750"/>
                </a:lnTo>
                <a:lnTo>
                  <a:pt x="439236" y="957768"/>
                </a:lnTo>
                <a:lnTo>
                  <a:pt x="492812" y="968924"/>
                </a:lnTo>
                <a:lnTo>
                  <a:pt x="548503" y="979107"/>
                </a:lnTo>
                <a:lnTo>
                  <a:pt x="606145" y="988209"/>
                </a:lnTo>
                <a:lnTo>
                  <a:pt x="665577" y="996121"/>
                </a:lnTo>
                <a:lnTo>
                  <a:pt x="726636" y="1002735"/>
                </a:lnTo>
                <a:lnTo>
                  <a:pt x="789159" y="1007941"/>
                </a:lnTo>
                <a:lnTo>
                  <a:pt x="852983" y="1011631"/>
                </a:lnTo>
                <a:lnTo>
                  <a:pt x="917945" y="1013697"/>
                </a:lnTo>
                <a:lnTo>
                  <a:pt x="983884" y="1014028"/>
                </a:lnTo>
                <a:lnTo>
                  <a:pt x="1050636" y="1012517"/>
                </a:lnTo>
                <a:lnTo>
                  <a:pt x="1118038" y="1009055"/>
                </a:lnTo>
                <a:lnTo>
                  <a:pt x="1185928" y="1003533"/>
                </a:lnTo>
                <a:lnTo>
                  <a:pt x="1254144" y="995841"/>
                </a:lnTo>
                <a:lnTo>
                  <a:pt x="1322522" y="985873"/>
                </a:lnTo>
                <a:lnTo>
                  <a:pt x="1372109" y="977171"/>
                </a:lnTo>
                <a:lnTo>
                  <a:pt x="1421633" y="967237"/>
                </a:lnTo>
                <a:lnTo>
                  <a:pt x="1471033" y="956091"/>
                </a:lnTo>
                <a:lnTo>
                  <a:pt x="1520247" y="943754"/>
                </a:lnTo>
                <a:lnTo>
                  <a:pt x="1569213" y="930248"/>
                </a:lnTo>
                <a:lnTo>
                  <a:pt x="1617869" y="915594"/>
                </a:lnTo>
                <a:lnTo>
                  <a:pt x="1666152" y="899814"/>
                </a:lnTo>
                <a:lnTo>
                  <a:pt x="1714001" y="882927"/>
                </a:lnTo>
                <a:lnTo>
                  <a:pt x="1761354" y="864956"/>
                </a:lnTo>
                <a:lnTo>
                  <a:pt x="1808149" y="845923"/>
                </a:lnTo>
                <a:lnTo>
                  <a:pt x="1854324" y="825847"/>
                </a:lnTo>
                <a:lnTo>
                  <a:pt x="1899817" y="804751"/>
                </a:lnTo>
                <a:lnTo>
                  <a:pt x="1944566" y="782656"/>
                </a:lnTo>
                <a:lnTo>
                  <a:pt x="1988508" y="759583"/>
                </a:lnTo>
                <a:lnTo>
                  <a:pt x="2031583" y="735553"/>
                </a:lnTo>
                <a:lnTo>
                  <a:pt x="2073728" y="710588"/>
                </a:lnTo>
                <a:lnTo>
                  <a:pt x="2114881" y="684709"/>
                </a:lnTo>
                <a:lnTo>
                  <a:pt x="2154981" y="657937"/>
                </a:lnTo>
                <a:lnTo>
                  <a:pt x="2193964" y="630293"/>
                </a:lnTo>
                <a:lnTo>
                  <a:pt x="2231770" y="601798"/>
                </a:lnTo>
                <a:lnTo>
                  <a:pt x="2272316" y="569167"/>
                </a:lnTo>
                <a:lnTo>
                  <a:pt x="2311247" y="535542"/>
                </a:lnTo>
                <a:lnTo>
                  <a:pt x="2348478" y="500953"/>
                </a:lnTo>
                <a:lnTo>
                  <a:pt x="2383924" y="465428"/>
                </a:lnTo>
                <a:lnTo>
                  <a:pt x="2417500" y="428996"/>
                </a:lnTo>
                <a:lnTo>
                  <a:pt x="2449120" y="391686"/>
                </a:lnTo>
                <a:lnTo>
                  <a:pt x="2478699" y="353526"/>
                </a:lnTo>
                <a:lnTo>
                  <a:pt x="2506152" y="314546"/>
                </a:lnTo>
                <a:lnTo>
                  <a:pt x="2531394" y="274774"/>
                </a:lnTo>
                <a:lnTo>
                  <a:pt x="2557052" y="229130"/>
                </a:lnTo>
                <a:lnTo>
                  <a:pt x="2579679" y="182562"/>
                </a:lnTo>
                <a:lnTo>
                  <a:pt x="2599151" y="135113"/>
                </a:lnTo>
                <a:lnTo>
                  <a:pt x="2615344" y="86824"/>
                </a:lnTo>
                <a:lnTo>
                  <a:pt x="2628169" y="37724"/>
                </a:lnTo>
                <a:lnTo>
                  <a:pt x="2633269" y="12899"/>
                </a:lnTo>
                <a:lnTo>
                  <a:pt x="2634044" y="8749"/>
                </a:lnTo>
                <a:lnTo>
                  <a:pt x="2634769" y="4574"/>
                </a:lnTo>
                <a:lnTo>
                  <a:pt x="2635494" y="424"/>
                </a:lnTo>
                <a:lnTo>
                  <a:pt x="263554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0FB2D377-59D3-41E9-B218-3300AFC3BB77}"/>
              </a:ext>
            </a:extLst>
          </p:cNvPr>
          <p:cNvSpPr/>
          <p:nvPr/>
        </p:nvSpPr>
        <p:spPr>
          <a:xfrm>
            <a:off x="8036887" y="3980468"/>
            <a:ext cx="81749" cy="1078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3B18-6A61-4F0D-BC69-9FD72BBD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F86B-49DC-4E42-BD01-4AE8630D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B76C44F-6AFF-4D96-8E6E-F3A1BB99F51D}"/>
              </a:ext>
            </a:extLst>
          </p:cNvPr>
          <p:cNvSpPr txBox="1">
            <a:spLocks/>
          </p:cNvSpPr>
          <p:nvPr/>
        </p:nvSpPr>
        <p:spPr>
          <a:xfrm>
            <a:off x="1782117" y="1215640"/>
            <a:ext cx="475361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10"/>
              <a:t>Backpropagation </a:t>
            </a:r>
            <a:r>
              <a:rPr lang="en-US" sz="2800" spc="-5"/>
              <a:t>through</a:t>
            </a:r>
            <a:r>
              <a:rPr lang="en-US" sz="2800" spc="-90"/>
              <a:t> </a:t>
            </a:r>
            <a:r>
              <a:rPr lang="en-US" sz="2800" spc="-5"/>
              <a:t>time</a:t>
            </a:r>
            <a:endParaRPr lang="en-US"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ADAD812-9701-44E6-9C2C-CD7E269B0BC3}"/>
              </a:ext>
            </a:extLst>
          </p:cNvPr>
          <p:cNvSpPr/>
          <p:nvPr/>
        </p:nvSpPr>
        <p:spPr>
          <a:xfrm>
            <a:off x="1753444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FD3FD40-01F4-4E94-87F7-00A1B1567CDA}"/>
              </a:ext>
            </a:extLst>
          </p:cNvPr>
          <p:cNvSpPr/>
          <p:nvPr/>
        </p:nvSpPr>
        <p:spPr>
          <a:xfrm>
            <a:off x="1753444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FA31488-403B-4655-8B99-085604E3610E}"/>
              </a:ext>
            </a:extLst>
          </p:cNvPr>
          <p:cNvSpPr/>
          <p:nvPr/>
        </p:nvSpPr>
        <p:spPr>
          <a:xfrm>
            <a:off x="1753444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715FD2-2113-4EBF-92F7-70AA0AF5DACE}"/>
              </a:ext>
            </a:extLst>
          </p:cNvPr>
          <p:cNvSpPr/>
          <p:nvPr/>
        </p:nvSpPr>
        <p:spPr>
          <a:xfrm>
            <a:off x="1753444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6C9E478-DA76-4303-AC1F-5F5583D3E584}"/>
              </a:ext>
            </a:extLst>
          </p:cNvPr>
          <p:cNvSpPr/>
          <p:nvPr/>
        </p:nvSpPr>
        <p:spPr>
          <a:xfrm>
            <a:off x="1822404" y="43141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E8A9DB5-7533-42E5-8E44-382E7F97D5C6}"/>
              </a:ext>
            </a:extLst>
          </p:cNvPr>
          <p:cNvSpPr/>
          <p:nvPr/>
        </p:nvSpPr>
        <p:spPr>
          <a:xfrm>
            <a:off x="2201518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9658ECA-6A47-481D-935C-9839F3A91540}"/>
              </a:ext>
            </a:extLst>
          </p:cNvPr>
          <p:cNvSpPr/>
          <p:nvPr/>
        </p:nvSpPr>
        <p:spPr>
          <a:xfrm>
            <a:off x="2201518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D15C1F6-42A0-4A95-86EF-6F05A2DA6110}"/>
              </a:ext>
            </a:extLst>
          </p:cNvPr>
          <p:cNvSpPr/>
          <p:nvPr/>
        </p:nvSpPr>
        <p:spPr>
          <a:xfrm>
            <a:off x="2201518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7FA3C97-C532-4471-94D9-CEBA0A45ED76}"/>
              </a:ext>
            </a:extLst>
          </p:cNvPr>
          <p:cNvSpPr/>
          <p:nvPr/>
        </p:nvSpPr>
        <p:spPr>
          <a:xfrm>
            <a:off x="2201518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FA17C8A-54C4-4449-AD21-FF3FDA3AEE54}"/>
              </a:ext>
            </a:extLst>
          </p:cNvPr>
          <p:cNvSpPr/>
          <p:nvPr/>
        </p:nvSpPr>
        <p:spPr>
          <a:xfrm>
            <a:off x="2270476" y="4314145"/>
            <a:ext cx="81982" cy="22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8E348C8-78C3-4C9E-B2D1-F3650DD36CEC}"/>
              </a:ext>
            </a:extLst>
          </p:cNvPr>
          <p:cNvSpPr/>
          <p:nvPr/>
        </p:nvSpPr>
        <p:spPr>
          <a:xfrm>
            <a:off x="1973341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5EE07BF-1AF8-4CC8-BC15-62ABFFFB6103}"/>
              </a:ext>
            </a:extLst>
          </p:cNvPr>
          <p:cNvSpPr/>
          <p:nvPr/>
        </p:nvSpPr>
        <p:spPr>
          <a:xfrm>
            <a:off x="2649620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FFA59D5-A00C-4C27-8E4B-F75A18A11D45}"/>
              </a:ext>
            </a:extLst>
          </p:cNvPr>
          <p:cNvSpPr/>
          <p:nvPr/>
        </p:nvSpPr>
        <p:spPr>
          <a:xfrm>
            <a:off x="2649619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9B596E98-031A-46DA-A7D4-7B98933FC168}"/>
              </a:ext>
            </a:extLst>
          </p:cNvPr>
          <p:cNvSpPr/>
          <p:nvPr/>
        </p:nvSpPr>
        <p:spPr>
          <a:xfrm>
            <a:off x="2649620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457789C3-61B4-41DA-8311-BE541806607C}"/>
              </a:ext>
            </a:extLst>
          </p:cNvPr>
          <p:cNvSpPr/>
          <p:nvPr/>
        </p:nvSpPr>
        <p:spPr>
          <a:xfrm>
            <a:off x="2649619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06CCF8F-FC66-4534-8597-9C513A5B2033}"/>
              </a:ext>
            </a:extLst>
          </p:cNvPr>
          <p:cNvSpPr/>
          <p:nvPr/>
        </p:nvSpPr>
        <p:spPr>
          <a:xfrm>
            <a:off x="2718579" y="43141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F2CC9878-90DE-44E0-AA86-5FFF8A2EC27E}"/>
              </a:ext>
            </a:extLst>
          </p:cNvPr>
          <p:cNvSpPr/>
          <p:nvPr/>
        </p:nvSpPr>
        <p:spPr>
          <a:xfrm>
            <a:off x="2421320" y="39391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B257E49-EF8B-4757-80B5-6DE67C9D8011}"/>
              </a:ext>
            </a:extLst>
          </p:cNvPr>
          <p:cNvSpPr/>
          <p:nvPr/>
        </p:nvSpPr>
        <p:spPr>
          <a:xfrm>
            <a:off x="3097696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F323C314-04A3-4D9F-B3F1-E3A493113423}"/>
              </a:ext>
            </a:extLst>
          </p:cNvPr>
          <p:cNvSpPr/>
          <p:nvPr/>
        </p:nvSpPr>
        <p:spPr>
          <a:xfrm>
            <a:off x="3097696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D78E52F-EA80-45D6-8E93-89AD6217F43A}"/>
              </a:ext>
            </a:extLst>
          </p:cNvPr>
          <p:cNvSpPr/>
          <p:nvPr/>
        </p:nvSpPr>
        <p:spPr>
          <a:xfrm>
            <a:off x="309769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A1F7D910-4F28-41EE-B6F9-3120AFEC59A1}"/>
              </a:ext>
            </a:extLst>
          </p:cNvPr>
          <p:cNvSpPr/>
          <p:nvPr/>
        </p:nvSpPr>
        <p:spPr>
          <a:xfrm>
            <a:off x="309769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F5D77494-2CC6-4D58-891E-3197CE40D185}"/>
              </a:ext>
            </a:extLst>
          </p:cNvPr>
          <p:cNvSpPr/>
          <p:nvPr/>
        </p:nvSpPr>
        <p:spPr>
          <a:xfrm>
            <a:off x="3166656" y="43141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F87A05B8-DC09-487D-B4FE-8CE735B3F840}"/>
              </a:ext>
            </a:extLst>
          </p:cNvPr>
          <p:cNvSpPr/>
          <p:nvPr/>
        </p:nvSpPr>
        <p:spPr>
          <a:xfrm>
            <a:off x="2869396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A14FCB5C-EB3F-40EE-A2E8-F0ABF166580C}"/>
              </a:ext>
            </a:extLst>
          </p:cNvPr>
          <p:cNvSpPr/>
          <p:nvPr/>
        </p:nvSpPr>
        <p:spPr>
          <a:xfrm>
            <a:off x="3545770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90D2A078-2710-4C86-A233-EE685E754506}"/>
              </a:ext>
            </a:extLst>
          </p:cNvPr>
          <p:cNvSpPr/>
          <p:nvPr/>
        </p:nvSpPr>
        <p:spPr>
          <a:xfrm>
            <a:off x="3545770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096BE62-98D8-4827-BCCD-488CCEF054A1}"/>
              </a:ext>
            </a:extLst>
          </p:cNvPr>
          <p:cNvSpPr/>
          <p:nvPr/>
        </p:nvSpPr>
        <p:spPr>
          <a:xfrm>
            <a:off x="3545770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CA14CCC1-FAE3-4F7F-AA0C-C32B6790610B}"/>
              </a:ext>
            </a:extLst>
          </p:cNvPr>
          <p:cNvSpPr/>
          <p:nvPr/>
        </p:nvSpPr>
        <p:spPr>
          <a:xfrm>
            <a:off x="3545770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4E88612D-8FEB-44B4-B535-263B6861745A}"/>
              </a:ext>
            </a:extLst>
          </p:cNvPr>
          <p:cNvSpPr/>
          <p:nvPr/>
        </p:nvSpPr>
        <p:spPr>
          <a:xfrm>
            <a:off x="3614730" y="43141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94E2C2E8-078D-47B0-B9F3-F368A0073629}"/>
              </a:ext>
            </a:extLst>
          </p:cNvPr>
          <p:cNvSpPr/>
          <p:nvPr/>
        </p:nvSpPr>
        <p:spPr>
          <a:xfrm>
            <a:off x="3317471" y="39391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12E3F855-853F-44B4-832F-F71DD0332265}"/>
              </a:ext>
            </a:extLst>
          </p:cNvPr>
          <p:cNvSpPr/>
          <p:nvPr/>
        </p:nvSpPr>
        <p:spPr>
          <a:xfrm>
            <a:off x="3993839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4976E65-F044-4E19-B92B-35D8E95CAD39}"/>
              </a:ext>
            </a:extLst>
          </p:cNvPr>
          <p:cNvSpPr/>
          <p:nvPr/>
        </p:nvSpPr>
        <p:spPr>
          <a:xfrm>
            <a:off x="3993839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D0FB0196-BA15-41E3-B900-04AEC2A86F06}"/>
              </a:ext>
            </a:extLst>
          </p:cNvPr>
          <p:cNvSpPr/>
          <p:nvPr/>
        </p:nvSpPr>
        <p:spPr>
          <a:xfrm>
            <a:off x="3993839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95DB7772-77D9-416C-A855-AD1262EB6FED}"/>
              </a:ext>
            </a:extLst>
          </p:cNvPr>
          <p:cNvSpPr/>
          <p:nvPr/>
        </p:nvSpPr>
        <p:spPr>
          <a:xfrm>
            <a:off x="3993839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0640D09-7102-4CEC-9DB1-08ED1EBD6005}"/>
              </a:ext>
            </a:extLst>
          </p:cNvPr>
          <p:cNvSpPr/>
          <p:nvPr/>
        </p:nvSpPr>
        <p:spPr>
          <a:xfrm>
            <a:off x="4062812" y="43141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7D8F22C-80E3-48DF-A60C-F445BD38B876}"/>
              </a:ext>
            </a:extLst>
          </p:cNvPr>
          <p:cNvSpPr/>
          <p:nvPr/>
        </p:nvSpPr>
        <p:spPr>
          <a:xfrm>
            <a:off x="3765547" y="3939121"/>
            <a:ext cx="20996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C369C136-CC19-4F6C-8AA8-292C2BC290C6}"/>
              </a:ext>
            </a:extLst>
          </p:cNvPr>
          <p:cNvSpPr/>
          <p:nvPr/>
        </p:nvSpPr>
        <p:spPr>
          <a:xfrm>
            <a:off x="4441913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6D56CCF1-0673-4D8B-BE5F-5A534E9D5CB0}"/>
              </a:ext>
            </a:extLst>
          </p:cNvPr>
          <p:cNvSpPr/>
          <p:nvPr/>
        </p:nvSpPr>
        <p:spPr>
          <a:xfrm>
            <a:off x="4441913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A59E2A7-D4F4-4DDD-8A08-5091ACEABB23}"/>
              </a:ext>
            </a:extLst>
          </p:cNvPr>
          <p:cNvSpPr/>
          <p:nvPr/>
        </p:nvSpPr>
        <p:spPr>
          <a:xfrm>
            <a:off x="4441913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FB510DF5-404F-4DB3-AF48-7864D59D969F}"/>
              </a:ext>
            </a:extLst>
          </p:cNvPr>
          <p:cNvSpPr/>
          <p:nvPr/>
        </p:nvSpPr>
        <p:spPr>
          <a:xfrm>
            <a:off x="4441913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C7563409-4739-4B1F-A02A-6A7A64F433D6}"/>
              </a:ext>
            </a:extLst>
          </p:cNvPr>
          <p:cNvSpPr/>
          <p:nvPr/>
        </p:nvSpPr>
        <p:spPr>
          <a:xfrm>
            <a:off x="4510886" y="43141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DF4161C4-17DF-40A9-A1E2-9E62F55EB419}"/>
              </a:ext>
            </a:extLst>
          </p:cNvPr>
          <p:cNvSpPr/>
          <p:nvPr/>
        </p:nvSpPr>
        <p:spPr>
          <a:xfrm>
            <a:off x="4213612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BC6F29CC-17CC-4F42-943B-1E68B128F582}"/>
              </a:ext>
            </a:extLst>
          </p:cNvPr>
          <p:cNvSpPr/>
          <p:nvPr/>
        </p:nvSpPr>
        <p:spPr>
          <a:xfrm>
            <a:off x="175344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0CD38C0-1249-4D89-AD8A-F44F3F1D114C}"/>
              </a:ext>
            </a:extLst>
          </p:cNvPr>
          <p:cNvSpPr/>
          <p:nvPr/>
        </p:nvSpPr>
        <p:spPr>
          <a:xfrm>
            <a:off x="175344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08157FC7-8FB9-44BD-B212-6E47A411E0AF}"/>
              </a:ext>
            </a:extLst>
          </p:cNvPr>
          <p:cNvSpPr/>
          <p:nvPr/>
        </p:nvSpPr>
        <p:spPr>
          <a:xfrm>
            <a:off x="220152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794E74AB-5BB6-4395-944D-FA897BB4F1B3}"/>
              </a:ext>
            </a:extLst>
          </p:cNvPr>
          <p:cNvSpPr/>
          <p:nvPr/>
        </p:nvSpPr>
        <p:spPr>
          <a:xfrm>
            <a:off x="220152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F90B9726-93F1-4FB4-9331-4360FFEA7DAA}"/>
              </a:ext>
            </a:extLst>
          </p:cNvPr>
          <p:cNvSpPr/>
          <p:nvPr/>
        </p:nvSpPr>
        <p:spPr>
          <a:xfrm>
            <a:off x="2649624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45F081F2-CF91-4D32-BB52-5E1553190435}"/>
              </a:ext>
            </a:extLst>
          </p:cNvPr>
          <p:cNvSpPr/>
          <p:nvPr/>
        </p:nvSpPr>
        <p:spPr>
          <a:xfrm>
            <a:off x="2649624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0D4639D7-D5CC-44CC-9DC2-A46965606718}"/>
              </a:ext>
            </a:extLst>
          </p:cNvPr>
          <p:cNvSpPr/>
          <p:nvPr/>
        </p:nvSpPr>
        <p:spPr>
          <a:xfrm>
            <a:off x="3097699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C633A134-797B-45FA-AC2A-8C4B586369B5}"/>
              </a:ext>
            </a:extLst>
          </p:cNvPr>
          <p:cNvSpPr/>
          <p:nvPr/>
        </p:nvSpPr>
        <p:spPr>
          <a:xfrm>
            <a:off x="3097699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6227B1F6-07AA-4DBD-9C80-F9BE2E23309F}"/>
              </a:ext>
            </a:extLst>
          </p:cNvPr>
          <p:cNvSpPr/>
          <p:nvPr/>
        </p:nvSpPr>
        <p:spPr>
          <a:xfrm>
            <a:off x="3545775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0D7B9572-9048-4EEC-96C5-305786A88FF4}"/>
              </a:ext>
            </a:extLst>
          </p:cNvPr>
          <p:cNvSpPr/>
          <p:nvPr/>
        </p:nvSpPr>
        <p:spPr>
          <a:xfrm>
            <a:off x="3545775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C7FE92D4-ADAE-40DF-AB6E-CC9006218564}"/>
              </a:ext>
            </a:extLst>
          </p:cNvPr>
          <p:cNvSpPr/>
          <p:nvPr/>
        </p:nvSpPr>
        <p:spPr>
          <a:xfrm>
            <a:off x="3993839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C0244DA0-2F31-4523-82D6-F45A0B9F8FDA}"/>
              </a:ext>
            </a:extLst>
          </p:cNvPr>
          <p:cNvSpPr/>
          <p:nvPr/>
        </p:nvSpPr>
        <p:spPr>
          <a:xfrm>
            <a:off x="3993839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38725887-7E90-4303-A325-FF0B16AC0B26}"/>
              </a:ext>
            </a:extLst>
          </p:cNvPr>
          <p:cNvSpPr/>
          <p:nvPr/>
        </p:nvSpPr>
        <p:spPr>
          <a:xfrm>
            <a:off x="444191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36A769FE-3DFB-4F0E-82E9-ABEC4DAAC701}"/>
              </a:ext>
            </a:extLst>
          </p:cNvPr>
          <p:cNvSpPr/>
          <p:nvPr/>
        </p:nvSpPr>
        <p:spPr>
          <a:xfrm>
            <a:off x="444191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B8B1E1CA-2969-4B6D-A630-123134BAAE5C}"/>
              </a:ext>
            </a:extLst>
          </p:cNvPr>
          <p:cNvSpPr/>
          <p:nvPr/>
        </p:nvSpPr>
        <p:spPr>
          <a:xfrm>
            <a:off x="1822424" y="34420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586D3A11-7BEE-46A6-B36B-580577A1B458}"/>
              </a:ext>
            </a:extLst>
          </p:cNvPr>
          <p:cNvSpPr/>
          <p:nvPr/>
        </p:nvSpPr>
        <p:spPr>
          <a:xfrm>
            <a:off x="2270497" y="3442096"/>
            <a:ext cx="81982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8457AF71-871B-450A-8022-9CC6D8A07D3E}"/>
              </a:ext>
            </a:extLst>
          </p:cNvPr>
          <p:cNvSpPr/>
          <p:nvPr/>
        </p:nvSpPr>
        <p:spPr>
          <a:xfrm>
            <a:off x="2718599" y="34420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D20C2298-206C-4035-BADA-29A1D16D3C51}"/>
              </a:ext>
            </a:extLst>
          </p:cNvPr>
          <p:cNvSpPr/>
          <p:nvPr/>
        </p:nvSpPr>
        <p:spPr>
          <a:xfrm>
            <a:off x="3166676" y="34420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669499FE-4535-412F-8566-22904FEA5947}"/>
              </a:ext>
            </a:extLst>
          </p:cNvPr>
          <p:cNvSpPr/>
          <p:nvPr/>
        </p:nvSpPr>
        <p:spPr>
          <a:xfrm>
            <a:off x="3614750" y="34420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79D2B322-1C0A-4D5F-A45D-60EEF4E65569}"/>
              </a:ext>
            </a:extLst>
          </p:cNvPr>
          <p:cNvSpPr/>
          <p:nvPr/>
        </p:nvSpPr>
        <p:spPr>
          <a:xfrm>
            <a:off x="4062814" y="3442096"/>
            <a:ext cx="81999" cy="222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2322BD51-C077-4B0C-B184-F396CEC5168F}"/>
              </a:ext>
            </a:extLst>
          </p:cNvPr>
          <p:cNvSpPr/>
          <p:nvPr/>
        </p:nvSpPr>
        <p:spPr>
          <a:xfrm>
            <a:off x="4510912" y="3442096"/>
            <a:ext cx="81974" cy="222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2FAA3A5D-3289-4357-B037-50818C05CA7A}"/>
              </a:ext>
            </a:extLst>
          </p:cNvPr>
          <p:cNvSpPr/>
          <p:nvPr/>
        </p:nvSpPr>
        <p:spPr>
          <a:xfrm>
            <a:off x="4865613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3B99C186-A5A6-44E5-8010-89F1C73E9D98}"/>
              </a:ext>
            </a:extLst>
          </p:cNvPr>
          <p:cNvSpPr/>
          <p:nvPr/>
        </p:nvSpPr>
        <p:spPr>
          <a:xfrm>
            <a:off x="4865613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3AA594CC-2831-4DF9-A64C-AE2BACD56752}"/>
              </a:ext>
            </a:extLst>
          </p:cNvPr>
          <p:cNvSpPr/>
          <p:nvPr/>
        </p:nvSpPr>
        <p:spPr>
          <a:xfrm>
            <a:off x="4865613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4D0E919A-48B8-4745-AD1F-8FE8EC830943}"/>
              </a:ext>
            </a:extLst>
          </p:cNvPr>
          <p:cNvSpPr/>
          <p:nvPr/>
        </p:nvSpPr>
        <p:spPr>
          <a:xfrm>
            <a:off x="4865613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B1242479-A10F-4D77-B82D-A56B06DAEBFC}"/>
              </a:ext>
            </a:extLst>
          </p:cNvPr>
          <p:cNvSpPr/>
          <p:nvPr/>
        </p:nvSpPr>
        <p:spPr>
          <a:xfrm>
            <a:off x="4934562" y="4314145"/>
            <a:ext cx="81999" cy="221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CEE10AE0-FD49-4721-95AF-BB62ED2BFBE6}"/>
              </a:ext>
            </a:extLst>
          </p:cNvPr>
          <p:cNvSpPr/>
          <p:nvPr/>
        </p:nvSpPr>
        <p:spPr>
          <a:xfrm>
            <a:off x="5313687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06546D8B-3AC7-4784-8A7F-DA486F6391B2}"/>
              </a:ext>
            </a:extLst>
          </p:cNvPr>
          <p:cNvSpPr/>
          <p:nvPr/>
        </p:nvSpPr>
        <p:spPr>
          <a:xfrm>
            <a:off x="5313687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CD4230E4-41F5-4FEB-847F-B517A8226178}"/>
              </a:ext>
            </a:extLst>
          </p:cNvPr>
          <p:cNvSpPr/>
          <p:nvPr/>
        </p:nvSpPr>
        <p:spPr>
          <a:xfrm>
            <a:off x="5313687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F208FC97-3A0C-43F0-9B94-BCC72BB4C0E9}"/>
              </a:ext>
            </a:extLst>
          </p:cNvPr>
          <p:cNvSpPr/>
          <p:nvPr/>
        </p:nvSpPr>
        <p:spPr>
          <a:xfrm>
            <a:off x="5313687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38B9DAFF-4B85-4347-9C36-A60E002C421F}"/>
              </a:ext>
            </a:extLst>
          </p:cNvPr>
          <p:cNvSpPr/>
          <p:nvPr/>
        </p:nvSpPr>
        <p:spPr>
          <a:xfrm>
            <a:off x="5382636" y="4314145"/>
            <a:ext cx="81999" cy="221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3BE1E2A0-F580-4D81-B382-AE3190F214A4}"/>
              </a:ext>
            </a:extLst>
          </p:cNvPr>
          <p:cNvSpPr/>
          <p:nvPr/>
        </p:nvSpPr>
        <p:spPr>
          <a:xfrm>
            <a:off x="5085511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7EBF07BA-C3C1-4C31-A007-B1202DD1815E}"/>
              </a:ext>
            </a:extLst>
          </p:cNvPr>
          <p:cNvSpPr/>
          <p:nvPr/>
        </p:nvSpPr>
        <p:spPr>
          <a:xfrm>
            <a:off x="5761786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E344BC86-4D6A-4428-AC51-7AEC7045624B}"/>
              </a:ext>
            </a:extLst>
          </p:cNvPr>
          <p:cNvSpPr/>
          <p:nvPr/>
        </p:nvSpPr>
        <p:spPr>
          <a:xfrm>
            <a:off x="5761786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1D10E3FE-D7EF-4A4C-BFD4-F2BC142F5AAD}"/>
              </a:ext>
            </a:extLst>
          </p:cNvPr>
          <p:cNvSpPr/>
          <p:nvPr/>
        </p:nvSpPr>
        <p:spPr>
          <a:xfrm>
            <a:off x="576178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FD22AE2E-766C-406A-83B7-8818BB531FD1}"/>
              </a:ext>
            </a:extLst>
          </p:cNvPr>
          <p:cNvSpPr/>
          <p:nvPr/>
        </p:nvSpPr>
        <p:spPr>
          <a:xfrm>
            <a:off x="576178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19571FC7-9987-434F-8946-F26A466D4967}"/>
              </a:ext>
            </a:extLst>
          </p:cNvPr>
          <p:cNvSpPr/>
          <p:nvPr/>
        </p:nvSpPr>
        <p:spPr>
          <a:xfrm>
            <a:off x="5830760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7EFBC0C4-C680-4A3B-87EC-ADA161720956}"/>
              </a:ext>
            </a:extLst>
          </p:cNvPr>
          <p:cNvSpPr/>
          <p:nvPr/>
        </p:nvSpPr>
        <p:spPr>
          <a:xfrm>
            <a:off x="5533485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B187CF9E-8A6F-4C2B-9BD2-7F6A868620EF}"/>
              </a:ext>
            </a:extLst>
          </p:cNvPr>
          <p:cNvSpPr/>
          <p:nvPr/>
        </p:nvSpPr>
        <p:spPr>
          <a:xfrm>
            <a:off x="6209860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789B6B2A-1D45-4A9B-B058-6612AE498C9D}"/>
              </a:ext>
            </a:extLst>
          </p:cNvPr>
          <p:cNvSpPr/>
          <p:nvPr/>
        </p:nvSpPr>
        <p:spPr>
          <a:xfrm>
            <a:off x="6209860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303A6A6A-34A5-48D5-B66F-FE631E2EBC9E}"/>
              </a:ext>
            </a:extLst>
          </p:cNvPr>
          <p:cNvSpPr/>
          <p:nvPr/>
        </p:nvSpPr>
        <p:spPr>
          <a:xfrm>
            <a:off x="6209860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D349C355-484B-4AF6-A37B-7685DCF60E2A}"/>
              </a:ext>
            </a:extLst>
          </p:cNvPr>
          <p:cNvSpPr/>
          <p:nvPr/>
        </p:nvSpPr>
        <p:spPr>
          <a:xfrm>
            <a:off x="6209860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27ADCFD5-C8F7-4545-9DC0-E7DECFC0ED03}"/>
              </a:ext>
            </a:extLst>
          </p:cNvPr>
          <p:cNvSpPr/>
          <p:nvPr/>
        </p:nvSpPr>
        <p:spPr>
          <a:xfrm>
            <a:off x="6278834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ADA12539-5F46-4F7D-ADB7-74B4EAC8A22F}"/>
              </a:ext>
            </a:extLst>
          </p:cNvPr>
          <p:cNvSpPr/>
          <p:nvPr/>
        </p:nvSpPr>
        <p:spPr>
          <a:xfrm>
            <a:off x="5981559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E643D3A0-1BD7-43CE-BAB1-643ABBE5B21B}"/>
              </a:ext>
            </a:extLst>
          </p:cNvPr>
          <p:cNvSpPr/>
          <p:nvPr/>
        </p:nvSpPr>
        <p:spPr>
          <a:xfrm>
            <a:off x="6657934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0D266236-4CCE-4FA8-B4D9-C3D39204D632}"/>
              </a:ext>
            </a:extLst>
          </p:cNvPr>
          <p:cNvSpPr/>
          <p:nvPr/>
        </p:nvSpPr>
        <p:spPr>
          <a:xfrm>
            <a:off x="6657934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0E7D46AE-99DD-466A-AB70-0C30EAE8CB96}"/>
              </a:ext>
            </a:extLst>
          </p:cNvPr>
          <p:cNvSpPr/>
          <p:nvPr/>
        </p:nvSpPr>
        <p:spPr>
          <a:xfrm>
            <a:off x="6657934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AE8FCAC1-B542-45C2-B9B8-B412F2DA46A0}"/>
              </a:ext>
            </a:extLst>
          </p:cNvPr>
          <p:cNvSpPr/>
          <p:nvPr/>
        </p:nvSpPr>
        <p:spPr>
          <a:xfrm>
            <a:off x="6657934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61B67D5B-D055-4471-8D49-D58352C23467}"/>
              </a:ext>
            </a:extLst>
          </p:cNvPr>
          <p:cNvSpPr/>
          <p:nvPr/>
        </p:nvSpPr>
        <p:spPr>
          <a:xfrm>
            <a:off x="6726908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C4D90BDC-0E0E-4CD6-89DD-BDE3F33DD90F}"/>
              </a:ext>
            </a:extLst>
          </p:cNvPr>
          <p:cNvSpPr/>
          <p:nvPr/>
        </p:nvSpPr>
        <p:spPr>
          <a:xfrm>
            <a:off x="6429634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7B915E21-1F9E-4ECF-8F6B-6043B766D587}"/>
              </a:ext>
            </a:extLst>
          </p:cNvPr>
          <p:cNvSpPr/>
          <p:nvPr/>
        </p:nvSpPr>
        <p:spPr>
          <a:xfrm>
            <a:off x="7106008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0C0F61A0-F63F-4AE2-AA55-9A3E3D7FAB32}"/>
              </a:ext>
            </a:extLst>
          </p:cNvPr>
          <p:cNvSpPr/>
          <p:nvPr/>
        </p:nvSpPr>
        <p:spPr>
          <a:xfrm>
            <a:off x="7106008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4971EB0C-B6B8-4D96-8CCE-9443E61ECFFD}"/>
              </a:ext>
            </a:extLst>
          </p:cNvPr>
          <p:cNvSpPr/>
          <p:nvPr/>
        </p:nvSpPr>
        <p:spPr>
          <a:xfrm>
            <a:off x="7106008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A8825081-CDD1-4B82-926A-B6D66B5D1FD3}"/>
              </a:ext>
            </a:extLst>
          </p:cNvPr>
          <p:cNvSpPr/>
          <p:nvPr/>
        </p:nvSpPr>
        <p:spPr>
          <a:xfrm>
            <a:off x="7106008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75B82E2D-F9B0-469F-B62F-42C97C0048C8}"/>
              </a:ext>
            </a:extLst>
          </p:cNvPr>
          <p:cNvSpPr/>
          <p:nvPr/>
        </p:nvSpPr>
        <p:spPr>
          <a:xfrm>
            <a:off x="7174982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7FB317AC-1BAE-4248-909D-DAD776DF2945}"/>
              </a:ext>
            </a:extLst>
          </p:cNvPr>
          <p:cNvSpPr/>
          <p:nvPr/>
        </p:nvSpPr>
        <p:spPr>
          <a:xfrm>
            <a:off x="6877707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4B83F4E8-A216-469B-ADE9-BDE581B762E2}"/>
              </a:ext>
            </a:extLst>
          </p:cNvPr>
          <p:cNvSpPr/>
          <p:nvPr/>
        </p:nvSpPr>
        <p:spPr>
          <a:xfrm>
            <a:off x="7554082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024503EB-6265-460E-9316-4A04C40D709C}"/>
              </a:ext>
            </a:extLst>
          </p:cNvPr>
          <p:cNvSpPr/>
          <p:nvPr/>
        </p:nvSpPr>
        <p:spPr>
          <a:xfrm>
            <a:off x="7554082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4E01DE90-16B3-42AD-B74F-277F785A6D31}"/>
              </a:ext>
            </a:extLst>
          </p:cNvPr>
          <p:cNvSpPr/>
          <p:nvPr/>
        </p:nvSpPr>
        <p:spPr>
          <a:xfrm>
            <a:off x="7554082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9F776E08-0921-4AF7-8409-8223C57632A5}"/>
              </a:ext>
            </a:extLst>
          </p:cNvPr>
          <p:cNvSpPr/>
          <p:nvPr/>
        </p:nvSpPr>
        <p:spPr>
          <a:xfrm>
            <a:off x="7554082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5FE6346F-B95D-4706-AFF4-417023102264}"/>
              </a:ext>
            </a:extLst>
          </p:cNvPr>
          <p:cNvSpPr/>
          <p:nvPr/>
        </p:nvSpPr>
        <p:spPr>
          <a:xfrm>
            <a:off x="7623056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5E2F19B3-0A71-4DF1-B4CF-23EE8437997B}"/>
              </a:ext>
            </a:extLst>
          </p:cNvPr>
          <p:cNvSpPr/>
          <p:nvPr/>
        </p:nvSpPr>
        <p:spPr>
          <a:xfrm>
            <a:off x="7325782" y="3939121"/>
            <a:ext cx="209974" cy="81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CCF6B7A6-793A-498F-827C-282C3A12D23E}"/>
              </a:ext>
            </a:extLst>
          </p:cNvPr>
          <p:cNvSpPr/>
          <p:nvPr/>
        </p:nvSpPr>
        <p:spPr>
          <a:xfrm>
            <a:off x="486561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BABEA6D2-67AF-4124-9552-991E9DC78E39}"/>
              </a:ext>
            </a:extLst>
          </p:cNvPr>
          <p:cNvSpPr/>
          <p:nvPr/>
        </p:nvSpPr>
        <p:spPr>
          <a:xfrm>
            <a:off x="486561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73D9DB4B-CA94-458C-A80E-608ABFC45679}"/>
              </a:ext>
            </a:extLst>
          </p:cNvPr>
          <p:cNvSpPr/>
          <p:nvPr/>
        </p:nvSpPr>
        <p:spPr>
          <a:xfrm>
            <a:off x="5313687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C4167E1A-0C9B-4788-BBC6-CF1804BE8E89}"/>
              </a:ext>
            </a:extLst>
          </p:cNvPr>
          <p:cNvSpPr/>
          <p:nvPr/>
        </p:nvSpPr>
        <p:spPr>
          <a:xfrm>
            <a:off x="5313687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8A942C7C-F608-46BB-B7B0-E501F9D20508}"/>
              </a:ext>
            </a:extLst>
          </p:cNvPr>
          <p:cNvSpPr/>
          <p:nvPr/>
        </p:nvSpPr>
        <p:spPr>
          <a:xfrm>
            <a:off x="576178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88BFE6E7-B119-4285-A9D7-03256BDE3B81}"/>
              </a:ext>
            </a:extLst>
          </p:cNvPr>
          <p:cNvSpPr/>
          <p:nvPr/>
        </p:nvSpPr>
        <p:spPr>
          <a:xfrm>
            <a:off x="576178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22D8B7B6-7226-45A9-A615-D2E63090C76C}"/>
              </a:ext>
            </a:extLst>
          </p:cNvPr>
          <p:cNvSpPr/>
          <p:nvPr/>
        </p:nvSpPr>
        <p:spPr>
          <a:xfrm>
            <a:off x="6209860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C0D3D6B1-0E48-430B-97D7-5F05DA9AA0F6}"/>
              </a:ext>
            </a:extLst>
          </p:cNvPr>
          <p:cNvSpPr/>
          <p:nvPr/>
        </p:nvSpPr>
        <p:spPr>
          <a:xfrm>
            <a:off x="6209860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3F0235FF-4BC5-4214-8F9B-40CDE95152B3}"/>
              </a:ext>
            </a:extLst>
          </p:cNvPr>
          <p:cNvSpPr/>
          <p:nvPr/>
        </p:nvSpPr>
        <p:spPr>
          <a:xfrm>
            <a:off x="6657934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2C3666A6-5E4E-4DF4-A3EF-C3212D8D5878}"/>
              </a:ext>
            </a:extLst>
          </p:cNvPr>
          <p:cNvSpPr/>
          <p:nvPr/>
        </p:nvSpPr>
        <p:spPr>
          <a:xfrm>
            <a:off x="6657934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145DD259-6C5C-4A13-88A8-97CFD5A2F3B8}"/>
              </a:ext>
            </a:extLst>
          </p:cNvPr>
          <p:cNvSpPr/>
          <p:nvPr/>
        </p:nvSpPr>
        <p:spPr>
          <a:xfrm>
            <a:off x="7106008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3CC4FAC4-8A46-4042-A17E-3143AA3FCBEA}"/>
              </a:ext>
            </a:extLst>
          </p:cNvPr>
          <p:cNvSpPr/>
          <p:nvPr/>
        </p:nvSpPr>
        <p:spPr>
          <a:xfrm>
            <a:off x="7106008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>
            <a:extLst>
              <a:ext uri="{FF2B5EF4-FFF2-40B4-BE49-F238E27FC236}">
                <a16:creationId xmlns:a16="http://schemas.microsoft.com/office/drawing/2014/main" id="{93327163-0857-4668-8C5F-2761E6BACDF0}"/>
              </a:ext>
            </a:extLst>
          </p:cNvPr>
          <p:cNvSpPr/>
          <p:nvPr/>
        </p:nvSpPr>
        <p:spPr>
          <a:xfrm>
            <a:off x="7554082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1456A5F7-E865-4A6D-9954-9CD6EF4929E2}"/>
              </a:ext>
            </a:extLst>
          </p:cNvPr>
          <p:cNvSpPr/>
          <p:nvPr/>
        </p:nvSpPr>
        <p:spPr>
          <a:xfrm>
            <a:off x="7554082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8B9D9AA6-1811-418D-B620-78DE5268E94E}"/>
              </a:ext>
            </a:extLst>
          </p:cNvPr>
          <p:cNvSpPr/>
          <p:nvPr/>
        </p:nvSpPr>
        <p:spPr>
          <a:xfrm>
            <a:off x="4934585" y="3442096"/>
            <a:ext cx="81974" cy="2222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73B31B94-AA09-4FC4-8FB1-DBEEBCEAD3E2}"/>
              </a:ext>
            </a:extLst>
          </p:cNvPr>
          <p:cNvSpPr/>
          <p:nvPr/>
        </p:nvSpPr>
        <p:spPr>
          <a:xfrm>
            <a:off x="5382661" y="3442096"/>
            <a:ext cx="81974" cy="2222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BA8BC3FB-FEFC-4EA3-BF5A-DECD2CD39CCF}"/>
              </a:ext>
            </a:extLst>
          </p:cNvPr>
          <p:cNvSpPr/>
          <p:nvPr/>
        </p:nvSpPr>
        <p:spPr>
          <a:xfrm>
            <a:off x="5830761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9EE43908-2DCB-4C91-821E-FC67E15BE4D0}"/>
              </a:ext>
            </a:extLst>
          </p:cNvPr>
          <p:cNvSpPr/>
          <p:nvPr/>
        </p:nvSpPr>
        <p:spPr>
          <a:xfrm>
            <a:off x="6278835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CCD878C3-1B15-4808-9382-515867BA311E}"/>
              </a:ext>
            </a:extLst>
          </p:cNvPr>
          <p:cNvSpPr/>
          <p:nvPr/>
        </p:nvSpPr>
        <p:spPr>
          <a:xfrm>
            <a:off x="6726909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FB482786-421A-4F3E-987D-8BA9498596A8}"/>
              </a:ext>
            </a:extLst>
          </p:cNvPr>
          <p:cNvSpPr/>
          <p:nvPr/>
        </p:nvSpPr>
        <p:spPr>
          <a:xfrm>
            <a:off x="7174983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>
            <a:extLst>
              <a:ext uri="{FF2B5EF4-FFF2-40B4-BE49-F238E27FC236}">
                <a16:creationId xmlns:a16="http://schemas.microsoft.com/office/drawing/2014/main" id="{6001A68B-6D82-42B0-8EE5-52409D0E5884}"/>
              </a:ext>
            </a:extLst>
          </p:cNvPr>
          <p:cNvSpPr/>
          <p:nvPr/>
        </p:nvSpPr>
        <p:spPr>
          <a:xfrm>
            <a:off x="7623057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>
            <a:extLst>
              <a:ext uri="{FF2B5EF4-FFF2-40B4-BE49-F238E27FC236}">
                <a16:creationId xmlns:a16="http://schemas.microsoft.com/office/drawing/2014/main" id="{C11AA0D2-78D7-4CE3-B38C-B6BE675F6FFB}"/>
              </a:ext>
            </a:extLst>
          </p:cNvPr>
          <p:cNvSpPr/>
          <p:nvPr/>
        </p:nvSpPr>
        <p:spPr>
          <a:xfrm>
            <a:off x="8002156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>
            <a:extLst>
              <a:ext uri="{FF2B5EF4-FFF2-40B4-BE49-F238E27FC236}">
                <a16:creationId xmlns:a16="http://schemas.microsoft.com/office/drawing/2014/main" id="{7D8E864C-BB6A-467E-BF1B-0655627FEECD}"/>
              </a:ext>
            </a:extLst>
          </p:cNvPr>
          <p:cNvSpPr/>
          <p:nvPr/>
        </p:nvSpPr>
        <p:spPr>
          <a:xfrm>
            <a:off x="8002156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>
            <a:extLst>
              <a:ext uri="{FF2B5EF4-FFF2-40B4-BE49-F238E27FC236}">
                <a16:creationId xmlns:a16="http://schemas.microsoft.com/office/drawing/2014/main" id="{7B213DBF-961B-4889-AFB7-E3BA460D6BA7}"/>
              </a:ext>
            </a:extLst>
          </p:cNvPr>
          <p:cNvSpPr/>
          <p:nvPr/>
        </p:nvSpPr>
        <p:spPr>
          <a:xfrm>
            <a:off x="800215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>
            <a:extLst>
              <a:ext uri="{FF2B5EF4-FFF2-40B4-BE49-F238E27FC236}">
                <a16:creationId xmlns:a16="http://schemas.microsoft.com/office/drawing/2014/main" id="{DD45FC75-6BED-4CEA-AA8E-F12756A14736}"/>
              </a:ext>
            </a:extLst>
          </p:cNvPr>
          <p:cNvSpPr/>
          <p:nvPr/>
        </p:nvSpPr>
        <p:spPr>
          <a:xfrm>
            <a:off x="8002156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>
            <a:extLst>
              <a:ext uri="{FF2B5EF4-FFF2-40B4-BE49-F238E27FC236}">
                <a16:creationId xmlns:a16="http://schemas.microsoft.com/office/drawing/2014/main" id="{EEEEDA17-D165-4C1F-B3AF-A126263FD0C2}"/>
              </a:ext>
            </a:extLst>
          </p:cNvPr>
          <p:cNvSpPr/>
          <p:nvPr/>
        </p:nvSpPr>
        <p:spPr>
          <a:xfrm>
            <a:off x="8071105" y="4314145"/>
            <a:ext cx="81999" cy="2219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>
            <a:extLst>
              <a:ext uri="{FF2B5EF4-FFF2-40B4-BE49-F238E27FC236}">
                <a16:creationId xmlns:a16="http://schemas.microsoft.com/office/drawing/2014/main" id="{482F843D-78EA-42C2-ACC4-DAE4FD3AEEDE}"/>
              </a:ext>
            </a:extLst>
          </p:cNvPr>
          <p:cNvSpPr/>
          <p:nvPr/>
        </p:nvSpPr>
        <p:spPr>
          <a:xfrm>
            <a:off x="7773856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>
            <a:extLst>
              <a:ext uri="{FF2B5EF4-FFF2-40B4-BE49-F238E27FC236}">
                <a16:creationId xmlns:a16="http://schemas.microsoft.com/office/drawing/2014/main" id="{724A24EE-6113-4D9B-A89B-0B6805D6FDAE}"/>
              </a:ext>
            </a:extLst>
          </p:cNvPr>
          <p:cNvSpPr/>
          <p:nvPr/>
        </p:nvSpPr>
        <p:spPr>
          <a:xfrm>
            <a:off x="8450231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>
            <a:extLst>
              <a:ext uri="{FF2B5EF4-FFF2-40B4-BE49-F238E27FC236}">
                <a16:creationId xmlns:a16="http://schemas.microsoft.com/office/drawing/2014/main" id="{A4C62B58-F82B-4F7B-9F63-52F99C727675}"/>
              </a:ext>
            </a:extLst>
          </p:cNvPr>
          <p:cNvSpPr/>
          <p:nvPr/>
        </p:nvSpPr>
        <p:spPr>
          <a:xfrm>
            <a:off x="8450231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>
            <a:extLst>
              <a:ext uri="{FF2B5EF4-FFF2-40B4-BE49-F238E27FC236}">
                <a16:creationId xmlns:a16="http://schemas.microsoft.com/office/drawing/2014/main" id="{F92C77E9-C038-4D15-9FF1-C377C6DD3DCE}"/>
              </a:ext>
            </a:extLst>
          </p:cNvPr>
          <p:cNvSpPr/>
          <p:nvPr/>
        </p:nvSpPr>
        <p:spPr>
          <a:xfrm>
            <a:off x="8450231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>
            <a:extLst>
              <a:ext uri="{FF2B5EF4-FFF2-40B4-BE49-F238E27FC236}">
                <a16:creationId xmlns:a16="http://schemas.microsoft.com/office/drawing/2014/main" id="{8E1B7181-4DD6-4DA4-A8D0-69D795B01A74}"/>
              </a:ext>
            </a:extLst>
          </p:cNvPr>
          <p:cNvSpPr/>
          <p:nvPr/>
        </p:nvSpPr>
        <p:spPr>
          <a:xfrm>
            <a:off x="8450231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>
            <a:extLst>
              <a:ext uri="{FF2B5EF4-FFF2-40B4-BE49-F238E27FC236}">
                <a16:creationId xmlns:a16="http://schemas.microsoft.com/office/drawing/2014/main" id="{59AF9F1B-76CE-460D-8047-059180C66703}"/>
              </a:ext>
            </a:extLst>
          </p:cNvPr>
          <p:cNvSpPr/>
          <p:nvPr/>
        </p:nvSpPr>
        <p:spPr>
          <a:xfrm>
            <a:off x="8519204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>
            <a:extLst>
              <a:ext uri="{FF2B5EF4-FFF2-40B4-BE49-F238E27FC236}">
                <a16:creationId xmlns:a16="http://schemas.microsoft.com/office/drawing/2014/main" id="{FFD591EC-4F6D-4810-AFE0-E9D6DD173C95}"/>
              </a:ext>
            </a:extLst>
          </p:cNvPr>
          <p:cNvSpPr/>
          <p:nvPr/>
        </p:nvSpPr>
        <p:spPr>
          <a:xfrm>
            <a:off x="8221930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>
            <a:extLst>
              <a:ext uri="{FF2B5EF4-FFF2-40B4-BE49-F238E27FC236}">
                <a16:creationId xmlns:a16="http://schemas.microsoft.com/office/drawing/2014/main" id="{BE327304-B508-4990-BCD2-0CB26B98A3E7}"/>
              </a:ext>
            </a:extLst>
          </p:cNvPr>
          <p:cNvSpPr/>
          <p:nvPr/>
        </p:nvSpPr>
        <p:spPr>
          <a:xfrm>
            <a:off x="8898305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>
            <a:extLst>
              <a:ext uri="{FF2B5EF4-FFF2-40B4-BE49-F238E27FC236}">
                <a16:creationId xmlns:a16="http://schemas.microsoft.com/office/drawing/2014/main" id="{42094EBD-AEBA-4D19-B221-701740CE89FF}"/>
              </a:ext>
            </a:extLst>
          </p:cNvPr>
          <p:cNvSpPr/>
          <p:nvPr/>
        </p:nvSpPr>
        <p:spPr>
          <a:xfrm>
            <a:off x="8898304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1">
            <a:extLst>
              <a:ext uri="{FF2B5EF4-FFF2-40B4-BE49-F238E27FC236}">
                <a16:creationId xmlns:a16="http://schemas.microsoft.com/office/drawing/2014/main" id="{82811B49-AAD9-4182-B54C-3B0032567FE3}"/>
              </a:ext>
            </a:extLst>
          </p:cNvPr>
          <p:cNvSpPr/>
          <p:nvPr/>
        </p:nvSpPr>
        <p:spPr>
          <a:xfrm>
            <a:off x="8898305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2">
            <a:extLst>
              <a:ext uri="{FF2B5EF4-FFF2-40B4-BE49-F238E27FC236}">
                <a16:creationId xmlns:a16="http://schemas.microsoft.com/office/drawing/2014/main" id="{1B9FC80C-A8C5-4D99-8104-6AA8F3A5D8DE}"/>
              </a:ext>
            </a:extLst>
          </p:cNvPr>
          <p:cNvSpPr/>
          <p:nvPr/>
        </p:nvSpPr>
        <p:spPr>
          <a:xfrm>
            <a:off x="8898304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3">
            <a:extLst>
              <a:ext uri="{FF2B5EF4-FFF2-40B4-BE49-F238E27FC236}">
                <a16:creationId xmlns:a16="http://schemas.microsoft.com/office/drawing/2014/main" id="{6307D081-4C9B-492D-BEE5-99F618849770}"/>
              </a:ext>
            </a:extLst>
          </p:cNvPr>
          <p:cNvSpPr/>
          <p:nvPr/>
        </p:nvSpPr>
        <p:spPr>
          <a:xfrm>
            <a:off x="8967278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4">
            <a:extLst>
              <a:ext uri="{FF2B5EF4-FFF2-40B4-BE49-F238E27FC236}">
                <a16:creationId xmlns:a16="http://schemas.microsoft.com/office/drawing/2014/main" id="{E6FCE0D1-F469-4A03-9863-37E2B4C6D866}"/>
              </a:ext>
            </a:extLst>
          </p:cNvPr>
          <p:cNvSpPr/>
          <p:nvPr/>
        </p:nvSpPr>
        <p:spPr>
          <a:xfrm>
            <a:off x="8670004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5">
            <a:extLst>
              <a:ext uri="{FF2B5EF4-FFF2-40B4-BE49-F238E27FC236}">
                <a16:creationId xmlns:a16="http://schemas.microsoft.com/office/drawing/2014/main" id="{FAA40FCE-643E-41BE-B9F0-A702E48729B4}"/>
              </a:ext>
            </a:extLst>
          </p:cNvPr>
          <p:cNvSpPr/>
          <p:nvPr/>
        </p:nvSpPr>
        <p:spPr>
          <a:xfrm>
            <a:off x="9346379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6">
            <a:extLst>
              <a:ext uri="{FF2B5EF4-FFF2-40B4-BE49-F238E27FC236}">
                <a16:creationId xmlns:a16="http://schemas.microsoft.com/office/drawing/2014/main" id="{BE479084-13EE-4DC9-A920-05B3D42427A7}"/>
              </a:ext>
            </a:extLst>
          </p:cNvPr>
          <p:cNvSpPr/>
          <p:nvPr/>
        </p:nvSpPr>
        <p:spPr>
          <a:xfrm>
            <a:off x="9346378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7">
            <a:extLst>
              <a:ext uri="{FF2B5EF4-FFF2-40B4-BE49-F238E27FC236}">
                <a16:creationId xmlns:a16="http://schemas.microsoft.com/office/drawing/2014/main" id="{ED681505-7F5C-4C87-94E3-E759CDA362D1}"/>
              </a:ext>
            </a:extLst>
          </p:cNvPr>
          <p:cNvSpPr/>
          <p:nvPr/>
        </p:nvSpPr>
        <p:spPr>
          <a:xfrm>
            <a:off x="9346379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8">
            <a:extLst>
              <a:ext uri="{FF2B5EF4-FFF2-40B4-BE49-F238E27FC236}">
                <a16:creationId xmlns:a16="http://schemas.microsoft.com/office/drawing/2014/main" id="{05C45148-8E21-4CAD-8157-5BE2F79D5080}"/>
              </a:ext>
            </a:extLst>
          </p:cNvPr>
          <p:cNvSpPr/>
          <p:nvPr/>
        </p:nvSpPr>
        <p:spPr>
          <a:xfrm>
            <a:off x="9346378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9">
            <a:extLst>
              <a:ext uri="{FF2B5EF4-FFF2-40B4-BE49-F238E27FC236}">
                <a16:creationId xmlns:a16="http://schemas.microsoft.com/office/drawing/2014/main" id="{E4197ED9-FE43-4508-B50E-6492BBDD9807}"/>
              </a:ext>
            </a:extLst>
          </p:cNvPr>
          <p:cNvSpPr/>
          <p:nvPr/>
        </p:nvSpPr>
        <p:spPr>
          <a:xfrm>
            <a:off x="9415352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0">
            <a:extLst>
              <a:ext uri="{FF2B5EF4-FFF2-40B4-BE49-F238E27FC236}">
                <a16:creationId xmlns:a16="http://schemas.microsoft.com/office/drawing/2014/main" id="{4B32E396-18FA-49C5-89BC-302C84899685}"/>
              </a:ext>
            </a:extLst>
          </p:cNvPr>
          <p:cNvSpPr/>
          <p:nvPr/>
        </p:nvSpPr>
        <p:spPr>
          <a:xfrm>
            <a:off x="9118078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1">
            <a:extLst>
              <a:ext uri="{FF2B5EF4-FFF2-40B4-BE49-F238E27FC236}">
                <a16:creationId xmlns:a16="http://schemas.microsoft.com/office/drawing/2014/main" id="{11582DD6-CE5D-42CF-B68B-D284EC4B2FB8}"/>
              </a:ext>
            </a:extLst>
          </p:cNvPr>
          <p:cNvSpPr/>
          <p:nvPr/>
        </p:nvSpPr>
        <p:spPr>
          <a:xfrm>
            <a:off x="9794453" y="45361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2">
            <a:extLst>
              <a:ext uri="{FF2B5EF4-FFF2-40B4-BE49-F238E27FC236}">
                <a16:creationId xmlns:a16="http://schemas.microsoft.com/office/drawing/2014/main" id="{77EF5B03-EAED-44A9-BC7A-2C0733D8A898}"/>
              </a:ext>
            </a:extLst>
          </p:cNvPr>
          <p:cNvSpPr/>
          <p:nvPr/>
        </p:nvSpPr>
        <p:spPr>
          <a:xfrm>
            <a:off x="9794452" y="45361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3">
            <a:extLst>
              <a:ext uri="{FF2B5EF4-FFF2-40B4-BE49-F238E27FC236}">
                <a16:creationId xmlns:a16="http://schemas.microsoft.com/office/drawing/2014/main" id="{17A4FF88-57A8-4181-A047-C05EE251340E}"/>
              </a:ext>
            </a:extLst>
          </p:cNvPr>
          <p:cNvSpPr/>
          <p:nvPr/>
        </p:nvSpPr>
        <p:spPr>
          <a:xfrm>
            <a:off x="9794453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4">
            <a:extLst>
              <a:ext uri="{FF2B5EF4-FFF2-40B4-BE49-F238E27FC236}">
                <a16:creationId xmlns:a16="http://schemas.microsoft.com/office/drawing/2014/main" id="{AF225976-9DB5-40CF-ADD0-E2B932446B23}"/>
              </a:ext>
            </a:extLst>
          </p:cNvPr>
          <p:cNvSpPr/>
          <p:nvPr/>
        </p:nvSpPr>
        <p:spPr>
          <a:xfrm>
            <a:off x="9794452" y="36643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5">
            <a:extLst>
              <a:ext uri="{FF2B5EF4-FFF2-40B4-BE49-F238E27FC236}">
                <a16:creationId xmlns:a16="http://schemas.microsoft.com/office/drawing/2014/main" id="{7129B895-7064-4811-84C8-9540622C136E}"/>
              </a:ext>
            </a:extLst>
          </p:cNvPr>
          <p:cNvSpPr/>
          <p:nvPr/>
        </p:nvSpPr>
        <p:spPr>
          <a:xfrm>
            <a:off x="9863426" y="4314145"/>
            <a:ext cx="81974" cy="22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6">
            <a:extLst>
              <a:ext uri="{FF2B5EF4-FFF2-40B4-BE49-F238E27FC236}">
                <a16:creationId xmlns:a16="http://schemas.microsoft.com/office/drawing/2014/main" id="{107E5534-88C2-48B5-AF04-2A830488C14B}"/>
              </a:ext>
            </a:extLst>
          </p:cNvPr>
          <p:cNvSpPr/>
          <p:nvPr/>
        </p:nvSpPr>
        <p:spPr>
          <a:xfrm>
            <a:off x="9566152" y="39391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7">
            <a:extLst>
              <a:ext uri="{FF2B5EF4-FFF2-40B4-BE49-F238E27FC236}">
                <a16:creationId xmlns:a16="http://schemas.microsoft.com/office/drawing/2014/main" id="{9A296CE9-EDA3-4F23-BB34-902BCFCF3DC0}"/>
              </a:ext>
            </a:extLst>
          </p:cNvPr>
          <p:cNvSpPr/>
          <p:nvPr/>
        </p:nvSpPr>
        <p:spPr>
          <a:xfrm>
            <a:off x="800215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8">
            <a:extLst>
              <a:ext uri="{FF2B5EF4-FFF2-40B4-BE49-F238E27FC236}">
                <a16:creationId xmlns:a16="http://schemas.microsoft.com/office/drawing/2014/main" id="{58749823-C336-4EFB-A710-5879D8F13097}"/>
              </a:ext>
            </a:extLst>
          </p:cNvPr>
          <p:cNvSpPr/>
          <p:nvPr/>
        </p:nvSpPr>
        <p:spPr>
          <a:xfrm>
            <a:off x="8002156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9">
            <a:extLst>
              <a:ext uri="{FF2B5EF4-FFF2-40B4-BE49-F238E27FC236}">
                <a16:creationId xmlns:a16="http://schemas.microsoft.com/office/drawing/2014/main" id="{2B8A22B7-CD27-4C81-BA42-7F063175E9D9}"/>
              </a:ext>
            </a:extLst>
          </p:cNvPr>
          <p:cNvSpPr/>
          <p:nvPr/>
        </p:nvSpPr>
        <p:spPr>
          <a:xfrm>
            <a:off x="8450231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0">
            <a:extLst>
              <a:ext uri="{FF2B5EF4-FFF2-40B4-BE49-F238E27FC236}">
                <a16:creationId xmlns:a16="http://schemas.microsoft.com/office/drawing/2014/main" id="{87BD967B-E725-4AFF-BE9B-725E727FA49A}"/>
              </a:ext>
            </a:extLst>
          </p:cNvPr>
          <p:cNvSpPr/>
          <p:nvPr/>
        </p:nvSpPr>
        <p:spPr>
          <a:xfrm>
            <a:off x="8450231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1">
            <a:extLst>
              <a:ext uri="{FF2B5EF4-FFF2-40B4-BE49-F238E27FC236}">
                <a16:creationId xmlns:a16="http://schemas.microsoft.com/office/drawing/2014/main" id="{67B5641F-D139-4B22-BAD8-CC36B234A976}"/>
              </a:ext>
            </a:extLst>
          </p:cNvPr>
          <p:cNvSpPr/>
          <p:nvPr/>
        </p:nvSpPr>
        <p:spPr>
          <a:xfrm>
            <a:off x="8898305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2">
            <a:extLst>
              <a:ext uri="{FF2B5EF4-FFF2-40B4-BE49-F238E27FC236}">
                <a16:creationId xmlns:a16="http://schemas.microsoft.com/office/drawing/2014/main" id="{D8C8A92A-75E0-4B3D-AFB4-58074893CFF6}"/>
              </a:ext>
            </a:extLst>
          </p:cNvPr>
          <p:cNvSpPr/>
          <p:nvPr/>
        </p:nvSpPr>
        <p:spPr>
          <a:xfrm>
            <a:off x="8898304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3">
            <a:extLst>
              <a:ext uri="{FF2B5EF4-FFF2-40B4-BE49-F238E27FC236}">
                <a16:creationId xmlns:a16="http://schemas.microsoft.com/office/drawing/2014/main" id="{0A415962-25B4-4158-830B-D9C6BC9F11C9}"/>
              </a:ext>
            </a:extLst>
          </p:cNvPr>
          <p:cNvSpPr/>
          <p:nvPr/>
        </p:nvSpPr>
        <p:spPr>
          <a:xfrm>
            <a:off x="9346379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4">
            <a:extLst>
              <a:ext uri="{FF2B5EF4-FFF2-40B4-BE49-F238E27FC236}">
                <a16:creationId xmlns:a16="http://schemas.microsoft.com/office/drawing/2014/main" id="{096B080A-09DE-499C-9164-758719931BD6}"/>
              </a:ext>
            </a:extLst>
          </p:cNvPr>
          <p:cNvSpPr/>
          <p:nvPr/>
        </p:nvSpPr>
        <p:spPr>
          <a:xfrm>
            <a:off x="9346378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5">
            <a:extLst>
              <a:ext uri="{FF2B5EF4-FFF2-40B4-BE49-F238E27FC236}">
                <a16:creationId xmlns:a16="http://schemas.microsoft.com/office/drawing/2014/main" id="{DF2BF0A1-9A57-441A-8C01-7E402C4B8646}"/>
              </a:ext>
            </a:extLst>
          </p:cNvPr>
          <p:cNvSpPr/>
          <p:nvPr/>
        </p:nvSpPr>
        <p:spPr>
          <a:xfrm>
            <a:off x="9794453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6">
            <a:extLst>
              <a:ext uri="{FF2B5EF4-FFF2-40B4-BE49-F238E27FC236}">
                <a16:creationId xmlns:a16="http://schemas.microsoft.com/office/drawing/2014/main" id="{F742417D-586A-43EF-A9A5-F398241B61D2}"/>
              </a:ext>
            </a:extLst>
          </p:cNvPr>
          <p:cNvSpPr/>
          <p:nvPr/>
        </p:nvSpPr>
        <p:spPr>
          <a:xfrm>
            <a:off x="9794452" y="27926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7">
            <a:extLst>
              <a:ext uri="{FF2B5EF4-FFF2-40B4-BE49-F238E27FC236}">
                <a16:creationId xmlns:a16="http://schemas.microsoft.com/office/drawing/2014/main" id="{472EA840-1685-41F4-85C1-0C0CEA627FA0}"/>
              </a:ext>
            </a:extLst>
          </p:cNvPr>
          <p:cNvSpPr/>
          <p:nvPr/>
        </p:nvSpPr>
        <p:spPr>
          <a:xfrm>
            <a:off x="8071131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8">
            <a:extLst>
              <a:ext uri="{FF2B5EF4-FFF2-40B4-BE49-F238E27FC236}">
                <a16:creationId xmlns:a16="http://schemas.microsoft.com/office/drawing/2014/main" id="{A04B35E1-6817-4853-B0D5-47175E236B88}"/>
              </a:ext>
            </a:extLst>
          </p:cNvPr>
          <p:cNvSpPr/>
          <p:nvPr/>
        </p:nvSpPr>
        <p:spPr>
          <a:xfrm>
            <a:off x="8519205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9">
            <a:extLst>
              <a:ext uri="{FF2B5EF4-FFF2-40B4-BE49-F238E27FC236}">
                <a16:creationId xmlns:a16="http://schemas.microsoft.com/office/drawing/2014/main" id="{ED86AC0A-DBA4-4D3C-B1D1-265004033547}"/>
              </a:ext>
            </a:extLst>
          </p:cNvPr>
          <p:cNvSpPr/>
          <p:nvPr/>
        </p:nvSpPr>
        <p:spPr>
          <a:xfrm>
            <a:off x="8967279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0">
            <a:extLst>
              <a:ext uri="{FF2B5EF4-FFF2-40B4-BE49-F238E27FC236}">
                <a16:creationId xmlns:a16="http://schemas.microsoft.com/office/drawing/2014/main" id="{38EF3B59-B426-49D8-8CBD-BBFBC0AAF082}"/>
              </a:ext>
            </a:extLst>
          </p:cNvPr>
          <p:cNvSpPr/>
          <p:nvPr/>
        </p:nvSpPr>
        <p:spPr>
          <a:xfrm>
            <a:off x="9415353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1">
            <a:extLst>
              <a:ext uri="{FF2B5EF4-FFF2-40B4-BE49-F238E27FC236}">
                <a16:creationId xmlns:a16="http://schemas.microsoft.com/office/drawing/2014/main" id="{D34CC2FB-1D1E-442A-B29E-D1267DB43679}"/>
              </a:ext>
            </a:extLst>
          </p:cNvPr>
          <p:cNvSpPr/>
          <p:nvPr/>
        </p:nvSpPr>
        <p:spPr>
          <a:xfrm>
            <a:off x="9863427" y="3442096"/>
            <a:ext cx="81999" cy="222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2">
            <a:extLst>
              <a:ext uri="{FF2B5EF4-FFF2-40B4-BE49-F238E27FC236}">
                <a16:creationId xmlns:a16="http://schemas.microsoft.com/office/drawing/2014/main" id="{60199902-ED21-425F-93DF-A4961434E1CA}"/>
              </a:ext>
            </a:extLst>
          </p:cNvPr>
          <p:cNvSpPr/>
          <p:nvPr/>
        </p:nvSpPr>
        <p:spPr>
          <a:xfrm>
            <a:off x="4661812" y="3939121"/>
            <a:ext cx="185374" cy="81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3">
            <a:extLst>
              <a:ext uri="{FF2B5EF4-FFF2-40B4-BE49-F238E27FC236}">
                <a16:creationId xmlns:a16="http://schemas.microsoft.com/office/drawing/2014/main" id="{E9C08DBB-8FA0-4A6F-BA2D-0438275EC043}"/>
              </a:ext>
            </a:extLst>
          </p:cNvPr>
          <p:cNvSpPr txBox="1"/>
          <p:nvPr/>
        </p:nvSpPr>
        <p:spPr>
          <a:xfrm>
            <a:off x="5312410" y="1825625"/>
            <a:ext cx="1567180" cy="24301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6" name="object 174">
            <a:extLst>
              <a:ext uri="{FF2B5EF4-FFF2-40B4-BE49-F238E27FC236}">
                <a16:creationId xmlns:a16="http://schemas.microsoft.com/office/drawing/2014/main" id="{678536CF-09A2-407D-8A0D-3E713C2EEA43}"/>
              </a:ext>
            </a:extLst>
          </p:cNvPr>
          <p:cNvSpPr/>
          <p:nvPr/>
        </p:nvSpPr>
        <p:spPr>
          <a:xfrm>
            <a:off x="1863394" y="1844937"/>
            <a:ext cx="3305810" cy="948055"/>
          </a:xfrm>
          <a:custGeom>
            <a:avLst/>
            <a:gdLst/>
            <a:ahLst/>
            <a:cxnLst/>
            <a:rect l="l" t="t" r="r" b="b"/>
            <a:pathLst>
              <a:path w="3305810" h="948055">
                <a:moveTo>
                  <a:pt x="0" y="947698"/>
                </a:moveTo>
                <a:lnTo>
                  <a:pt x="330561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5">
            <a:extLst>
              <a:ext uri="{FF2B5EF4-FFF2-40B4-BE49-F238E27FC236}">
                <a16:creationId xmlns:a16="http://schemas.microsoft.com/office/drawing/2014/main" id="{DA24C5BA-0E5E-436A-B8E9-468D9EC0A2AF}"/>
              </a:ext>
            </a:extLst>
          </p:cNvPr>
          <p:cNvSpPr/>
          <p:nvPr/>
        </p:nvSpPr>
        <p:spPr>
          <a:xfrm>
            <a:off x="5150810" y="1805164"/>
            <a:ext cx="110824" cy="795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6">
            <a:extLst>
              <a:ext uri="{FF2B5EF4-FFF2-40B4-BE49-F238E27FC236}">
                <a16:creationId xmlns:a16="http://schemas.microsoft.com/office/drawing/2014/main" id="{EA228A19-F746-4A1B-889B-9EBAB43920F6}"/>
              </a:ext>
            </a:extLst>
          </p:cNvPr>
          <p:cNvSpPr/>
          <p:nvPr/>
        </p:nvSpPr>
        <p:spPr>
          <a:xfrm>
            <a:off x="2311471" y="1967658"/>
            <a:ext cx="2760980" cy="825500"/>
          </a:xfrm>
          <a:custGeom>
            <a:avLst/>
            <a:gdLst/>
            <a:ahLst/>
            <a:cxnLst/>
            <a:rect l="l" t="t" r="r" b="b"/>
            <a:pathLst>
              <a:path w="2760979" h="825500">
                <a:moveTo>
                  <a:pt x="0" y="824975"/>
                </a:moveTo>
                <a:lnTo>
                  <a:pt x="276088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7">
            <a:extLst>
              <a:ext uri="{FF2B5EF4-FFF2-40B4-BE49-F238E27FC236}">
                <a16:creationId xmlns:a16="http://schemas.microsoft.com/office/drawing/2014/main" id="{CC9C21C4-25E4-4608-8839-9C14CC2C2EE3}"/>
              </a:ext>
            </a:extLst>
          </p:cNvPr>
          <p:cNvSpPr/>
          <p:nvPr/>
        </p:nvSpPr>
        <p:spPr>
          <a:xfrm>
            <a:off x="5053811" y="1927987"/>
            <a:ext cx="110899" cy="7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8">
            <a:extLst>
              <a:ext uri="{FF2B5EF4-FFF2-40B4-BE49-F238E27FC236}">
                <a16:creationId xmlns:a16="http://schemas.microsoft.com/office/drawing/2014/main" id="{A5559BD5-C5D6-45BF-8D15-1DDF208F6D15}"/>
              </a:ext>
            </a:extLst>
          </p:cNvPr>
          <p:cNvSpPr/>
          <p:nvPr/>
        </p:nvSpPr>
        <p:spPr>
          <a:xfrm>
            <a:off x="2759573" y="2000478"/>
            <a:ext cx="2444115" cy="792480"/>
          </a:xfrm>
          <a:custGeom>
            <a:avLst/>
            <a:gdLst/>
            <a:ahLst/>
            <a:cxnLst/>
            <a:rect l="l" t="t" r="r" b="b"/>
            <a:pathLst>
              <a:path w="2444115" h="792480">
                <a:moveTo>
                  <a:pt x="0" y="792155"/>
                </a:moveTo>
                <a:lnTo>
                  <a:pt x="244396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9">
            <a:extLst>
              <a:ext uri="{FF2B5EF4-FFF2-40B4-BE49-F238E27FC236}">
                <a16:creationId xmlns:a16="http://schemas.microsoft.com/office/drawing/2014/main" id="{66981973-5634-4846-B550-4430E3106344}"/>
              </a:ext>
            </a:extLst>
          </p:cNvPr>
          <p:cNvSpPr/>
          <p:nvPr/>
        </p:nvSpPr>
        <p:spPr>
          <a:xfrm>
            <a:off x="5184311" y="1961021"/>
            <a:ext cx="110999" cy="789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0">
            <a:extLst>
              <a:ext uri="{FF2B5EF4-FFF2-40B4-BE49-F238E27FC236}">
                <a16:creationId xmlns:a16="http://schemas.microsoft.com/office/drawing/2014/main" id="{2C1C9F7F-1D59-4183-A46E-7C638FCA5AA4}"/>
              </a:ext>
            </a:extLst>
          </p:cNvPr>
          <p:cNvSpPr/>
          <p:nvPr/>
        </p:nvSpPr>
        <p:spPr>
          <a:xfrm>
            <a:off x="3207646" y="2084441"/>
            <a:ext cx="1879600" cy="708660"/>
          </a:xfrm>
          <a:custGeom>
            <a:avLst/>
            <a:gdLst/>
            <a:ahLst/>
            <a:cxnLst/>
            <a:rect l="l" t="t" r="r" b="b"/>
            <a:pathLst>
              <a:path w="1879600" h="708660">
                <a:moveTo>
                  <a:pt x="0" y="708193"/>
                </a:moveTo>
                <a:lnTo>
                  <a:pt x="187933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1">
            <a:extLst>
              <a:ext uri="{FF2B5EF4-FFF2-40B4-BE49-F238E27FC236}">
                <a16:creationId xmlns:a16="http://schemas.microsoft.com/office/drawing/2014/main" id="{EA77CA84-FA9C-4C22-9971-F856FDA76912}"/>
              </a:ext>
            </a:extLst>
          </p:cNvPr>
          <p:cNvSpPr/>
          <p:nvPr/>
        </p:nvSpPr>
        <p:spPr>
          <a:xfrm>
            <a:off x="5066361" y="2044432"/>
            <a:ext cx="111049" cy="789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2">
            <a:extLst>
              <a:ext uri="{FF2B5EF4-FFF2-40B4-BE49-F238E27FC236}">
                <a16:creationId xmlns:a16="http://schemas.microsoft.com/office/drawing/2014/main" id="{8FB2F03E-4FC0-4D4C-BE06-AB82D4B4B521}"/>
              </a:ext>
            </a:extLst>
          </p:cNvPr>
          <p:cNvSpPr/>
          <p:nvPr/>
        </p:nvSpPr>
        <p:spPr>
          <a:xfrm>
            <a:off x="3655723" y="2141020"/>
            <a:ext cx="1398270" cy="652145"/>
          </a:xfrm>
          <a:custGeom>
            <a:avLst/>
            <a:gdLst/>
            <a:ahLst/>
            <a:cxnLst/>
            <a:rect l="l" t="t" r="r" b="b"/>
            <a:pathLst>
              <a:path w="1398270" h="652144">
                <a:moveTo>
                  <a:pt x="0" y="651616"/>
                </a:moveTo>
                <a:lnTo>
                  <a:pt x="139818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3">
            <a:extLst>
              <a:ext uri="{FF2B5EF4-FFF2-40B4-BE49-F238E27FC236}">
                <a16:creationId xmlns:a16="http://schemas.microsoft.com/office/drawing/2014/main" id="{A3934A29-3473-4BE4-AC44-2D9773742FD0}"/>
              </a:ext>
            </a:extLst>
          </p:cNvPr>
          <p:cNvSpPr/>
          <p:nvPr/>
        </p:nvSpPr>
        <p:spPr>
          <a:xfrm>
            <a:off x="5031112" y="2094975"/>
            <a:ext cx="110699" cy="840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4">
            <a:extLst>
              <a:ext uri="{FF2B5EF4-FFF2-40B4-BE49-F238E27FC236}">
                <a16:creationId xmlns:a16="http://schemas.microsoft.com/office/drawing/2014/main" id="{86D3E135-EAB7-4E86-9D9B-28BC35881C08}"/>
              </a:ext>
            </a:extLst>
          </p:cNvPr>
          <p:cNvSpPr/>
          <p:nvPr/>
        </p:nvSpPr>
        <p:spPr>
          <a:xfrm>
            <a:off x="4103789" y="2175355"/>
            <a:ext cx="1040765" cy="617855"/>
          </a:xfrm>
          <a:custGeom>
            <a:avLst/>
            <a:gdLst/>
            <a:ahLst/>
            <a:cxnLst/>
            <a:rect l="l" t="t" r="r" b="b"/>
            <a:pathLst>
              <a:path w="1040764" h="617855">
                <a:moveTo>
                  <a:pt x="0" y="617281"/>
                </a:moveTo>
                <a:lnTo>
                  <a:pt x="10404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5">
            <a:extLst>
              <a:ext uri="{FF2B5EF4-FFF2-40B4-BE49-F238E27FC236}">
                <a16:creationId xmlns:a16="http://schemas.microsoft.com/office/drawing/2014/main" id="{F01960E3-3C27-4F25-8D17-F121478B204D}"/>
              </a:ext>
            </a:extLst>
          </p:cNvPr>
          <p:cNvSpPr/>
          <p:nvPr/>
        </p:nvSpPr>
        <p:spPr>
          <a:xfrm>
            <a:off x="5118712" y="2121723"/>
            <a:ext cx="109449" cy="90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6">
            <a:extLst>
              <a:ext uri="{FF2B5EF4-FFF2-40B4-BE49-F238E27FC236}">
                <a16:creationId xmlns:a16="http://schemas.microsoft.com/office/drawing/2014/main" id="{7059181F-C3D7-4DED-B78C-2F2233004AA9}"/>
              </a:ext>
            </a:extLst>
          </p:cNvPr>
          <p:cNvSpPr/>
          <p:nvPr/>
        </p:nvSpPr>
        <p:spPr>
          <a:xfrm>
            <a:off x="4551861" y="2201642"/>
            <a:ext cx="723900" cy="591185"/>
          </a:xfrm>
          <a:custGeom>
            <a:avLst/>
            <a:gdLst/>
            <a:ahLst/>
            <a:cxnLst/>
            <a:rect l="l" t="t" r="r" b="b"/>
            <a:pathLst>
              <a:path w="723900" h="591185">
                <a:moveTo>
                  <a:pt x="0" y="590993"/>
                </a:moveTo>
                <a:lnTo>
                  <a:pt x="72357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7">
            <a:extLst>
              <a:ext uri="{FF2B5EF4-FFF2-40B4-BE49-F238E27FC236}">
                <a16:creationId xmlns:a16="http://schemas.microsoft.com/office/drawing/2014/main" id="{B2A1EB85-4E4A-4C43-BB49-0E51EC0CABFF}"/>
              </a:ext>
            </a:extLst>
          </p:cNvPr>
          <p:cNvSpPr/>
          <p:nvPr/>
        </p:nvSpPr>
        <p:spPr>
          <a:xfrm>
            <a:off x="5246010" y="2137429"/>
            <a:ext cx="105924" cy="98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8">
            <a:extLst>
              <a:ext uri="{FF2B5EF4-FFF2-40B4-BE49-F238E27FC236}">
                <a16:creationId xmlns:a16="http://schemas.microsoft.com/office/drawing/2014/main" id="{F08B3E50-4981-4A5B-83A0-288EA2E50D12}"/>
              </a:ext>
            </a:extLst>
          </p:cNvPr>
          <p:cNvSpPr/>
          <p:nvPr/>
        </p:nvSpPr>
        <p:spPr>
          <a:xfrm>
            <a:off x="4975562" y="2228117"/>
            <a:ext cx="484505" cy="564515"/>
          </a:xfrm>
          <a:custGeom>
            <a:avLst/>
            <a:gdLst/>
            <a:ahLst/>
            <a:cxnLst/>
            <a:rect l="l" t="t" r="r" b="b"/>
            <a:pathLst>
              <a:path w="484504" h="564514">
                <a:moveTo>
                  <a:pt x="0" y="564518"/>
                </a:moveTo>
                <a:lnTo>
                  <a:pt x="48392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9">
            <a:extLst>
              <a:ext uri="{FF2B5EF4-FFF2-40B4-BE49-F238E27FC236}">
                <a16:creationId xmlns:a16="http://schemas.microsoft.com/office/drawing/2014/main" id="{EF1CFA77-EA63-4B8A-8010-4E0052CF3E44}"/>
              </a:ext>
            </a:extLst>
          </p:cNvPr>
          <p:cNvSpPr/>
          <p:nvPr/>
        </p:nvSpPr>
        <p:spPr>
          <a:xfrm>
            <a:off x="5426061" y="2152954"/>
            <a:ext cx="99199" cy="1051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0">
            <a:extLst>
              <a:ext uri="{FF2B5EF4-FFF2-40B4-BE49-F238E27FC236}">
                <a16:creationId xmlns:a16="http://schemas.microsoft.com/office/drawing/2014/main" id="{BCE4A810-FD2E-400A-AFF0-0439FD8672C8}"/>
              </a:ext>
            </a:extLst>
          </p:cNvPr>
          <p:cNvSpPr/>
          <p:nvPr/>
        </p:nvSpPr>
        <p:spPr>
          <a:xfrm>
            <a:off x="5423636" y="2256040"/>
            <a:ext cx="266065" cy="537210"/>
          </a:xfrm>
          <a:custGeom>
            <a:avLst/>
            <a:gdLst/>
            <a:ahLst/>
            <a:cxnLst/>
            <a:rect l="l" t="t" r="r" b="b"/>
            <a:pathLst>
              <a:path w="266064" h="537210">
                <a:moveTo>
                  <a:pt x="0" y="536593"/>
                </a:moveTo>
                <a:lnTo>
                  <a:pt x="26602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1">
            <a:extLst>
              <a:ext uri="{FF2B5EF4-FFF2-40B4-BE49-F238E27FC236}">
                <a16:creationId xmlns:a16="http://schemas.microsoft.com/office/drawing/2014/main" id="{5862322E-8241-4A31-9FA5-7CAEA7911798}"/>
              </a:ext>
            </a:extLst>
          </p:cNvPr>
          <p:cNvSpPr/>
          <p:nvPr/>
        </p:nvSpPr>
        <p:spPr>
          <a:xfrm>
            <a:off x="5651959" y="2169061"/>
            <a:ext cx="85624" cy="1104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2">
            <a:extLst>
              <a:ext uri="{FF2B5EF4-FFF2-40B4-BE49-F238E27FC236}">
                <a16:creationId xmlns:a16="http://schemas.microsoft.com/office/drawing/2014/main" id="{DC491E21-65BD-4298-B5C5-3301A3E1CCCD}"/>
              </a:ext>
            </a:extLst>
          </p:cNvPr>
          <p:cNvSpPr/>
          <p:nvPr/>
        </p:nvSpPr>
        <p:spPr>
          <a:xfrm>
            <a:off x="5871736" y="2218427"/>
            <a:ext cx="73025" cy="574675"/>
          </a:xfrm>
          <a:custGeom>
            <a:avLst/>
            <a:gdLst/>
            <a:ahLst/>
            <a:cxnLst/>
            <a:rect l="l" t="t" r="r" b="b"/>
            <a:pathLst>
              <a:path w="73025" h="574675">
                <a:moveTo>
                  <a:pt x="0" y="574208"/>
                </a:moveTo>
                <a:lnTo>
                  <a:pt x="728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3">
            <a:extLst>
              <a:ext uri="{FF2B5EF4-FFF2-40B4-BE49-F238E27FC236}">
                <a16:creationId xmlns:a16="http://schemas.microsoft.com/office/drawing/2014/main" id="{004FD5B4-7EE4-4E2F-8BBD-85250F486F67}"/>
              </a:ext>
            </a:extLst>
          </p:cNvPr>
          <p:cNvSpPr/>
          <p:nvPr/>
        </p:nvSpPr>
        <p:spPr>
          <a:xfrm>
            <a:off x="5903908" y="2123138"/>
            <a:ext cx="81474" cy="1087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4">
            <a:extLst>
              <a:ext uri="{FF2B5EF4-FFF2-40B4-BE49-F238E27FC236}">
                <a16:creationId xmlns:a16="http://schemas.microsoft.com/office/drawing/2014/main" id="{8D5C5D1C-B748-4D5D-815D-DA3E23565F8B}"/>
              </a:ext>
            </a:extLst>
          </p:cNvPr>
          <p:cNvSpPr/>
          <p:nvPr/>
        </p:nvSpPr>
        <p:spPr>
          <a:xfrm>
            <a:off x="6242185" y="2242515"/>
            <a:ext cx="78105" cy="550545"/>
          </a:xfrm>
          <a:custGeom>
            <a:avLst/>
            <a:gdLst/>
            <a:ahLst/>
            <a:cxnLst/>
            <a:rect l="l" t="t" r="r" b="b"/>
            <a:pathLst>
              <a:path w="78104" h="550544">
                <a:moveTo>
                  <a:pt x="77624" y="550121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5">
            <a:extLst>
              <a:ext uri="{FF2B5EF4-FFF2-40B4-BE49-F238E27FC236}">
                <a16:creationId xmlns:a16="http://schemas.microsoft.com/office/drawing/2014/main" id="{CA43F116-8FA2-4615-A037-F38A60EA120B}"/>
              </a:ext>
            </a:extLst>
          </p:cNvPr>
          <p:cNvSpPr/>
          <p:nvPr/>
        </p:nvSpPr>
        <p:spPr>
          <a:xfrm>
            <a:off x="6201510" y="2147388"/>
            <a:ext cx="81349" cy="1090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6">
            <a:extLst>
              <a:ext uri="{FF2B5EF4-FFF2-40B4-BE49-F238E27FC236}">
                <a16:creationId xmlns:a16="http://schemas.microsoft.com/office/drawing/2014/main" id="{A1A1A442-ED09-43A8-819A-CC4D06584CF8}"/>
              </a:ext>
            </a:extLst>
          </p:cNvPr>
          <p:cNvSpPr/>
          <p:nvPr/>
        </p:nvSpPr>
        <p:spPr>
          <a:xfrm>
            <a:off x="6515334" y="2221568"/>
            <a:ext cx="252729" cy="571500"/>
          </a:xfrm>
          <a:custGeom>
            <a:avLst/>
            <a:gdLst/>
            <a:ahLst/>
            <a:cxnLst/>
            <a:rect l="l" t="t" r="r" b="b"/>
            <a:pathLst>
              <a:path w="252729" h="571500">
                <a:moveTo>
                  <a:pt x="252549" y="571066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7">
            <a:extLst>
              <a:ext uri="{FF2B5EF4-FFF2-40B4-BE49-F238E27FC236}">
                <a16:creationId xmlns:a16="http://schemas.microsoft.com/office/drawing/2014/main" id="{F5100CD1-992B-432E-88C6-B24B85A4B89F}"/>
              </a:ext>
            </a:extLst>
          </p:cNvPr>
          <p:cNvSpPr/>
          <p:nvPr/>
        </p:nvSpPr>
        <p:spPr>
          <a:xfrm>
            <a:off x="6470834" y="2132983"/>
            <a:ext cx="82799" cy="1108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8">
            <a:extLst>
              <a:ext uri="{FF2B5EF4-FFF2-40B4-BE49-F238E27FC236}">
                <a16:creationId xmlns:a16="http://schemas.microsoft.com/office/drawing/2014/main" id="{6A28615B-7BC8-4AC6-AACF-D7B0E2640F19}"/>
              </a:ext>
            </a:extLst>
          </p:cNvPr>
          <p:cNvSpPr/>
          <p:nvPr/>
        </p:nvSpPr>
        <p:spPr>
          <a:xfrm>
            <a:off x="6758083" y="2207077"/>
            <a:ext cx="458470" cy="586105"/>
          </a:xfrm>
          <a:custGeom>
            <a:avLst/>
            <a:gdLst/>
            <a:ahLst/>
            <a:cxnLst/>
            <a:rect l="l" t="t" r="r" b="b"/>
            <a:pathLst>
              <a:path w="458470" h="586105">
                <a:moveTo>
                  <a:pt x="457874" y="58555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95BC44B7-28CD-4977-965F-55499802555A}"/>
              </a:ext>
            </a:extLst>
          </p:cNvPr>
          <p:cNvSpPr/>
          <p:nvPr/>
        </p:nvSpPr>
        <p:spPr>
          <a:xfrm>
            <a:off x="6695307" y="2129449"/>
            <a:ext cx="97074" cy="1065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0">
            <a:extLst>
              <a:ext uri="{FF2B5EF4-FFF2-40B4-BE49-F238E27FC236}">
                <a16:creationId xmlns:a16="http://schemas.microsoft.com/office/drawing/2014/main" id="{6C1E5CCB-1177-4411-BEAB-5A2DDDD342C8}"/>
              </a:ext>
            </a:extLst>
          </p:cNvPr>
          <p:cNvSpPr/>
          <p:nvPr/>
        </p:nvSpPr>
        <p:spPr>
          <a:xfrm>
            <a:off x="6900609" y="2222062"/>
            <a:ext cx="763905" cy="570865"/>
          </a:xfrm>
          <a:custGeom>
            <a:avLst/>
            <a:gdLst/>
            <a:ahLst/>
            <a:cxnLst/>
            <a:rect l="l" t="t" r="r" b="b"/>
            <a:pathLst>
              <a:path w="763904" h="570864">
                <a:moveTo>
                  <a:pt x="763423" y="57057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1">
            <a:extLst>
              <a:ext uri="{FF2B5EF4-FFF2-40B4-BE49-F238E27FC236}">
                <a16:creationId xmlns:a16="http://schemas.microsoft.com/office/drawing/2014/main" id="{99D862E0-DD0E-4D74-81BC-3FAE6A67C39C}"/>
              </a:ext>
            </a:extLst>
          </p:cNvPr>
          <p:cNvSpPr/>
          <p:nvPr/>
        </p:nvSpPr>
        <p:spPr>
          <a:xfrm>
            <a:off x="6821831" y="2160785"/>
            <a:ext cx="107124" cy="960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2">
            <a:extLst>
              <a:ext uri="{FF2B5EF4-FFF2-40B4-BE49-F238E27FC236}">
                <a16:creationId xmlns:a16="http://schemas.microsoft.com/office/drawing/2014/main" id="{F5063588-6AE1-4B4D-9C4E-3C7FC73319EB}"/>
              </a:ext>
            </a:extLst>
          </p:cNvPr>
          <p:cNvSpPr/>
          <p:nvPr/>
        </p:nvSpPr>
        <p:spPr>
          <a:xfrm>
            <a:off x="6993656" y="2161228"/>
            <a:ext cx="1118870" cy="631825"/>
          </a:xfrm>
          <a:custGeom>
            <a:avLst/>
            <a:gdLst/>
            <a:ahLst/>
            <a:cxnLst/>
            <a:rect l="l" t="t" r="r" b="b"/>
            <a:pathLst>
              <a:path w="1118870" h="631825">
                <a:moveTo>
                  <a:pt x="1118447" y="63140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3">
            <a:extLst>
              <a:ext uri="{FF2B5EF4-FFF2-40B4-BE49-F238E27FC236}">
                <a16:creationId xmlns:a16="http://schemas.microsoft.com/office/drawing/2014/main" id="{5645022F-CCBC-4FB8-8A00-6DF9D1B62C5D}"/>
              </a:ext>
            </a:extLst>
          </p:cNvPr>
          <p:cNvSpPr/>
          <p:nvPr/>
        </p:nvSpPr>
        <p:spPr>
          <a:xfrm>
            <a:off x="6908834" y="2109203"/>
            <a:ext cx="109799" cy="88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4">
            <a:extLst>
              <a:ext uri="{FF2B5EF4-FFF2-40B4-BE49-F238E27FC236}">
                <a16:creationId xmlns:a16="http://schemas.microsoft.com/office/drawing/2014/main" id="{772B1053-0727-4026-B84D-0F9815A0F3C2}"/>
              </a:ext>
            </a:extLst>
          </p:cNvPr>
          <p:cNvSpPr/>
          <p:nvPr/>
        </p:nvSpPr>
        <p:spPr>
          <a:xfrm>
            <a:off x="6981532" y="2015706"/>
            <a:ext cx="1579245" cy="777240"/>
          </a:xfrm>
          <a:custGeom>
            <a:avLst/>
            <a:gdLst/>
            <a:ahLst/>
            <a:cxnLst/>
            <a:rect l="l" t="t" r="r" b="b"/>
            <a:pathLst>
              <a:path w="1579245" h="777239">
                <a:moveTo>
                  <a:pt x="1578646" y="77692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5">
            <a:extLst>
              <a:ext uri="{FF2B5EF4-FFF2-40B4-BE49-F238E27FC236}">
                <a16:creationId xmlns:a16="http://schemas.microsoft.com/office/drawing/2014/main" id="{CB2D4EA4-FFC7-45A9-8C87-9D26EFE6F596}"/>
              </a:ext>
            </a:extLst>
          </p:cNvPr>
          <p:cNvSpPr/>
          <p:nvPr/>
        </p:nvSpPr>
        <p:spPr>
          <a:xfrm>
            <a:off x="6894457" y="1968008"/>
            <a:ext cx="110499" cy="8545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6">
            <a:extLst>
              <a:ext uri="{FF2B5EF4-FFF2-40B4-BE49-F238E27FC236}">
                <a16:creationId xmlns:a16="http://schemas.microsoft.com/office/drawing/2014/main" id="{D5E3FDE7-18BF-453C-9EF7-FF0BF8BAE47C}"/>
              </a:ext>
            </a:extLst>
          </p:cNvPr>
          <p:cNvSpPr/>
          <p:nvPr/>
        </p:nvSpPr>
        <p:spPr>
          <a:xfrm>
            <a:off x="7034556" y="1897257"/>
            <a:ext cx="1974214" cy="895985"/>
          </a:xfrm>
          <a:custGeom>
            <a:avLst/>
            <a:gdLst/>
            <a:ahLst/>
            <a:cxnLst/>
            <a:rect l="l" t="t" r="r" b="b"/>
            <a:pathLst>
              <a:path w="1974215" h="895985">
                <a:moveTo>
                  <a:pt x="1973696" y="89537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7">
            <a:extLst>
              <a:ext uri="{FF2B5EF4-FFF2-40B4-BE49-F238E27FC236}">
                <a16:creationId xmlns:a16="http://schemas.microsoft.com/office/drawing/2014/main" id="{5E1A1691-AFBE-4CAC-81C2-2800F4D3469B}"/>
              </a:ext>
            </a:extLst>
          </p:cNvPr>
          <p:cNvSpPr/>
          <p:nvPr/>
        </p:nvSpPr>
        <p:spPr>
          <a:xfrm>
            <a:off x="6946306" y="1852017"/>
            <a:ext cx="110774" cy="834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8">
            <a:extLst>
              <a:ext uri="{FF2B5EF4-FFF2-40B4-BE49-F238E27FC236}">
                <a16:creationId xmlns:a16="http://schemas.microsoft.com/office/drawing/2014/main" id="{6642F0B6-4907-475B-8111-ED36EA56E025}"/>
              </a:ext>
            </a:extLst>
          </p:cNvPr>
          <p:cNvSpPr/>
          <p:nvPr/>
        </p:nvSpPr>
        <p:spPr>
          <a:xfrm>
            <a:off x="7012407" y="1830987"/>
            <a:ext cx="2444115" cy="962025"/>
          </a:xfrm>
          <a:custGeom>
            <a:avLst/>
            <a:gdLst/>
            <a:ahLst/>
            <a:cxnLst/>
            <a:rect l="l" t="t" r="r" b="b"/>
            <a:pathLst>
              <a:path w="2444115" h="962025">
                <a:moveTo>
                  <a:pt x="2443920" y="96164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9">
            <a:extLst>
              <a:ext uri="{FF2B5EF4-FFF2-40B4-BE49-F238E27FC236}">
                <a16:creationId xmlns:a16="http://schemas.microsoft.com/office/drawing/2014/main" id="{1AF9F5DA-5311-4207-9633-2A7BC1437F87}"/>
              </a:ext>
            </a:extLst>
          </p:cNvPr>
          <p:cNvSpPr/>
          <p:nvPr/>
        </p:nvSpPr>
        <p:spPr>
          <a:xfrm>
            <a:off x="6922432" y="1789809"/>
            <a:ext cx="111024" cy="799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0">
            <a:extLst>
              <a:ext uri="{FF2B5EF4-FFF2-40B4-BE49-F238E27FC236}">
                <a16:creationId xmlns:a16="http://schemas.microsoft.com/office/drawing/2014/main" id="{A45229AF-78C4-4F74-B5C2-7674963FFB0A}"/>
              </a:ext>
            </a:extLst>
          </p:cNvPr>
          <p:cNvSpPr/>
          <p:nvPr/>
        </p:nvSpPr>
        <p:spPr>
          <a:xfrm>
            <a:off x="7061882" y="1755416"/>
            <a:ext cx="2842895" cy="1037590"/>
          </a:xfrm>
          <a:custGeom>
            <a:avLst/>
            <a:gdLst/>
            <a:ahLst/>
            <a:cxnLst/>
            <a:rect l="l" t="t" r="r" b="b"/>
            <a:pathLst>
              <a:path w="2842895" h="1037589">
                <a:moveTo>
                  <a:pt x="2842519" y="1037217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1">
            <a:extLst>
              <a:ext uri="{FF2B5EF4-FFF2-40B4-BE49-F238E27FC236}">
                <a16:creationId xmlns:a16="http://schemas.microsoft.com/office/drawing/2014/main" id="{CAD2151A-DED2-4DB5-8714-6399382EB2C2}"/>
              </a:ext>
            </a:extLst>
          </p:cNvPr>
          <p:cNvSpPr/>
          <p:nvPr/>
        </p:nvSpPr>
        <p:spPr>
          <a:xfrm>
            <a:off x="6971157" y="1716256"/>
            <a:ext cx="111049" cy="782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2">
            <a:extLst>
              <a:ext uri="{FF2B5EF4-FFF2-40B4-BE49-F238E27FC236}">
                <a16:creationId xmlns:a16="http://schemas.microsoft.com/office/drawing/2014/main" id="{F503AC7B-C495-4217-86C4-CBF12A3C15A8}"/>
              </a:ext>
            </a:extLst>
          </p:cNvPr>
          <p:cNvSpPr/>
          <p:nvPr/>
        </p:nvSpPr>
        <p:spPr>
          <a:xfrm>
            <a:off x="1745269" y="5286492"/>
            <a:ext cx="8053705" cy="0"/>
          </a:xfrm>
          <a:custGeom>
            <a:avLst/>
            <a:gdLst/>
            <a:ahLst/>
            <a:cxnLst/>
            <a:rect l="l" t="t" r="r" b="b"/>
            <a:pathLst>
              <a:path w="8053705">
                <a:moveTo>
                  <a:pt x="0" y="0"/>
                </a:moveTo>
                <a:lnTo>
                  <a:pt x="8053183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3">
            <a:extLst>
              <a:ext uri="{FF2B5EF4-FFF2-40B4-BE49-F238E27FC236}">
                <a16:creationId xmlns:a16="http://schemas.microsoft.com/office/drawing/2014/main" id="{3D83C72A-D20E-4FC9-AC4C-58EE4BC82679}"/>
              </a:ext>
            </a:extLst>
          </p:cNvPr>
          <p:cNvSpPr/>
          <p:nvPr/>
        </p:nvSpPr>
        <p:spPr>
          <a:xfrm>
            <a:off x="9779403" y="5204519"/>
            <a:ext cx="210999" cy="163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4">
            <a:extLst>
              <a:ext uri="{FF2B5EF4-FFF2-40B4-BE49-F238E27FC236}">
                <a16:creationId xmlns:a16="http://schemas.microsoft.com/office/drawing/2014/main" id="{293320F5-B5D1-47AC-A947-E02B86496230}"/>
              </a:ext>
            </a:extLst>
          </p:cNvPr>
          <p:cNvSpPr/>
          <p:nvPr/>
        </p:nvSpPr>
        <p:spPr>
          <a:xfrm>
            <a:off x="1973868" y="5463166"/>
            <a:ext cx="8053705" cy="0"/>
          </a:xfrm>
          <a:custGeom>
            <a:avLst/>
            <a:gdLst/>
            <a:ahLst/>
            <a:cxnLst/>
            <a:rect l="l" t="t" r="r" b="b"/>
            <a:pathLst>
              <a:path w="8053705">
                <a:moveTo>
                  <a:pt x="0" y="0"/>
                </a:moveTo>
                <a:lnTo>
                  <a:pt x="8053183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5">
            <a:extLst>
              <a:ext uri="{FF2B5EF4-FFF2-40B4-BE49-F238E27FC236}">
                <a16:creationId xmlns:a16="http://schemas.microsoft.com/office/drawing/2014/main" id="{FD19A6F5-0F76-494C-92BC-271ECB43C314}"/>
              </a:ext>
            </a:extLst>
          </p:cNvPr>
          <p:cNvSpPr/>
          <p:nvPr/>
        </p:nvSpPr>
        <p:spPr>
          <a:xfrm>
            <a:off x="1781914" y="5381193"/>
            <a:ext cx="211002" cy="163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6">
            <a:extLst>
              <a:ext uri="{FF2B5EF4-FFF2-40B4-BE49-F238E27FC236}">
                <a16:creationId xmlns:a16="http://schemas.microsoft.com/office/drawing/2014/main" id="{9EF5764F-E71C-4AF6-BBB2-81D6159D6E32}"/>
              </a:ext>
            </a:extLst>
          </p:cNvPr>
          <p:cNvSpPr txBox="1"/>
          <p:nvPr/>
        </p:nvSpPr>
        <p:spPr>
          <a:xfrm>
            <a:off x="7344782" y="1068047"/>
            <a:ext cx="276542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Arial"/>
                <a:cs typeface="Arial"/>
              </a:rPr>
              <a:t>Forward through entire </a:t>
            </a:r>
            <a:r>
              <a:rPr sz="1300" dirty="0">
                <a:latin typeface="Arial"/>
                <a:cs typeface="Arial"/>
              </a:rPr>
              <a:t>sequence </a:t>
            </a:r>
            <a:r>
              <a:rPr sz="1300" spc="-5" dirty="0">
                <a:latin typeface="Arial"/>
                <a:cs typeface="Arial"/>
              </a:rPr>
              <a:t>to  </a:t>
            </a:r>
            <a:r>
              <a:rPr sz="1300" dirty="0">
                <a:latin typeface="Arial"/>
                <a:cs typeface="Arial"/>
              </a:rPr>
              <a:t>compute </a:t>
            </a:r>
            <a:r>
              <a:rPr sz="1300" spc="-5" dirty="0">
                <a:latin typeface="Arial"/>
                <a:cs typeface="Arial"/>
              </a:rPr>
              <a:t>loss, then backward through  entire </a:t>
            </a:r>
            <a:r>
              <a:rPr sz="1300" dirty="0">
                <a:latin typeface="Arial"/>
                <a:cs typeface="Arial"/>
              </a:rPr>
              <a:t>sequence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dirty="0">
                <a:latin typeface="Arial"/>
                <a:cs typeface="Arial"/>
              </a:rPr>
              <a:t>compute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gradient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249-EB6B-4A64-A26A-C3C00B9D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30CE-D608-462F-84B2-5424AAE8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2E5F930-10D8-4B87-9DEB-F212F042FBBA}"/>
              </a:ext>
            </a:extLst>
          </p:cNvPr>
          <p:cNvSpPr/>
          <p:nvPr/>
        </p:nvSpPr>
        <p:spPr>
          <a:xfrm>
            <a:off x="2119729" y="1825625"/>
            <a:ext cx="1051652" cy="267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3FCD7B9-C734-45DF-BB39-CEE1C79F9E0B}"/>
              </a:ext>
            </a:extLst>
          </p:cNvPr>
          <p:cNvSpPr/>
          <p:nvPr/>
        </p:nvSpPr>
        <p:spPr>
          <a:xfrm>
            <a:off x="3118021" y="4694420"/>
            <a:ext cx="527050" cy="398145"/>
          </a:xfrm>
          <a:custGeom>
            <a:avLst/>
            <a:gdLst/>
            <a:ahLst/>
            <a:cxnLst/>
            <a:rect l="l" t="t" r="r" b="b"/>
            <a:pathLst>
              <a:path w="527050" h="398145">
                <a:moveTo>
                  <a:pt x="526531" y="39814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322B010-CC65-45E0-A302-166184F5D784}"/>
              </a:ext>
            </a:extLst>
          </p:cNvPr>
          <p:cNvSpPr/>
          <p:nvPr/>
        </p:nvSpPr>
        <p:spPr>
          <a:xfrm>
            <a:off x="3039541" y="4632746"/>
            <a:ext cx="106984" cy="9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5D79F36-87DE-4D5E-AC83-C9C9ED195375}"/>
              </a:ext>
            </a:extLst>
          </p:cNvPr>
          <p:cNvSpPr txBox="1"/>
          <p:nvPr/>
        </p:nvSpPr>
        <p:spPr>
          <a:xfrm>
            <a:off x="3717582" y="4922904"/>
            <a:ext cx="2625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Vanilla Neural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Networks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41DB7C8-B057-49E6-9F9F-5740F79A3358}"/>
              </a:ext>
            </a:extLst>
          </p:cNvPr>
          <p:cNvSpPr txBox="1">
            <a:spLocks/>
          </p:cNvSpPr>
          <p:nvPr/>
        </p:nvSpPr>
        <p:spPr>
          <a:xfrm>
            <a:off x="2302654" y="1199744"/>
            <a:ext cx="387731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/>
              <a:t>“Vanilla” </a:t>
            </a:r>
            <a:r>
              <a:rPr lang="en-US" sz="2800" spc="-5"/>
              <a:t>Neural</a:t>
            </a:r>
            <a:r>
              <a:rPr lang="en-US" sz="2800" spc="-100"/>
              <a:t> </a:t>
            </a:r>
            <a:r>
              <a:rPr lang="en-US" sz="2800" spc="-5"/>
              <a:t>Network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434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9760-FC15-47B9-800E-D5D0652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D7CF-AD4D-4E8C-A805-6A85D5CB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5A291B1-B500-453C-BE14-ECC76EFF77BC}"/>
              </a:ext>
            </a:extLst>
          </p:cNvPr>
          <p:cNvSpPr txBox="1">
            <a:spLocks/>
          </p:cNvSpPr>
          <p:nvPr/>
        </p:nvSpPr>
        <p:spPr>
          <a:xfrm>
            <a:off x="1211791" y="1276440"/>
            <a:ext cx="657098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"/>
              <a:t>Truncated </a:t>
            </a:r>
            <a:r>
              <a:rPr lang="en-US" sz="2800" spc="-10"/>
              <a:t>Backpropagation </a:t>
            </a:r>
            <a:r>
              <a:rPr lang="en-US" sz="2800" spc="-5"/>
              <a:t>through</a:t>
            </a:r>
            <a:r>
              <a:rPr lang="en-US" sz="2800" spc="-45"/>
              <a:t> </a:t>
            </a:r>
            <a:r>
              <a:rPr lang="en-US" sz="2800" spc="-5"/>
              <a:t>time</a:t>
            </a:r>
            <a:endParaRPr lang="en-US"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316883-21C0-46AC-8158-F23C413ECF15}"/>
              </a:ext>
            </a:extLst>
          </p:cNvPr>
          <p:cNvSpPr/>
          <p:nvPr/>
        </p:nvSpPr>
        <p:spPr>
          <a:xfrm>
            <a:off x="1183118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A9F6009-D814-4CF9-9674-84998405A7B9}"/>
              </a:ext>
            </a:extLst>
          </p:cNvPr>
          <p:cNvSpPr/>
          <p:nvPr/>
        </p:nvSpPr>
        <p:spPr>
          <a:xfrm>
            <a:off x="1183118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1D6A2B3-0556-44D6-A88E-665DA2C1BC20}"/>
              </a:ext>
            </a:extLst>
          </p:cNvPr>
          <p:cNvSpPr/>
          <p:nvPr/>
        </p:nvSpPr>
        <p:spPr>
          <a:xfrm>
            <a:off x="118311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45B05AF-6EE1-4ECA-B755-3086B8E0CBA4}"/>
              </a:ext>
            </a:extLst>
          </p:cNvPr>
          <p:cNvSpPr/>
          <p:nvPr/>
        </p:nvSpPr>
        <p:spPr>
          <a:xfrm>
            <a:off x="118311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38B493D-CA56-48F5-9786-EF59D2598A6A}"/>
              </a:ext>
            </a:extLst>
          </p:cNvPr>
          <p:cNvSpPr/>
          <p:nvPr/>
        </p:nvSpPr>
        <p:spPr>
          <a:xfrm>
            <a:off x="1252078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EA84A44-F6B3-4CDD-A420-F07C324DDFA1}"/>
              </a:ext>
            </a:extLst>
          </p:cNvPr>
          <p:cNvSpPr/>
          <p:nvPr/>
        </p:nvSpPr>
        <p:spPr>
          <a:xfrm>
            <a:off x="1631192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E37E82C-B3AA-4881-81FE-4DD4AF4B452B}"/>
              </a:ext>
            </a:extLst>
          </p:cNvPr>
          <p:cNvSpPr/>
          <p:nvPr/>
        </p:nvSpPr>
        <p:spPr>
          <a:xfrm>
            <a:off x="1631192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0D48FD8-87AF-4454-ABF8-5D1CA2E84AD1}"/>
              </a:ext>
            </a:extLst>
          </p:cNvPr>
          <p:cNvSpPr/>
          <p:nvPr/>
        </p:nvSpPr>
        <p:spPr>
          <a:xfrm>
            <a:off x="163119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1A3A658-B09D-46F0-9D05-416CF05012EE}"/>
              </a:ext>
            </a:extLst>
          </p:cNvPr>
          <p:cNvSpPr/>
          <p:nvPr/>
        </p:nvSpPr>
        <p:spPr>
          <a:xfrm>
            <a:off x="163119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233F11E-B755-4C80-A0E4-AEA9F8C3B1C8}"/>
              </a:ext>
            </a:extLst>
          </p:cNvPr>
          <p:cNvSpPr/>
          <p:nvPr/>
        </p:nvSpPr>
        <p:spPr>
          <a:xfrm>
            <a:off x="1700150" y="4374945"/>
            <a:ext cx="81982" cy="22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66B7844-B32C-408D-8E2E-D04078539DE2}"/>
              </a:ext>
            </a:extLst>
          </p:cNvPr>
          <p:cNvSpPr/>
          <p:nvPr/>
        </p:nvSpPr>
        <p:spPr>
          <a:xfrm>
            <a:off x="1403015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1F9B485-6AA2-4DFD-806A-5FC3F55CA8EF}"/>
              </a:ext>
            </a:extLst>
          </p:cNvPr>
          <p:cNvSpPr/>
          <p:nvPr/>
        </p:nvSpPr>
        <p:spPr>
          <a:xfrm>
            <a:off x="2079294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F5CD884-1A96-4AD4-89B1-C4D3841D5D2C}"/>
              </a:ext>
            </a:extLst>
          </p:cNvPr>
          <p:cNvSpPr/>
          <p:nvPr/>
        </p:nvSpPr>
        <p:spPr>
          <a:xfrm>
            <a:off x="2079293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9A3C0AB4-0C92-42FF-9807-B495C57FF74E}"/>
              </a:ext>
            </a:extLst>
          </p:cNvPr>
          <p:cNvSpPr/>
          <p:nvPr/>
        </p:nvSpPr>
        <p:spPr>
          <a:xfrm>
            <a:off x="207929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46C0B4A-9745-4351-96AE-362B27558EA8}"/>
              </a:ext>
            </a:extLst>
          </p:cNvPr>
          <p:cNvSpPr/>
          <p:nvPr/>
        </p:nvSpPr>
        <p:spPr>
          <a:xfrm>
            <a:off x="207929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EE243DED-46EC-4CED-A249-D1E5373935E6}"/>
              </a:ext>
            </a:extLst>
          </p:cNvPr>
          <p:cNvSpPr/>
          <p:nvPr/>
        </p:nvSpPr>
        <p:spPr>
          <a:xfrm>
            <a:off x="2148253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2F57F29D-9035-4764-AD81-B67C01F97A04}"/>
              </a:ext>
            </a:extLst>
          </p:cNvPr>
          <p:cNvSpPr/>
          <p:nvPr/>
        </p:nvSpPr>
        <p:spPr>
          <a:xfrm>
            <a:off x="1850994" y="39999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E7DBF8E-1B3A-433F-AE44-CB81CEF4FC68}"/>
              </a:ext>
            </a:extLst>
          </p:cNvPr>
          <p:cNvSpPr/>
          <p:nvPr/>
        </p:nvSpPr>
        <p:spPr>
          <a:xfrm>
            <a:off x="2527370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2913ECFC-756F-462D-ACDF-A98AF9A10AD6}"/>
              </a:ext>
            </a:extLst>
          </p:cNvPr>
          <p:cNvSpPr/>
          <p:nvPr/>
        </p:nvSpPr>
        <p:spPr>
          <a:xfrm>
            <a:off x="2527370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5E8DE5D-656F-4C12-9238-81EF10CCABCF}"/>
              </a:ext>
            </a:extLst>
          </p:cNvPr>
          <p:cNvSpPr/>
          <p:nvPr/>
        </p:nvSpPr>
        <p:spPr>
          <a:xfrm>
            <a:off x="252737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DFC4DAB2-3375-4E36-A3B7-D79925F822C8}"/>
              </a:ext>
            </a:extLst>
          </p:cNvPr>
          <p:cNvSpPr/>
          <p:nvPr/>
        </p:nvSpPr>
        <p:spPr>
          <a:xfrm>
            <a:off x="252737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70BAC0F1-29D3-4D27-877C-4902A87E3985}"/>
              </a:ext>
            </a:extLst>
          </p:cNvPr>
          <p:cNvSpPr/>
          <p:nvPr/>
        </p:nvSpPr>
        <p:spPr>
          <a:xfrm>
            <a:off x="2596330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48A305B1-74D6-4219-8661-6FA6966804AF}"/>
              </a:ext>
            </a:extLst>
          </p:cNvPr>
          <p:cNvSpPr/>
          <p:nvPr/>
        </p:nvSpPr>
        <p:spPr>
          <a:xfrm>
            <a:off x="2299070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48A859AB-630B-4795-A871-17DC13B587B9}"/>
              </a:ext>
            </a:extLst>
          </p:cNvPr>
          <p:cNvSpPr/>
          <p:nvPr/>
        </p:nvSpPr>
        <p:spPr>
          <a:xfrm>
            <a:off x="2975444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5041EBD-21D1-4180-B27D-B097277250D0}"/>
              </a:ext>
            </a:extLst>
          </p:cNvPr>
          <p:cNvSpPr/>
          <p:nvPr/>
        </p:nvSpPr>
        <p:spPr>
          <a:xfrm>
            <a:off x="2975444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684682F0-B431-41F4-B654-7DD9016A2902}"/>
              </a:ext>
            </a:extLst>
          </p:cNvPr>
          <p:cNvSpPr/>
          <p:nvPr/>
        </p:nvSpPr>
        <p:spPr>
          <a:xfrm>
            <a:off x="297544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799540FF-F40B-471D-8287-5A2F839500DA}"/>
              </a:ext>
            </a:extLst>
          </p:cNvPr>
          <p:cNvSpPr/>
          <p:nvPr/>
        </p:nvSpPr>
        <p:spPr>
          <a:xfrm>
            <a:off x="297544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AC19666-9188-41BC-BB3D-31FBB1642329}"/>
              </a:ext>
            </a:extLst>
          </p:cNvPr>
          <p:cNvSpPr/>
          <p:nvPr/>
        </p:nvSpPr>
        <p:spPr>
          <a:xfrm>
            <a:off x="3044404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23DB06A-986B-44BF-A07E-933D9C182963}"/>
              </a:ext>
            </a:extLst>
          </p:cNvPr>
          <p:cNvSpPr/>
          <p:nvPr/>
        </p:nvSpPr>
        <p:spPr>
          <a:xfrm>
            <a:off x="2747145" y="39999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09DB124D-A5CD-4BEF-83B0-64B103280562}"/>
              </a:ext>
            </a:extLst>
          </p:cNvPr>
          <p:cNvSpPr/>
          <p:nvPr/>
        </p:nvSpPr>
        <p:spPr>
          <a:xfrm>
            <a:off x="3423513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AE3A819-925E-4EC9-9268-8C03B5FA200B}"/>
              </a:ext>
            </a:extLst>
          </p:cNvPr>
          <p:cNvSpPr/>
          <p:nvPr/>
        </p:nvSpPr>
        <p:spPr>
          <a:xfrm>
            <a:off x="3423513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E8CE7B26-15E7-4ECC-A1BF-C5A21158202E}"/>
              </a:ext>
            </a:extLst>
          </p:cNvPr>
          <p:cNvSpPr/>
          <p:nvPr/>
        </p:nvSpPr>
        <p:spPr>
          <a:xfrm>
            <a:off x="342351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52D71957-8D5B-450D-A72F-9819EAE2FC09}"/>
              </a:ext>
            </a:extLst>
          </p:cNvPr>
          <p:cNvSpPr/>
          <p:nvPr/>
        </p:nvSpPr>
        <p:spPr>
          <a:xfrm>
            <a:off x="342351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24C02860-7D77-443B-92AB-3E9D6DC5FCE5}"/>
              </a:ext>
            </a:extLst>
          </p:cNvPr>
          <p:cNvSpPr/>
          <p:nvPr/>
        </p:nvSpPr>
        <p:spPr>
          <a:xfrm>
            <a:off x="3492486" y="43749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41C13DD-E792-4AA6-9CC6-65267C68805F}"/>
              </a:ext>
            </a:extLst>
          </p:cNvPr>
          <p:cNvSpPr/>
          <p:nvPr/>
        </p:nvSpPr>
        <p:spPr>
          <a:xfrm>
            <a:off x="3195221" y="3999921"/>
            <a:ext cx="20996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F1800420-718D-4A59-9644-57A8263F4AA1}"/>
              </a:ext>
            </a:extLst>
          </p:cNvPr>
          <p:cNvSpPr/>
          <p:nvPr/>
        </p:nvSpPr>
        <p:spPr>
          <a:xfrm>
            <a:off x="3871587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DC3A870-5DAB-45AF-BD8C-E11208757762}"/>
              </a:ext>
            </a:extLst>
          </p:cNvPr>
          <p:cNvSpPr/>
          <p:nvPr/>
        </p:nvSpPr>
        <p:spPr>
          <a:xfrm>
            <a:off x="3871587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52CB0E12-8537-411A-9DD8-278ACE829DA6}"/>
              </a:ext>
            </a:extLst>
          </p:cNvPr>
          <p:cNvSpPr/>
          <p:nvPr/>
        </p:nvSpPr>
        <p:spPr>
          <a:xfrm>
            <a:off x="387158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14F9A3B4-48E4-4070-9976-F58AEB40744D}"/>
              </a:ext>
            </a:extLst>
          </p:cNvPr>
          <p:cNvSpPr/>
          <p:nvPr/>
        </p:nvSpPr>
        <p:spPr>
          <a:xfrm>
            <a:off x="387158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416B545-AC06-4A7C-BF88-B38D113C110D}"/>
              </a:ext>
            </a:extLst>
          </p:cNvPr>
          <p:cNvSpPr/>
          <p:nvPr/>
        </p:nvSpPr>
        <p:spPr>
          <a:xfrm>
            <a:off x="3940560" y="43749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BA1244BE-0FD8-4092-9308-42D30FF0DDC4}"/>
              </a:ext>
            </a:extLst>
          </p:cNvPr>
          <p:cNvSpPr/>
          <p:nvPr/>
        </p:nvSpPr>
        <p:spPr>
          <a:xfrm>
            <a:off x="3643286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3E53C50C-27D7-4EF6-AE39-F2BEF441579A}"/>
              </a:ext>
            </a:extLst>
          </p:cNvPr>
          <p:cNvSpPr/>
          <p:nvPr/>
        </p:nvSpPr>
        <p:spPr>
          <a:xfrm>
            <a:off x="118312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F8DE89F-BC38-49E6-9BDE-8867BD3CDD49}"/>
              </a:ext>
            </a:extLst>
          </p:cNvPr>
          <p:cNvSpPr/>
          <p:nvPr/>
        </p:nvSpPr>
        <p:spPr>
          <a:xfrm>
            <a:off x="118312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E6516297-BB4A-4508-A576-D4F6629D8137}"/>
              </a:ext>
            </a:extLst>
          </p:cNvPr>
          <p:cNvSpPr/>
          <p:nvPr/>
        </p:nvSpPr>
        <p:spPr>
          <a:xfrm>
            <a:off x="16311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14F1C40A-A9D1-4F88-8985-6EFC963B4017}"/>
              </a:ext>
            </a:extLst>
          </p:cNvPr>
          <p:cNvSpPr/>
          <p:nvPr/>
        </p:nvSpPr>
        <p:spPr>
          <a:xfrm>
            <a:off x="16311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C5523ACF-0AAE-4C23-B72E-3EE57BE4C862}"/>
              </a:ext>
            </a:extLst>
          </p:cNvPr>
          <p:cNvSpPr/>
          <p:nvPr/>
        </p:nvSpPr>
        <p:spPr>
          <a:xfrm>
            <a:off x="207929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ADD30A9D-A96E-4C21-8D9F-4A7680C4FB71}"/>
              </a:ext>
            </a:extLst>
          </p:cNvPr>
          <p:cNvSpPr/>
          <p:nvPr/>
        </p:nvSpPr>
        <p:spPr>
          <a:xfrm>
            <a:off x="207929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19DD02E6-2337-487C-BBCF-231A4F8D9871}"/>
              </a:ext>
            </a:extLst>
          </p:cNvPr>
          <p:cNvSpPr/>
          <p:nvPr/>
        </p:nvSpPr>
        <p:spPr>
          <a:xfrm>
            <a:off x="252737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F4185598-6B37-4CE5-AE81-1890B33B31D2}"/>
              </a:ext>
            </a:extLst>
          </p:cNvPr>
          <p:cNvSpPr/>
          <p:nvPr/>
        </p:nvSpPr>
        <p:spPr>
          <a:xfrm>
            <a:off x="252737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345A65CF-7712-47A1-B750-800919DA6454}"/>
              </a:ext>
            </a:extLst>
          </p:cNvPr>
          <p:cNvSpPr/>
          <p:nvPr/>
        </p:nvSpPr>
        <p:spPr>
          <a:xfrm>
            <a:off x="2975449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5E7E0C9D-7ED9-4F35-860B-A42ACA4FF458}"/>
              </a:ext>
            </a:extLst>
          </p:cNvPr>
          <p:cNvSpPr/>
          <p:nvPr/>
        </p:nvSpPr>
        <p:spPr>
          <a:xfrm>
            <a:off x="2975449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DF852157-59C0-4E9F-A201-E3EA904A80A0}"/>
              </a:ext>
            </a:extLst>
          </p:cNvPr>
          <p:cNvSpPr/>
          <p:nvPr/>
        </p:nvSpPr>
        <p:spPr>
          <a:xfrm>
            <a:off x="342351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890AA70A-BBE0-42B2-B3EA-16BC40116C0F}"/>
              </a:ext>
            </a:extLst>
          </p:cNvPr>
          <p:cNvSpPr/>
          <p:nvPr/>
        </p:nvSpPr>
        <p:spPr>
          <a:xfrm>
            <a:off x="342351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40B5200A-AD72-4FF8-9B75-FB648C435013}"/>
              </a:ext>
            </a:extLst>
          </p:cNvPr>
          <p:cNvSpPr/>
          <p:nvPr/>
        </p:nvSpPr>
        <p:spPr>
          <a:xfrm>
            <a:off x="387158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208C750D-C502-4A9E-8ED7-B80F4728D2F1}"/>
              </a:ext>
            </a:extLst>
          </p:cNvPr>
          <p:cNvSpPr/>
          <p:nvPr/>
        </p:nvSpPr>
        <p:spPr>
          <a:xfrm>
            <a:off x="387158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671BF222-C87F-41BC-A058-7DDB19A54AF1}"/>
              </a:ext>
            </a:extLst>
          </p:cNvPr>
          <p:cNvSpPr/>
          <p:nvPr/>
        </p:nvSpPr>
        <p:spPr>
          <a:xfrm>
            <a:off x="1252098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0CA3A4F9-2AAF-4EA7-AEF0-116F6871AA13}"/>
              </a:ext>
            </a:extLst>
          </p:cNvPr>
          <p:cNvSpPr/>
          <p:nvPr/>
        </p:nvSpPr>
        <p:spPr>
          <a:xfrm>
            <a:off x="1700171" y="3502896"/>
            <a:ext cx="81982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26235BD6-41F6-434C-ACDE-526B40FF84A9}"/>
              </a:ext>
            </a:extLst>
          </p:cNvPr>
          <p:cNvSpPr/>
          <p:nvPr/>
        </p:nvSpPr>
        <p:spPr>
          <a:xfrm>
            <a:off x="2148273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5333158F-A937-4868-9CFE-EDB475C327A1}"/>
              </a:ext>
            </a:extLst>
          </p:cNvPr>
          <p:cNvSpPr/>
          <p:nvPr/>
        </p:nvSpPr>
        <p:spPr>
          <a:xfrm>
            <a:off x="2596350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48A8E217-852C-4EAD-A45A-A705DE163612}"/>
              </a:ext>
            </a:extLst>
          </p:cNvPr>
          <p:cNvSpPr/>
          <p:nvPr/>
        </p:nvSpPr>
        <p:spPr>
          <a:xfrm>
            <a:off x="3044424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0A2C81BC-8DD8-4D4B-B6C7-B946E9404135}"/>
              </a:ext>
            </a:extLst>
          </p:cNvPr>
          <p:cNvSpPr/>
          <p:nvPr/>
        </p:nvSpPr>
        <p:spPr>
          <a:xfrm>
            <a:off x="3492488" y="3502896"/>
            <a:ext cx="81999" cy="222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907A881E-87EA-4F84-8BED-C8EBE4CA00DA}"/>
              </a:ext>
            </a:extLst>
          </p:cNvPr>
          <p:cNvSpPr/>
          <p:nvPr/>
        </p:nvSpPr>
        <p:spPr>
          <a:xfrm>
            <a:off x="3940586" y="3502896"/>
            <a:ext cx="81974" cy="222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32DC8C01-6A8E-4A73-92BB-0CA8CB53D4E5}"/>
              </a:ext>
            </a:extLst>
          </p:cNvPr>
          <p:cNvSpPr txBox="1"/>
          <p:nvPr/>
        </p:nvSpPr>
        <p:spPr>
          <a:xfrm>
            <a:off x="2122464" y="1825625"/>
            <a:ext cx="1567180" cy="24301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15C85459-00FB-4AB9-B56A-E737D476B5DC}"/>
              </a:ext>
            </a:extLst>
          </p:cNvPr>
          <p:cNvSpPr/>
          <p:nvPr/>
        </p:nvSpPr>
        <p:spPr>
          <a:xfrm>
            <a:off x="1817347" y="2283216"/>
            <a:ext cx="240029" cy="570230"/>
          </a:xfrm>
          <a:custGeom>
            <a:avLst/>
            <a:gdLst/>
            <a:ahLst/>
            <a:cxnLst/>
            <a:rect l="l" t="t" r="r" b="b"/>
            <a:pathLst>
              <a:path w="240030" h="570230">
                <a:moveTo>
                  <a:pt x="0" y="570218"/>
                </a:moveTo>
                <a:lnTo>
                  <a:pt x="23953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66C89914-077D-4682-B8BA-3DAE3F180312}"/>
              </a:ext>
            </a:extLst>
          </p:cNvPr>
          <p:cNvSpPr/>
          <p:nvPr/>
        </p:nvSpPr>
        <p:spPr>
          <a:xfrm>
            <a:off x="2018343" y="2193988"/>
            <a:ext cx="81542" cy="110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36F7A52E-2F86-4099-A110-BA3783D41295}"/>
              </a:ext>
            </a:extLst>
          </p:cNvPr>
          <p:cNvSpPr/>
          <p:nvPr/>
        </p:nvSpPr>
        <p:spPr>
          <a:xfrm>
            <a:off x="2265447" y="2279608"/>
            <a:ext cx="55880" cy="574040"/>
          </a:xfrm>
          <a:custGeom>
            <a:avLst/>
            <a:gdLst/>
            <a:ahLst/>
            <a:cxnLst/>
            <a:rect l="l" t="t" r="r" b="b"/>
            <a:pathLst>
              <a:path w="55880" h="574039">
                <a:moveTo>
                  <a:pt x="0" y="573826"/>
                </a:moveTo>
                <a:lnTo>
                  <a:pt x="5532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00F7D876-9E07-4FF3-A7AA-36DDA1F44389}"/>
              </a:ext>
            </a:extLst>
          </p:cNvPr>
          <p:cNvSpPr/>
          <p:nvPr/>
        </p:nvSpPr>
        <p:spPr>
          <a:xfrm>
            <a:off x="2279933" y="2184031"/>
            <a:ext cx="81689" cy="108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56C418E8-8DBB-47E5-B0ED-BAEBCE3B2638}"/>
              </a:ext>
            </a:extLst>
          </p:cNvPr>
          <p:cNvSpPr/>
          <p:nvPr/>
        </p:nvSpPr>
        <p:spPr>
          <a:xfrm>
            <a:off x="2713522" y="2328472"/>
            <a:ext cx="36195" cy="525145"/>
          </a:xfrm>
          <a:custGeom>
            <a:avLst/>
            <a:gdLst/>
            <a:ahLst/>
            <a:cxnLst/>
            <a:rect l="l" t="t" r="r" b="b"/>
            <a:pathLst>
              <a:path w="36194" h="525144">
                <a:moveTo>
                  <a:pt x="0" y="524963"/>
                </a:moveTo>
                <a:lnTo>
                  <a:pt x="3573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7AA0B6B8-7D17-4D11-A20B-56B13C6E722B}"/>
              </a:ext>
            </a:extLst>
          </p:cNvPr>
          <p:cNvSpPr/>
          <p:nvPr/>
        </p:nvSpPr>
        <p:spPr>
          <a:xfrm>
            <a:off x="2708340" y="2232698"/>
            <a:ext cx="81834" cy="1074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A0E8B41C-AEFC-473F-BE5C-D3CA18D3F1FB}"/>
              </a:ext>
            </a:extLst>
          </p:cNvPr>
          <p:cNvSpPr/>
          <p:nvPr/>
        </p:nvSpPr>
        <p:spPr>
          <a:xfrm>
            <a:off x="3107519" y="2279631"/>
            <a:ext cx="54610" cy="574040"/>
          </a:xfrm>
          <a:custGeom>
            <a:avLst/>
            <a:gdLst/>
            <a:ahLst/>
            <a:cxnLst/>
            <a:rect l="l" t="t" r="r" b="b"/>
            <a:pathLst>
              <a:path w="54610" h="574039">
                <a:moveTo>
                  <a:pt x="54077" y="57380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8EADE668-D918-48C9-B687-C88C54A79921}"/>
              </a:ext>
            </a:extLst>
          </p:cNvPr>
          <p:cNvSpPr/>
          <p:nvPr/>
        </p:nvSpPr>
        <p:spPr>
          <a:xfrm>
            <a:off x="3066669" y="2184036"/>
            <a:ext cx="81702" cy="108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1968CD03-C465-4812-B8D9-1AE3BABC6E36}"/>
              </a:ext>
            </a:extLst>
          </p:cNvPr>
          <p:cNvSpPr/>
          <p:nvPr/>
        </p:nvSpPr>
        <p:spPr>
          <a:xfrm>
            <a:off x="3373087" y="2307027"/>
            <a:ext cx="236854" cy="546735"/>
          </a:xfrm>
          <a:custGeom>
            <a:avLst/>
            <a:gdLst/>
            <a:ahLst/>
            <a:cxnLst/>
            <a:rect l="l" t="t" r="r" b="b"/>
            <a:pathLst>
              <a:path w="236855" h="546735">
                <a:moveTo>
                  <a:pt x="236574" y="54640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D8373BCE-8995-434D-90F6-623640157998}"/>
              </a:ext>
            </a:extLst>
          </p:cNvPr>
          <p:cNvSpPr/>
          <p:nvPr/>
        </p:nvSpPr>
        <p:spPr>
          <a:xfrm>
            <a:off x="3329213" y="2218168"/>
            <a:ext cx="82274" cy="110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966E2764-34FB-4D8A-9304-BB2F232F34EE}"/>
              </a:ext>
            </a:extLst>
          </p:cNvPr>
          <p:cNvSpPr/>
          <p:nvPr/>
        </p:nvSpPr>
        <p:spPr>
          <a:xfrm>
            <a:off x="3639011" y="2293660"/>
            <a:ext cx="419100" cy="560070"/>
          </a:xfrm>
          <a:custGeom>
            <a:avLst/>
            <a:gdLst/>
            <a:ahLst/>
            <a:cxnLst/>
            <a:rect l="l" t="t" r="r" b="b"/>
            <a:pathLst>
              <a:path w="419100" h="560069">
                <a:moveTo>
                  <a:pt x="418724" y="55977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C6D565E7-9ED7-4F7A-8CCC-1910F87D7556}"/>
              </a:ext>
            </a:extLst>
          </p:cNvPr>
          <p:cNvSpPr/>
          <p:nvPr/>
        </p:nvSpPr>
        <p:spPr>
          <a:xfrm>
            <a:off x="3577711" y="2214912"/>
            <a:ext cx="96024" cy="107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29BB0B3D-7392-42F2-928A-9E95DAA11385}"/>
              </a:ext>
            </a:extLst>
          </p:cNvPr>
          <p:cNvSpPr/>
          <p:nvPr/>
        </p:nvSpPr>
        <p:spPr>
          <a:xfrm>
            <a:off x="1174943" y="5347292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94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4DBE402E-1168-4A6A-8A10-D7D0E40C8577}"/>
              </a:ext>
            </a:extLst>
          </p:cNvPr>
          <p:cNvSpPr/>
          <p:nvPr/>
        </p:nvSpPr>
        <p:spPr>
          <a:xfrm>
            <a:off x="3829487" y="5265319"/>
            <a:ext cx="210999" cy="163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C0BF7F6D-EAF8-4641-8BA6-174185C11E54}"/>
              </a:ext>
            </a:extLst>
          </p:cNvPr>
          <p:cNvSpPr/>
          <p:nvPr/>
        </p:nvSpPr>
        <p:spPr>
          <a:xfrm>
            <a:off x="1403542" y="5523966"/>
            <a:ext cx="2649855" cy="0"/>
          </a:xfrm>
          <a:custGeom>
            <a:avLst/>
            <a:gdLst/>
            <a:ahLst/>
            <a:cxnLst/>
            <a:rect l="l" t="t" r="r" b="b"/>
            <a:pathLst>
              <a:path w="2649855">
                <a:moveTo>
                  <a:pt x="0" y="0"/>
                </a:moveTo>
                <a:lnTo>
                  <a:pt x="2649294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A19D3834-1B9F-4E88-8A1B-4D3CB6D1E181}"/>
              </a:ext>
            </a:extLst>
          </p:cNvPr>
          <p:cNvSpPr/>
          <p:nvPr/>
        </p:nvSpPr>
        <p:spPr>
          <a:xfrm>
            <a:off x="1211588" y="5441993"/>
            <a:ext cx="211002" cy="163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E7E1B2FE-F903-4ED8-952F-AF3B94923D36}"/>
              </a:ext>
            </a:extLst>
          </p:cNvPr>
          <p:cNvSpPr txBox="1"/>
          <p:nvPr/>
        </p:nvSpPr>
        <p:spPr>
          <a:xfrm>
            <a:off x="5209206" y="2352799"/>
            <a:ext cx="2753360" cy="11126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Run forward and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backward  through </a:t>
            </a:r>
            <a:r>
              <a:rPr dirty="0">
                <a:latin typeface="Arial"/>
                <a:cs typeface="Arial"/>
              </a:rPr>
              <a:t>chunks </a:t>
            </a:r>
            <a:r>
              <a:rPr spc="-5" dirty="0">
                <a:latin typeface="Arial"/>
                <a:cs typeface="Arial"/>
              </a:rPr>
              <a:t>of the  </a:t>
            </a:r>
            <a:r>
              <a:rPr dirty="0">
                <a:latin typeface="Arial"/>
                <a:cs typeface="Arial"/>
              </a:rPr>
              <a:t>sequence </a:t>
            </a:r>
            <a:r>
              <a:rPr spc="-5" dirty="0">
                <a:latin typeface="Arial"/>
                <a:cs typeface="Arial"/>
              </a:rPr>
              <a:t>instead of whole  </a:t>
            </a:r>
            <a:r>
              <a:rPr dirty="0">
                <a:latin typeface="Arial"/>
                <a:cs typeface="Arial"/>
              </a:rPr>
              <a:t>sequence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492E0DE7-AD5C-4974-95AE-73B98B94421F}"/>
              </a:ext>
            </a:extLst>
          </p:cNvPr>
          <p:cNvSpPr/>
          <p:nvPr/>
        </p:nvSpPr>
        <p:spPr>
          <a:xfrm>
            <a:off x="1293069" y="2106529"/>
            <a:ext cx="645795" cy="747395"/>
          </a:xfrm>
          <a:custGeom>
            <a:avLst/>
            <a:gdLst/>
            <a:ahLst/>
            <a:cxnLst/>
            <a:rect l="l" t="t" r="r" b="b"/>
            <a:pathLst>
              <a:path w="645794" h="747394">
                <a:moveTo>
                  <a:pt x="0" y="746905"/>
                </a:moveTo>
                <a:lnTo>
                  <a:pt x="64527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A82CC1BE-6D95-4040-AE51-92E57E3F11F4}"/>
              </a:ext>
            </a:extLst>
          </p:cNvPr>
          <p:cNvSpPr/>
          <p:nvPr/>
        </p:nvSpPr>
        <p:spPr>
          <a:xfrm>
            <a:off x="1905010" y="2031584"/>
            <a:ext cx="99377" cy="105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45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FFB7-88D5-48B6-8CB0-12863307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231-82CC-48C7-8732-C2A5530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00AAB3A-F2BA-4FAB-B19C-354F63698163}"/>
              </a:ext>
            </a:extLst>
          </p:cNvPr>
          <p:cNvSpPr txBox="1">
            <a:spLocks/>
          </p:cNvSpPr>
          <p:nvPr/>
        </p:nvSpPr>
        <p:spPr>
          <a:xfrm>
            <a:off x="1292001" y="1276440"/>
            <a:ext cx="6570980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"/>
              <a:t>Truncated </a:t>
            </a:r>
            <a:r>
              <a:rPr lang="en-US" sz="2800" spc="-10"/>
              <a:t>Backpropagation </a:t>
            </a:r>
            <a:r>
              <a:rPr lang="en-US" sz="2800" spc="-5"/>
              <a:t>through</a:t>
            </a:r>
            <a:r>
              <a:rPr lang="en-US" sz="2800" spc="-45"/>
              <a:t> </a:t>
            </a:r>
            <a:r>
              <a:rPr lang="en-US" sz="2800" spc="-5"/>
              <a:t>time</a:t>
            </a:r>
            <a:endParaRPr lang="en-US"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126F5E3-FDBC-4388-9749-EF258AAC9191}"/>
              </a:ext>
            </a:extLst>
          </p:cNvPr>
          <p:cNvSpPr/>
          <p:nvPr/>
        </p:nvSpPr>
        <p:spPr>
          <a:xfrm>
            <a:off x="1263328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665EC7C-2B6E-4D14-BD69-0474E5DA0D64}"/>
              </a:ext>
            </a:extLst>
          </p:cNvPr>
          <p:cNvSpPr/>
          <p:nvPr/>
        </p:nvSpPr>
        <p:spPr>
          <a:xfrm>
            <a:off x="1263328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F3D6234-A586-456D-B8CD-39ECA1FB1EBC}"/>
              </a:ext>
            </a:extLst>
          </p:cNvPr>
          <p:cNvSpPr/>
          <p:nvPr/>
        </p:nvSpPr>
        <p:spPr>
          <a:xfrm>
            <a:off x="126332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4FBBE5E-5458-4E00-A43D-58EB6FCD9706}"/>
              </a:ext>
            </a:extLst>
          </p:cNvPr>
          <p:cNvSpPr/>
          <p:nvPr/>
        </p:nvSpPr>
        <p:spPr>
          <a:xfrm>
            <a:off x="126332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A381471-08F5-4CD0-A457-2BCE6378ED1B}"/>
              </a:ext>
            </a:extLst>
          </p:cNvPr>
          <p:cNvSpPr/>
          <p:nvPr/>
        </p:nvSpPr>
        <p:spPr>
          <a:xfrm>
            <a:off x="1332288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2EB66A1-8628-4AEF-B680-7E9DA943C19A}"/>
              </a:ext>
            </a:extLst>
          </p:cNvPr>
          <p:cNvSpPr/>
          <p:nvPr/>
        </p:nvSpPr>
        <p:spPr>
          <a:xfrm>
            <a:off x="1711402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1C7018-E4C7-47EB-88D7-310032B93654}"/>
              </a:ext>
            </a:extLst>
          </p:cNvPr>
          <p:cNvSpPr/>
          <p:nvPr/>
        </p:nvSpPr>
        <p:spPr>
          <a:xfrm>
            <a:off x="1711402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30FED45-1757-45C8-BA3D-F5510E9EE2DA}"/>
              </a:ext>
            </a:extLst>
          </p:cNvPr>
          <p:cNvSpPr/>
          <p:nvPr/>
        </p:nvSpPr>
        <p:spPr>
          <a:xfrm>
            <a:off x="171140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45FCFDC-3047-4CBA-A8CB-95D86D0218F0}"/>
              </a:ext>
            </a:extLst>
          </p:cNvPr>
          <p:cNvSpPr/>
          <p:nvPr/>
        </p:nvSpPr>
        <p:spPr>
          <a:xfrm>
            <a:off x="171140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EB59F79-EA6A-4160-AB4A-3B03321782CB}"/>
              </a:ext>
            </a:extLst>
          </p:cNvPr>
          <p:cNvSpPr/>
          <p:nvPr/>
        </p:nvSpPr>
        <p:spPr>
          <a:xfrm>
            <a:off x="1780360" y="4374945"/>
            <a:ext cx="81982" cy="22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164BA3F-6C78-4EC5-BC61-527472332AB1}"/>
              </a:ext>
            </a:extLst>
          </p:cNvPr>
          <p:cNvSpPr/>
          <p:nvPr/>
        </p:nvSpPr>
        <p:spPr>
          <a:xfrm>
            <a:off x="1483225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37E48DF-8B6D-4814-B35A-04F000577E8D}"/>
              </a:ext>
            </a:extLst>
          </p:cNvPr>
          <p:cNvSpPr/>
          <p:nvPr/>
        </p:nvSpPr>
        <p:spPr>
          <a:xfrm>
            <a:off x="2159504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4D363F0-1AE8-4E89-9143-BF2FF299FF6F}"/>
              </a:ext>
            </a:extLst>
          </p:cNvPr>
          <p:cNvSpPr/>
          <p:nvPr/>
        </p:nvSpPr>
        <p:spPr>
          <a:xfrm>
            <a:off x="2159503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EA4FD4C-7BB0-43A1-904E-94B23F726372}"/>
              </a:ext>
            </a:extLst>
          </p:cNvPr>
          <p:cNvSpPr/>
          <p:nvPr/>
        </p:nvSpPr>
        <p:spPr>
          <a:xfrm>
            <a:off x="215950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97901B8-D78B-405F-BA23-81D1B4A40522}"/>
              </a:ext>
            </a:extLst>
          </p:cNvPr>
          <p:cNvSpPr/>
          <p:nvPr/>
        </p:nvSpPr>
        <p:spPr>
          <a:xfrm>
            <a:off x="215950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75CF9EB-B6BC-478F-8EA0-778CDAB22E83}"/>
              </a:ext>
            </a:extLst>
          </p:cNvPr>
          <p:cNvSpPr/>
          <p:nvPr/>
        </p:nvSpPr>
        <p:spPr>
          <a:xfrm>
            <a:off x="2228463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6EE3ED5-208A-49D0-BFAA-8A559531DC30}"/>
              </a:ext>
            </a:extLst>
          </p:cNvPr>
          <p:cNvSpPr/>
          <p:nvPr/>
        </p:nvSpPr>
        <p:spPr>
          <a:xfrm>
            <a:off x="1931204" y="39999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111E94A-CA90-4B08-8D5D-A0A4A1CAE2C7}"/>
              </a:ext>
            </a:extLst>
          </p:cNvPr>
          <p:cNvSpPr/>
          <p:nvPr/>
        </p:nvSpPr>
        <p:spPr>
          <a:xfrm>
            <a:off x="2607580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779BEA3-1DE3-41F6-A755-9996546F678D}"/>
              </a:ext>
            </a:extLst>
          </p:cNvPr>
          <p:cNvSpPr/>
          <p:nvPr/>
        </p:nvSpPr>
        <p:spPr>
          <a:xfrm>
            <a:off x="2607580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2BA8FF7-CA0B-40EF-BDC0-F96D3F9F60CD}"/>
              </a:ext>
            </a:extLst>
          </p:cNvPr>
          <p:cNvSpPr/>
          <p:nvPr/>
        </p:nvSpPr>
        <p:spPr>
          <a:xfrm>
            <a:off x="260758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AA0E1F31-6065-4A11-818A-AD07DAB5739E}"/>
              </a:ext>
            </a:extLst>
          </p:cNvPr>
          <p:cNvSpPr/>
          <p:nvPr/>
        </p:nvSpPr>
        <p:spPr>
          <a:xfrm>
            <a:off x="260758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2E043EB4-3EC8-43AB-BBA1-6EB15C4B0E18}"/>
              </a:ext>
            </a:extLst>
          </p:cNvPr>
          <p:cNvSpPr/>
          <p:nvPr/>
        </p:nvSpPr>
        <p:spPr>
          <a:xfrm>
            <a:off x="2676540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3F61B21B-C288-4400-AEAE-D182BDD65477}"/>
              </a:ext>
            </a:extLst>
          </p:cNvPr>
          <p:cNvSpPr/>
          <p:nvPr/>
        </p:nvSpPr>
        <p:spPr>
          <a:xfrm>
            <a:off x="2379280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7D0B721A-0237-4FEE-A735-730C2B225674}"/>
              </a:ext>
            </a:extLst>
          </p:cNvPr>
          <p:cNvSpPr/>
          <p:nvPr/>
        </p:nvSpPr>
        <p:spPr>
          <a:xfrm>
            <a:off x="3055654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380C5FC6-79A3-400B-A1A2-09213A86AB58}"/>
              </a:ext>
            </a:extLst>
          </p:cNvPr>
          <p:cNvSpPr/>
          <p:nvPr/>
        </p:nvSpPr>
        <p:spPr>
          <a:xfrm>
            <a:off x="3055654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33E1EE57-8109-4A60-BF9F-7490542F0D40}"/>
              </a:ext>
            </a:extLst>
          </p:cNvPr>
          <p:cNvSpPr/>
          <p:nvPr/>
        </p:nvSpPr>
        <p:spPr>
          <a:xfrm>
            <a:off x="305565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90BE05BE-2B4B-4C2F-9FC7-598C47AED55B}"/>
              </a:ext>
            </a:extLst>
          </p:cNvPr>
          <p:cNvSpPr/>
          <p:nvPr/>
        </p:nvSpPr>
        <p:spPr>
          <a:xfrm>
            <a:off x="305565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6E193FBA-5482-41EB-A2F4-17DE28E15BD1}"/>
              </a:ext>
            </a:extLst>
          </p:cNvPr>
          <p:cNvSpPr/>
          <p:nvPr/>
        </p:nvSpPr>
        <p:spPr>
          <a:xfrm>
            <a:off x="3124614" y="4374945"/>
            <a:ext cx="81979" cy="22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BAD1D1D-7202-401E-9152-965E6FCDF1BA}"/>
              </a:ext>
            </a:extLst>
          </p:cNvPr>
          <p:cNvSpPr/>
          <p:nvPr/>
        </p:nvSpPr>
        <p:spPr>
          <a:xfrm>
            <a:off x="2827355" y="3999921"/>
            <a:ext cx="20997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2AEDB51-014E-44E3-BF47-117DD71E1CE4}"/>
              </a:ext>
            </a:extLst>
          </p:cNvPr>
          <p:cNvSpPr/>
          <p:nvPr/>
        </p:nvSpPr>
        <p:spPr>
          <a:xfrm>
            <a:off x="3503723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D1D0BBC3-BBCF-41ED-97E9-E43C0C84833A}"/>
              </a:ext>
            </a:extLst>
          </p:cNvPr>
          <p:cNvSpPr/>
          <p:nvPr/>
        </p:nvSpPr>
        <p:spPr>
          <a:xfrm>
            <a:off x="3503723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033F1587-93BC-4DF0-8139-94401BAD33A4}"/>
              </a:ext>
            </a:extLst>
          </p:cNvPr>
          <p:cNvSpPr/>
          <p:nvPr/>
        </p:nvSpPr>
        <p:spPr>
          <a:xfrm>
            <a:off x="350372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25989BF3-DEE5-493B-A19D-BB269872B726}"/>
              </a:ext>
            </a:extLst>
          </p:cNvPr>
          <p:cNvSpPr/>
          <p:nvPr/>
        </p:nvSpPr>
        <p:spPr>
          <a:xfrm>
            <a:off x="3503723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9D6DBCF2-038A-4EDC-8E69-79C845B1C7E7}"/>
              </a:ext>
            </a:extLst>
          </p:cNvPr>
          <p:cNvSpPr/>
          <p:nvPr/>
        </p:nvSpPr>
        <p:spPr>
          <a:xfrm>
            <a:off x="3572696" y="43749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998D38FD-D77B-4B2C-8F31-49EDF2F4FACF}"/>
              </a:ext>
            </a:extLst>
          </p:cNvPr>
          <p:cNvSpPr/>
          <p:nvPr/>
        </p:nvSpPr>
        <p:spPr>
          <a:xfrm>
            <a:off x="3275431" y="3999921"/>
            <a:ext cx="209967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D243D1AC-5E7E-4E9F-BC9B-D3B9906347D2}"/>
              </a:ext>
            </a:extLst>
          </p:cNvPr>
          <p:cNvSpPr/>
          <p:nvPr/>
        </p:nvSpPr>
        <p:spPr>
          <a:xfrm>
            <a:off x="3951797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C1E19130-EE89-41AE-A7AB-071024E26B4E}"/>
              </a:ext>
            </a:extLst>
          </p:cNvPr>
          <p:cNvSpPr/>
          <p:nvPr/>
        </p:nvSpPr>
        <p:spPr>
          <a:xfrm>
            <a:off x="3951797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56C0BF1C-8FB9-4A44-AAA5-6A1E8BD4C501}"/>
              </a:ext>
            </a:extLst>
          </p:cNvPr>
          <p:cNvSpPr/>
          <p:nvPr/>
        </p:nvSpPr>
        <p:spPr>
          <a:xfrm>
            <a:off x="395179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0A927AB6-1A22-4DBE-A336-6969471A8729}"/>
              </a:ext>
            </a:extLst>
          </p:cNvPr>
          <p:cNvSpPr/>
          <p:nvPr/>
        </p:nvSpPr>
        <p:spPr>
          <a:xfrm>
            <a:off x="395179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398D8123-322E-44FB-9FFE-734EB2312CE9}"/>
              </a:ext>
            </a:extLst>
          </p:cNvPr>
          <p:cNvSpPr/>
          <p:nvPr/>
        </p:nvSpPr>
        <p:spPr>
          <a:xfrm>
            <a:off x="4020770" y="4374945"/>
            <a:ext cx="81974" cy="221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8F1916A6-C863-4D61-B46C-0C81DE71C050}"/>
              </a:ext>
            </a:extLst>
          </p:cNvPr>
          <p:cNvSpPr/>
          <p:nvPr/>
        </p:nvSpPr>
        <p:spPr>
          <a:xfrm>
            <a:off x="3723496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5AE89CC8-0D76-43B8-962C-52C601CC8D01}"/>
              </a:ext>
            </a:extLst>
          </p:cNvPr>
          <p:cNvSpPr/>
          <p:nvPr/>
        </p:nvSpPr>
        <p:spPr>
          <a:xfrm>
            <a:off x="126333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12A9E310-D369-4887-8421-EADA315A99A3}"/>
              </a:ext>
            </a:extLst>
          </p:cNvPr>
          <p:cNvSpPr/>
          <p:nvPr/>
        </p:nvSpPr>
        <p:spPr>
          <a:xfrm>
            <a:off x="126333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1E57126B-FC39-4644-B99B-A84D8AF03B60}"/>
              </a:ext>
            </a:extLst>
          </p:cNvPr>
          <p:cNvSpPr/>
          <p:nvPr/>
        </p:nvSpPr>
        <p:spPr>
          <a:xfrm>
            <a:off x="171140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158349BC-683E-44CB-9D18-2B11C66CE05F}"/>
              </a:ext>
            </a:extLst>
          </p:cNvPr>
          <p:cNvSpPr/>
          <p:nvPr/>
        </p:nvSpPr>
        <p:spPr>
          <a:xfrm>
            <a:off x="171140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F5DD7915-58F9-4AF5-A04F-B2693744FE10}"/>
              </a:ext>
            </a:extLst>
          </p:cNvPr>
          <p:cNvSpPr/>
          <p:nvPr/>
        </p:nvSpPr>
        <p:spPr>
          <a:xfrm>
            <a:off x="215950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63ECC2EE-5BFA-46F3-B86D-B048A7553140}"/>
              </a:ext>
            </a:extLst>
          </p:cNvPr>
          <p:cNvSpPr/>
          <p:nvPr/>
        </p:nvSpPr>
        <p:spPr>
          <a:xfrm>
            <a:off x="215950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1C9F0AD5-ABEF-4CBD-A41E-9CC003AB915D}"/>
              </a:ext>
            </a:extLst>
          </p:cNvPr>
          <p:cNvSpPr/>
          <p:nvPr/>
        </p:nvSpPr>
        <p:spPr>
          <a:xfrm>
            <a:off x="260758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623E7689-356E-45E0-A812-A26DF856ECA0}"/>
              </a:ext>
            </a:extLst>
          </p:cNvPr>
          <p:cNvSpPr/>
          <p:nvPr/>
        </p:nvSpPr>
        <p:spPr>
          <a:xfrm>
            <a:off x="260758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2067A6EF-8381-4B93-B08F-5BF5AC76CDFE}"/>
              </a:ext>
            </a:extLst>
          </p:cNvPr>
          <p:cNvSpPr/>
          <p:nvPr/>
        </p:nvSpPr>
        <p:spPr>
          <a:xfrm>
            <a:off x="3055659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8950EDA3-6972-428E-974B-C16CA092E94A}"/>
              </a:ext>
            </a:extLst>
          </p:cNvPr>
          <p:cNvSpPr/>
          <p:nvPr/>
        </p:nvSpPr>
        <p:spPr>
          <a:xfrm>
            <a:off x="3055659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336C2B6D-8675-4B80-8124-FEDB524A4815}"/>
              </a:ext>
            </a:extLst>
          </p:cNvPr>
          <p:cNvSpPr/>
          <p:nvPr/>
        </p:nvSpPr>
        <p:spPr>
          <a:xfrm>
            <a:off x="350372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23CA904F-50A2-4267-8283-26C81D5BE9E7}"/>
              </a:ext>
            </a:extLst>
          </p:cNvPr>
          <p:cNvSpPr/>
          <p:nvPr/>
        </p:nvSpPr>
        <p:spPr>
          <a:xfrm>
            <a:off x="3503723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4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914F1473-7F3B-4499-BB1F-9BE1034FA047}"/>
              </a:ext>
            </a:extLst>
          </p:cNvPr>
          <p:cNvSpPr/>
          <p:nvPr/>
        </p:nvSpPr>
        <p:spPr>
          <a:xfrm>
            <a:off x="39517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EBA9C5A0-9E9B-4015-8915-805848909866}"/>
              </a:ext>
            </a:extLst>
          </p:cNvPr>
          <p:cNvSpPr/>
          <p:nvPr/>
        </p:nvSpPr>
        <p:spPr>
          <a:xfrm>
            <a:off x="39517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68084C0C-7FCA-40BD-AD1A-FD20E664B1A5}"/>
              </a:ext>
            </a:extLst>
          </p:cNvPr>
          <p:cNvSpPr/>
          <p:nvPr/>
        </p:nvSpPr>
        <p:spPr>
          <a:xfrm>
            <a:off x="1332308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A0DE9452-5636-411C-A24F-37B964815716}"/>
              </a:ext>
            </a:extLst>
          </p:cNvPr>
          <p:cNvSpPr/>
          <p:nvPr/>
        </p:nvSpPr>
        <p:spPr>
          <a:xfrm>
            <a:off x="1780381" y="3502896"/>
            <a:ext cx="81982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48D05841-0D89-487E-8644-2266C9D54687}"/>
              </a:ext>
            </a:extLst>
          </p:cNvPr>
          <p:cNvSpPr/>
          <p:nvPr/>
        </p:nvSpPr>
        <p:spPr>
          <a:xfrm>
            <a:off x="2228483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D5BF19F0-5D15-413F-9BBE-41C93F33D1DF}"/>
              </a:ext>
            </a:extLst>
          </p:cNvPr>
          <p:cNvSpPr/>
          <p:nvPr/>
        </p:nvSpPr>
        <p:spPr>
          <a:xfrm>
            <a:off x="2676560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D24C90A8-8AD7-4B8F-BE0C-1808F14F3A0E}"/>
              </a:ext>
            </a:extLst>
          </p:cNvPr>
          <p:cNvSpPr/>
          <p:nvPr/>
        </p:nvSpPr>
        <p:spPr>
          <a:xfrm>
            <a:off x="3124634" y="3502896"/>
            <a:ext cx="81979" cy="222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4BAA37CF-B83D-4001-BF3E-54A810E5DDA4}"/>
              </a:ext>
            </a:extLst>
          </p:cNvPr>
          <p:cNvSpPr/>
          <p:nvPr/>
        </p:nvSpPr>
        <p:spPr>
          <a:xfrm>
            <a:off x="3572698" y="3502896"/>
            <a:ext cx="81999" cy="222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B63F493C-682C-4D4E-A176-DB93C0162825}"/>
              </a:ext>
            </a:extLst>
          </p:cNvPr>
          <p:cNvSpPr/>
          <p:nvPr/>
        </p:nvSpPr>
        <p:spPr>
          <a:xfrm>
            <a:off x="4020796" y="3502896"/>
            <a:ext cx="81974" cy="222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71327822-3207-4623-B7E0-88A79C00F927}"/>
              </a:ext>
            </a:extLst>
          </p:cNvPr>
          <p:cNvSpPr txBox="1"/>
          <p:nvPr/>
        </p:nvSpPr>
        <p:spPr>
          <a:xfrm>
            <a:off x="4793469" y="1825625"/>
            <a:ext cx="1567180" cy="24301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2348D2FF-3130-4DD8-8257-1213385C0F6D}"/>
              </a:ext>
            </a:extLst>
          </p:cNvPr>
          <p:cNvSpPr/>
          <p:nvPr/>
        </p:nvSpPr>
        <p:spPr>
          <a:xfrm>
            <a:off x="4488346" y="2283216"/>
            <a:ext cx="240029" cy="570230"/>
          </a:xfrm>
          <a:custGeom>
            <a:avLst/>
            <a:gdLst/>
            <a:ahLst/>
            <a:cxnLst/>
            <a:rect l="l" t="t" r="r" b="b"/>
            <a:pathLst>
              <a:path w="240029" h="570230">
                <a:moveTo>
                  <a:pt x="0" y="570218"/>
                </a:moveTo>
                <a:lnTo>
                  <a:pt x="23954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580F6788-D23A-4F05-AFFE-6F7A979C8C97}"/>
              </a:ext>
            </a:extLst>
          </p:cNvPr>
          <p:cNvSpPr/>
          <p:nvPr/>
        </p:nvSpPr>
        <p:spPr>
          <a:xfrm>
            <a:off x="4689346" y="2193988"/>
            <a:ext cx="81549" cy="110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2F36B0D8-BBAB-4982-A974-6655DD5AA9C4}"/>
              </a:ext>
            </a:extLst>
          </p:cNvPr>
          <p:cNvSpPr/>
          <p:nvPr/>
        </p:nvSpPr>
        <p:spPr>
          <a:xfrm>
            <a:off x="4936444" y="2279608"/>
            <a:ext cx="55880" cy="574040"/>
          </a:xfrm>
          <a:custGeom>
            <a:avLst/>
            <a:gdLst/>
            <a:ahLst/>
            <a:cxnLst/>
            <a:rect l="l" t="t" r="r" b="b"/>
            <a:pathLst>
              <a:path w="55879" h="574039">
                <a:moveTo>
                  <a:pt x="0" y="573826"/>
                </a:moveTo>
                <a:lnTo>
                  <a:pt x="5532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866BD503-F50E-4A61-B66F-879E406CBB1E}"/>
              </a:ext>
            </a:extLst>
          </p:cNvPr>
          <p:cNvSpPr/>
          <p:nvPr/>
        </p:nvSpPr>
        <p:spPr>
          <a:xfrm>
            <a:off x="4950944" y="2184031"/>
            <a:ext cx="81674" cy="108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C4B4B024-D138-476A-A89D-0015189E6082}"/>
              </a:ext>
            </a:extLst>
          </p:cNvPr>
          <p:cNvSpPr/>
          <p:nvPr/>
        </p:nvSpPr>
        <p:spPr>
          <a:xfrm>
            <a:off x="5384518" y="2328472"/>
            <a:ext cx="36195" cy="525145"/>
          </a:xfrm>
          <a:custGeom>
            <a:avLst/>
            <a:gdLst/>
            <a:ahLst/>
            <a:cxnLst/>
            <a:rect l="l" t="t" r="r" b="b"/>
            <a:pathLst>
              <a:path w="36195" h="525144">
                <a:moveTo>
                  <a:pt x="0" y="524963"/>
                </a:moveTo>
                <a:lnTo>
                  <a:pt x="3574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D543E2AD-1D6C-45C6-B7A2-F45737AEE4D4}"/>
              </a:ext>
            </a:extLst>
          </p:cNvPr>
          <p:cNvSpPr/>
          <p:nvPr/>
        </p:nvSpPr>
        <p:spPr>
          <a:xfrm>
            <a:off x="5379345" y="2232698"/>
            <a:ext cx="81849" cy="1074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BEF668EE-F35F-4521-82E2-3C55472D2B18}"/>
              </a:ext>
            </a:extLst>
          </p:cNvPr>
          <p:cNvSpPr/>
          <p:nvPr/>
        </p:nvSpPr>
        <p:spPr>
          <a:xfrm>
            <a:off x="5778517" y="2279631"/>
            <a:ext cx="54610" cy="574040"/>
          </a:xfrm>
          <a:custGeom>
            <a:avLst/>
            <a:gdLst/>
            <a:ahLst/>
            <a:cxnLst/>
            <a:rect l="l" t="t" r="r" b="b"/>
            <a:pathLst>
              <a:path w="54610" h="574039">
                <a:moveTo>
                  <a:pt x="54074" y="57380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28B60DC4-0171-4955-A7DD-718B3C7853D3}"/>
              </a:ext>
            </a:extLst>
          </p:cNvPr>
          <p:cNvSpPr/>
          <p:nvPr/>
        </p:nvSpPr>
        <p:spPr>
          <a:xfrm>
            <a:off x="5737669" y="2184036"/>
            <a:ext cx="81699" cy="108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53473C91-A3B7-46EC-97B2-A4D2CF77AAD1}"/>
              </a:ext>
            </a:extLst>
          </p:cNvPr>
          <p:cNvSpPr/>
          <p:nvPr/>
        </p:nvSpPr>
        <p:spPr>
          <a:xfrm>
            <a:off x="6044092" y="2307027"/>
            <a:ext cx="236854" cy="546735"/>
          </a:xfrm>
          <a:custGeom>
            <a:avLst/>
            <a:gdLst/>
            <a:ahLst/>
            <a:cxnLst/>
            <a:rect l="l" t="t" r="r" b="b"/>
            <a:pathLst>
              <a:path w="236854" h="546735">
                <a:moveTo>
                  <a:pt x="236574" y="54640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65E8F2D7-7B7D-412F-9CEC-27AD6FEEC87D}"/>
              </a:ext>
            </a:extLst>
          </p:cNvPr>
          <p:cNvSpPr/>
          <p:nvPr/>
        </p:nvSpPr>
        <p:spPr>
          <a:xfrm>
            <a:off x="6000217" y="2218168"/>
            <a:ext cx="82274" cy="110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19F3B478-06B0-4F0D-8878-61BD68E90872}"/>
              </a:ext>
            </a:extLst>
          </p:cNvPr>
          <p:cNvSpPr/>
          <p:nvPr/>
        </p:nvSpPr>
        <p:spPr>
          <a:xfrm>
            <a:off x="6310016" y="2293660"/>
            <a:ext cx="419100" cy="560070"/>
          </a:xfrm>
          <a:custGeom>
            <a:avLst/>
            <a:gdLst/>
            <a:ahLst/>
            <a:cxnLst/>
            <a:rect l="l" t="t" r="r" b="b"/>
            <a:pathLst>
              <a:path w="419100" h="560069">
                <a:moveTo>
                  <a:pt x="418724" y="55977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5AA539F0-289C-4CB9-BAD5-FAA26D1AE4AF}"/>
              </a:ext>
            </a:extLst>
          </p:cNvPr>
          <p:cNvSpPr/>
          <p:nvPr/>
        </p:nvSpPr>
        <p:spPr>
          <a:xfrm>
            <a:off x="6248716" y="2214912"/>
            <a:ext cx="96024" cy="107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C79C05B9-EC7D-4C3E-A5D2-798E1BAD38B7}"/>
              </a:ext>
            </a:extLst>
          </p:cNvPr>
          <p:cNvSpPr/>
          <p:nvPr/>
        </p:nvSpPr>
        <p:spPr>
          <a:xfrm>
            <a:off x="1255153" y="5347292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94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914AAA8B-79FF-49F0-92F0-973E74E0D0AE}"/>
              </a:ext>
            </a:extLst>
          </p:cNvPr>
          <p:cNvSpPr/>
          <p:nvPr/>
        </p:nvSpPr>
        <p:spPr>
          <a:xfrm>
            <a:off x="3909697" y="5265319"/>
            <a:ext cx="210999" cy="163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3FA66565-A5DE-4BD6-9568-B9A2F5F290E7}"/>
              </a:ext>
            </a:extLst>
          </p:cNvPr>
          <p:cNvSpPr/>
          <p:nvPr/>
        </p:nvSpPr>
        <p:spPr>
          <a:xfrm>
            <a:off x="4303147" y="5523966"/>
            <a:ext cx="2649855" cy="0"/>
          </a:xfrm>
          <a:custGeom>
            <a:avLst/>
            <a:gdLst/>
            <a:ahLst/>
            <a:cxnLst/>
            <a:rect l="l" t="t" r="r" b="b"/>
            <a:pathLst>
              <a:path w="2649854">
                <a:moveTo>
                  <a:pt x="0" y="0"/>
                </a:moveTo>
                <a:lnTo>
                  <a:pt x="2649294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8F6BA184-B84E-479D-AAA6-311588CD2229}"/>
              </a:ext>
            </a:extLst>
          </p:cNvPr>
          <p:cNvSpPr/>
          <p:nvPr/>
        </p:nvSpPr>
        <p:spPr>
          <a:xfrm>
            <a:off x="4111197" y="5441993"/>
            <a:ext cx="210999" cy="163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BD11500C-2AE4-4B5F-9D92-E98E1B664D41}"/>
              </a:ext>
            </a:extLst>
          </p:cNvPr>
          <p:cNvSpPr txBox="1"/>
          <p:nvPr/>
        </p:nvSpPr>
        <p:spPr>
          <a:xfrm>
            <a:off x="7349612" y="2576610"/>
            <a:ext cx="2400300" cy="13923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Carry hidden </a:t>
            </a:r>
            <a:r>
              <a:rPr dirty="0">
                <a:latin typeface="Arial"/>
                <a:cs typeface="Arial"/>
              </a:rPr>
              <a:t>states  </a:t>
            </a:r>
            <a:r>
              <a:rPr spc="-5" dirty="0">
                <a:latin typeface="Arial"/>
                <a:cs typeface="Arial"/>
              </a:rPr>
              <a:t>forward in time forever,  but only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backpropagate  for </a:t>
            </a:r>
            <a:r>
              <a:rPr dirty="0">
                <a:latin typeface="Arial"/>
                <a:cs typeface="Arial"/>
              </a:rPr>
              <a:t>some smaller  </a:t>
            </a:r>
            <a:r>
              <a:rPr spc="-5" dirty="0">
                <a:latin typeface="Arial"/>
                <a:cs typeface="Arial"/>
              </a:rPr>
              <a:t>number 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steps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0B96C086-D3F2-48DB-8678-C017B09D4447}"/>
              </a:ext>
            </a:extLst>
          </p:cNvPr>
          <p:cNvSpPr/>
          <p:nvPr/>
        </p:nvSpPr>
        <p:spPr>
          <a:xfrm>
            <a:off x="4375497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7919612F-05A0-4E99-8158-67FB884D90B9}"/>
              </a:ext>
            </a:extLst>
          </p:cNvPr>
          <p:cNvSpPr/>
          <p:nvPr/>
        </p:nvSpPr>
        <p:spPr>
          <a:xfrm>
            <a:off x="4375497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A7B9D8B3-536B-429B-9776-5E5943A2AF68}"/>
              </a:ext>
            </a:extLst>
          </p:cNvPr>
          <p:cNvSpPr/>
          <p:nvPr/>
        </p:nvSpPr>
        <p:spPr>
          <a:xfrm>
            <a:off x="437549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9F1BE58B-9443-4BC9-8409-17D0C4A7F23B}"/>
              </a:ext>
            </a:extLst>
          </p:cNvPr>
          <p:cNvSpPr/>
          <p:nvPr/>
        </p:nvSpPr>
        <p:spPr>
          <a:xfrm>
            <a:off x="4375497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A46CAF9E-8A95-42C2-AB81-788D1582B4ED}"/>
              </a:ext>
            </a:extLst>
          </p:cNvPr>
          <p:cNvSpPr/>
          <p:nvPr/>
        </p:nvSpPr>
        <p:spPr>
          <a:xfrm>
            <a:off x="4444446" y="4374945"/>
            <a:ext cx="81999" cy="221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2F6FDC80-7C77-4072-92C4-CD2082578E7C}"/>
              </a:ext>
            </a:extLst>
          </p:cNvPr>
          <p:cNvSpPr/>
          <p:nvPr/>
        </p:nvSpPr>
        <p:spPr>
          <a:xfrm>
            <a:off x="4823571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3BA8BB05-DD5A-4C7B-B4B1-AB0086431760}"/>
              </a:ext>
            </a:extLst>
          </p:cNvPr>
          <p:cNvSpPr/>
          <p:nvPr/>
        </p:nvSpPr>
        <p:spPr>
          <a:xfrm>
            <a:off x="4823571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DD3C9D6C-7D57-47BA-AE3D-DDA9A608793F}"/>
              </a:ext>
            </a:extLst>
          </p:cNvPr>
          <p:cNvSpPr/>
          <p:nvPr/>
        </p:nvSpPr>
        <p:spPr>
          <a:xfrm>
            <a:off x="4823571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DE49D841-BA0F-41F7-B0F8-1312CCB86D41}"/>
              </a:ext>
            </a:extLst>
          </p:cNvPr>
          <p:cNvSpPr/>
          <p:nvPr/>
        </p:nvSpPr>
        <p:spPr>
          <a:xfrm>
            <a:off x="4823571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7AF10B1C-714E-4A05-9CBE-BAA5BC17B99D}"/>
              </a:ext>
            </a:extLst>
          </p:cNvPr>
          <p:cNvSpPr/>
          <p:nvPr/>
        </p:nvSpPr>
        <p:spPr>
          <a:xfrm>
            <a:off x="4892520" y="4374945"/>
            <a:ext cx="81999" cy="221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B3A4E145-2FAA-41C7-BB80-1ED5059A7C0A}"/>
              </a:ext>
            </a:extLst>
          </p:cNvPr>
          <p:cNvSpPr/>
          <p:nvPr/>
        </p:nvSpPr>
        <p:spPr>
          <a:xfrm>
            <a:off x="4595395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4F8D62E3-7986-4D78-9E43-D45BDFBD08F3}"/>
              </a:ext>
            </a:extLst>
          </p:cNvPr>
          <p:cNvSpPr/>
          <p:nvPr/>
        </p:nvSpPr>
        <p:spPr>
          <a:xfrm>
            <a:off x="5271670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925BEC8A-84B6-44E8-953B-207BDCE44D23}"/>
              </a:ext>
            </a:extLst>
          </p:cNvPr>
          <p:cNvSpPr/>
          <p:nvPr/>
        </p:nvSpPr>
        <p:spPr>
          <a:xfrm>
            <a:off x="5271670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DABA96F1-44C8-4DEE-9296-5ECACF2792B7}"/>
              </a:ext>
            </a:extLst>
          </p:cNvPr>
          <p:cNvSpPr/>
          <p:nvPr/>
        </p:nvSpPr>
        <p:spPr>
          <a:xfrm>
            <a:off x="527167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1C5BEDFC-751A-4880-9C01-BD3B8D35DBEB}"/>
              </a:ext>
            </a:extLst>
          </p:cNvPr>
          <p:cNvSpPr/>
          <p:nvPr/>
        </p:nvSpPr>
        <p:spPr>
          <a:xfrm>
            <a:off x="5271670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B724BF27-1965-4FB8-8730-B08E8D348C51}"/>
              </a:ext>
            </a:extLst>
          </p:cNvPr>
          <p:cNvSpPr/>
          <p:nvPr/>
        </p:nvSpPr>
        <p:spPr>
          <a:xfrm>
            <a:off x="5340644" y="4374945"/>
            <a:ext cx="81974" cy="22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167B7CFE-2BC0-406B-A609-6A555C7175F7}"/>
              </a:ext>
            </a:extLst>
          </p:cNvPr>
          <p:cNvSpPr/>
          <p:nvPr/>
        </p:nvSpPr>
        <p:spPr>
          <a:xfrm>
            <a:off x="5043369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C610C7DA-6A4A-4456-9CBA-BEADDCF4D959}"/>
              </a:ext>
            </a:extLst>
          </p:cNvPr>
          <p:cNvSpPr/>
          <p:nvPr/>
        </p:nvSpPr>
        <p:spPr>
          <a:xfrm>
            <a:off x="5719744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590C3A48-2DDF-48F1-8129-962B59E23F98}"/>
              </a:ext>
            </a:extLst>
          </p:cNvPr>
          <p:cNvSpPr/>
          <p:nvPr/>
        </p:nvSpPr>
        <p:spPr>
          <a:xfrm>
            <a:off x="5719744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50411955-7306-45BC-A340-7F1A1ACF5D08}"/>
              </a:ext>
            </a:extLst>
          </p:cNvPr>
          <p:cNvSpPr/>
          <p:nvPr/>
        </p:nvSpPr>
        <p:spPr>
          <a:xfrm>
            <a:off x="571974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DE6442A0-2CE1-42E7-9AE9-B42883D2C318}"/>
              </a:ext>
            </a:extLst>
          </p:cNvPr>
          <p:cNvSpPr/>
          <p:nvPr/>
        </p:nvSpPr>
        <p:spPr>
          <a:xfrm>
            <a:off x="5719744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71EC1281-2D55-4DEE-AED5-E055ABB5E9C0}"/>
              </a:ext>
            </a:extLst>
          </p:cNvPr>
          <p:cNvSpPr/>
          <p:nvPr/>
        </p:nvSpPr>
        <p:spPr>
          <a:xfrm>
            <a:off x="5788718" y="4374945"/>
            <a:ext cx="81974" cy="22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A0AA4F3D-5883-49B4-90FC-5E872CB03AB6}"/>
              </a:ext>
            </a:extLst>
          </p:cNvPr>
          <p:cNvSpPr/>
          <p:nvPr/>
        </p:nvSpPr>
        <p:spPr>
          <a:xfrm>
            <a:off x="5491443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6C4AD31F-9E01-494F-8616-3F84C8B32367}"/>
              </a:ext>
            </a:extLst>
          </p:cNvPr>
          <p:cNvSpPr/>
          <p:nvPr/>
        </p:nvSpPr>
        <p:spPr>
          <a:xfrm>
            <a:off x="6167818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758998CE-4576-4ABB-8B1D-A42965668810}"/>
              </a:ext>
            </a:extLst>
          </p:cNvPr>
          <p:cNvSpPr/>
          <p:nvPr/>
        </p:nvSpPr>
        <p:spPr>
          <a:xfrm>
            <a:off x="6167818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B28334A7-4E76-40E3-A5F9-ED08F7A414BD}"/>
              </a:ext>
            </a:extLst>
          </p:cNvPr>
          <p:cNvSpPr/>
          <p:nvPr/>
        </p:nvSpPr>
        <p:spPr>
          <a:xfrm>
            <a:off x="616781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F61E287A-666C-4B2B-A269-A6868D5DB4A2}"/>
              </a:ext>
            </a:extLst>
          </p:cNvPr>
          <p:cNvSpPr/>
          <p:nvPr/>
        </p:nvSpPr>
        <p:spPr>
          <a:xfrm>
            <a:off x="6167818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E0FBBE02-27A9-4ECA-9C58-EEC36644BA36}"/>
              </a:ext>
            </a:extLst>
          </p:cNvPr>
          <p:cNvSpPr/>
          <p:nvPr/>
        </p:nvSpPr>
        <p:spPr>
          <a:xfrm>
            <a:off x="6236792" y="4374945"/>
            <a:ext cx="81974" cy="22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5D97F1C5-A0FC-4922-B0B2-EE73B63BB221}"/>
              </a:ext>
            </a:extLst>
          </p:cNvPr>
          <p:cNvSpPr/>
          <p:nvPr/>
        </p:nvSpPr>
        <p:spPr>
          <a:xfrm>
            <a:off x="5939518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DE0725A3-5E7E-4934-A859-3251D598C4EC}"/>
              </a:ext>
            </a:extLst>
          </p:cNvPr>
          <p:cNvSpPr/>
          <p:nvPr/>
        </p:nvSpPr>
        <p:spPr>
          <a:xfrm>
            <a:off x="6615892" y="4596921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C8326FC4-0F52-4A26-A436-ED068A464428}"/>
              </a:ext>
            </a:extLst>
          </p:cNvPr>
          <p:cNvSpPr/>
          <p:nvPr/>
        </p:nvSpPr>
        <p:spPr>
          <a:xfrm>
            <a:off x="6615892" y="4596920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E577E9B1-4FC4-4CBF-9EFC-23F6FEBED88A}"/>
              </a:ext>
            </a:extLst>
          </p:cNvPr>
          <p:cNvSpPr/>
          <p:nvPr/>
        </p:nvSpPr>
        <p:spPr>
          <a:xfrm>
            <a:off x="661589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4869646C-16F1-4AD4-9BF7-48B99260D824}"/>
              </a:ext>
            </a:extLst>
          </p:cNvPr>
          <p:cNvSpPr/>
          <p:nvPr/>
        </p:nvSpPr>
        <p:spPr>
          <a:xfrm>
            <a:off x="6615892" y="3725172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5980E32F-F372-413E-A684-750F02157E5B}"/>
              </a:ext>
            </a:extLst>
          </p:cNvPr>
          <p:cNvSpPr/>
          <p:nvPr/>
        </p:nvSpPr>
        <p:spPr>
          <a:xfrm>
            <a:off x="6684866" y="4374945"/>
            <a:ext cx="81974" cy="22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42CF2A02-6051-4532-BBDA-0801BCB49AA9}"/>
              </a:ext>
            </a:extLst>
          </p:cNvPr>
          <p:cNvSpPr/>
          <p:nvPr/>
        </p:nvSpPr>
        <p:spPr>
          <a:xfrm>
            <a:off x="6387591" y="3999921"/>
            <a:ext cx="209974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>
            <a:extLst>
              <a:ext uri="{FF2B5EF4-FFF2-40B4-BE49-F238E27FC236}">
                <a16:creationId xmlns:a16="http://schemas.microsoft.com/office/drawing/2014/main" id="{04570A00-4526-46F9-A45D-2F345ABCE201}"/>
              </a:ext>
            </a:extLst>
          </p:cNvPr>
          <p:cNvSpPr/>
          <p:nvPr/>
        </p:nvSpPr>
        <p:spPr>
          <a:xfrm>
            <a:off x="6835666" y="3999921"/>
            <a:ext cx="209974" cy="81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279996FE-A961-4315-AFB0-DA4BE729BE4E}"/>
              </a:ext>
            </a:extLst>
          </p:cNvPr>
          <p:cNvSpPr/>
          <p:nvPr/>
        </p:nvSpPr>
        <p:spPr>
          <a:xfrm>
            <a:off x="43754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31E2DFBB-AC7D-4DD4-8323-DB772BD1FA12}"/>
              </a:ext>
            </a:extLst>
          </p:cNvPr>
          <p:cNvSpPr/>
          <p:nvPr/>
        </p:nvSpPr>
        <p:spPr>
          <a:xfrm>
            <a:off x="4375497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643342CB-34A7-4ADA-BF46-B9BC78FB3A91}"/>
              </a:ext>
            </a:extLst>
          </p:cNvPr>
          <p:cNvSpPr/>
          <p:nvPr/>
        </p:nvSpPr>
        <p:spPr>
          <a:xfrm>
            <a:off x="4823571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EA6BC7FA-7F91-476A-A6B6-F22BE6825383}"/>
              </a:ext>
            </a:extLst>
          </p:cNvPr>
          <p:cNvSpPr/>
          <p:nvPr/>
        </p:nvSpPr>
        <p:spPr>
          <a:xfrm>
            <a:off x="4823571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DE144879-E70F-4335-B1D2-B36850315D2E}"/>
              </a:ext>
            </a:extLst>
          </p:cNvPr>
          <p:cNvSpPr/>
          <p:nvPr/>
        </p:nvSpPr>
        <p:spPr>
          <a:xfrm>
            <a:off x="527167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22F84F0E-2CE6-4FA9-9CA4-0708A447CEF7}"/>
              </a:ext>
            </a:extLst>
          </p:cNvPr>
          <p:cNvSpPr/>
          <p:nvPr/>
        </p:nvSpPr>
        <p:spPr>
          <a:xfrm>
            <a:off x="5271670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A9D880D0-C265-47D2-BD72-B4DBAEC9672F}"/>
              </a:ext>
            </a:extLst>
          </p:cNvPr>
          <p:cNvSpPr/>
          <p:nvPr/>
        </p:nvSpPr>
        <p:spPr>
          <a:xfrm>
            <a:off x="5719744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>
            <a:extLst>
              <a:ext uri="{FF2B5EF4-FFF2-40B4-BE49-F238E27FC236}">
                <a16:creationId xmlns:a16="http://schemas.microsoft.com/office/drawing/2014/main" id="{A3F003C1-B3B4-481D-A7E6-DF1A5760C5C0}"/>
              </a:ext>
            </a:extLst>
          </p:cNvPr>
          <p:cNvSpPr/>
          <p:nvPr/>
        </p:nvSpPr>
        <p:spPr>
          <a:xfrm>
            <a:off x="5719744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>
            <a:extLst>
              <a:ext uri="{FF2B5EF4-FFF2-40B4-BE49-F238E27FC236}">
                <a16:creationId xmlns:a16="http://schemas.microsoft.com/office/drawing/2014/main" id="{C03E3C7D-37D0-47BE-8B98-247FDBEFA2A1}"/>
              </a:ext>
            </a:extLst>
          </p:cNvPr>
          <p:cNvSpPr/>
          <p:nvPr/>
        </p:nvSpPr>
        <p:spPr>
          <a:xfrm>
            <a:off x="616781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>
            <a:extLst>
              <a:ext uri="{FF2B5EF4-FFF2-40B4-BE49-F238E27FC236}">
                <a16:creationId xmlns:a16="http://schemas.microsoft.com/office/drawing/2014/main" id="{25D23C14-EA94-4D7B-A690-3C4CB1F7A26B}"/>
              </a:ext>
            </a:extLst>
          </p:cNvPr>
          <p:cNvSpPr/>
          <p:nvPr/>
        </p:nvSpPr>
        <p:spPr>
          <a:xfrm>
            <a:off x="6167818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>
            <a:extLst>
              <a:ext uri="{FF2B5EF4-FFF2-40B4-BE49-F238E27FC236}">
                <a16:creationId xmlns:a16="http://schemas.microsoft.com/office/drawing/2014/main" id="{8EDB23C1-9AB0-454D-8F02-FA2FA30A2C64}"/>
              </a:ext>
            </a:extLst>
          </p:cNvPr>
          <p:cNvSpPr/>
          <p:nvPr/>
        </p:nvSpPr>
        <p:spPr>
          <a:xfrm>
            <a:off x="6615892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>
            <a:extLst>
              <a:ext uri="{FF2B5EF4-FFF2-40B4-BE49-F238E27FC236}">
                <a16:creationId xmlns:a16="http://schemas.microsoft.com/office/drawing/2014/main" id="{AC102B03-4874-459C-B01F-AF96DAF81836}"/>
              </a:ext>
            </a:extLst>
          </p:cNvPr>
          <p:cNvSpPr/>
          <p:nvPr/>
        </p:nvSpPr>
        <p:spPr>
          <a:xfrm>
            <a:off x="6615892" y="2853436"/>
            <a:ext cx="220345" cy="631825"/>
          </a:xfrm>
          <a:custGeom>
            <a:avLst/>
            <a:gdLst/>
            <a:ahLst/>
            <a:cxnLst/>
            <a:rect l="l" t="t" r="r" b="b"/>
            <a:pathLst>
              <a:path w="220345" h="631825">
                <a:moveTo>
                  <a:pt x="0" y="0"/>
                </a:moveTo>
                <a:lnTo>
                  <a:pt x="219899" y="0"/>
                </a:lnTo>
                <a:lnTo>
                  <a:pt x="219899" y="631498"/>
                </a:lnTo>
                <a:lnTo>
                  <a:pt x="0" y="6314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>
            <a:extLst>
              <a:ext uri="{FF2B5EF4-FFF2-40B4-BE49-F238E27FC236}">
                <a16:creationId xmlns:a16="http://schemas.microsoft.com/office/drawing/2014/main" id="{01A02D1F-04CA-4DFA-BFDE-370F6BF9EF86}"/>
              </a:ext>
            </a:extLst>
          </p:cNvPr>
          <p:cNvSpPr/>
          <p:nvPr/>
        </p:nvSpPr>
        <p:spPr>
          <a:xfrm>
            <a:off x="4444469" y="3502896"/>
            <a:ext cx="81974" cy="2222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>
            <a:extLst>
              <a:ext uri="{FF2B5EF4-FFF2-40B4-BE49-F238E27FC236}">
                <a16:creationId xmlns:a16="http://schemas.microsoft.com/office/drawing/2014/main" id="{5200F228-C323-455C-AFBA-6865642DFC0C}"/>
              </a:ext>
            </a:extLst>
          </p:cNvPr>
          <p:cNvSpPr/>
          <p:nvPr/>
        </p:nvSpPr>
        <p:spPr>
          <a:xfrm>
            <a:off x="4892545" y="3502896"/>
            <a:ext cx="81974" cy="2222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>
            <a:extLst>
              <a:ext uri="{FF2B5EF4-FFF2-40B4-BE49-F238E27FC236}">
                <a16:creationId xmlns:a16="http://schemas.microsoft.com/office/drawing/2014/main" id="{F71404EF-80CB-453E-8E1D-8D58D828EE84}"/>
              </a:ext>
            </a:extLst>
          </p:cNvPr>
          <p:cNvSpPr/>
          <p:nvPr/>
        </p:nvSpPr>
        <p:spPr>
          <a:xfrm>
            <a:off x="5340645" y="3502896"/>
            <a:ext cx="81999" cy="2222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>
            <a:extLst>
              <a:ext uri="{FF2B5EF4-FFF2-40B4-BE49-F238E27FC236}">
                <a16:creationId xmlns:a16="http://schemas.microsoft.com/office/drawing/2014/main" id="{BC8C8E3E-404D-4756-9C81-16A84C090FBB}"/>
              </a:ext>
            </a:extLst>
          </p:cNvPr>
          <p:cNvSpPr/>
          <p:nvPr/>
        </p:nvSpPr>
        <p:spPr>
          <a:xfrm>
            <a:off x="5788719" y="3502896"/>
            <a:ext cx="81999" cy="2222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>
            <a:extLst>
              <a:ext uri="{FF2B5EF4-FFF2-40B4-BE49-F238E27FC236}">
                <a16:creationId xmlns:a16="http://schemas.microsoft.com/office/drawing/2014/main" id="{387C454B-ECDD-453B-B3C1-01079710EA77}"/>
              </a:ext>
            </a:extLst>
          </p:cNvPr>
          <p:cNvSpPr/>
          <p:nvPr/>
        </p:nvSpPr>
        <p:spPr>
          <a:xfrm>
            <a:off x="6236793" y="3502896"/>
            <a:ext cx="81999" cy="2222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>
            <a:extLst>
              <a:ext uri="{FF2B5EF4-FFF2-40B4-BE49-F238E27FC236}">
                <a16:creationId xmlns:a16="http://schemas.microsoft.com/office/drawing/2014/main" id="{B34AF05A-EFFC-4675-879D-5A80E78155D4}"/>
              </a:ext>
            </a:extLst>
          </p:cNvPr>
          <p:cNvSpPr/>
          <p:nvPr/>
        </p:nvSpPr>
        <p:spPr>
          <a:xfrm>
            <a:off x="6684867" y="3502896"/>
            <a:ext cx="81999" cy="2222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>
            <a:extLst>
              <a:ext uri="{FF2B5EF4-FFF2-40B4-BE49-F238E27FC236}">
                <a16:creationId xmlns:a16="http://schemas.microsoft.com/office/drawing/2014/main" id="{5F63CAFD-64A0-461F-9EAD-9CFEB26ECC60}"/>
              </a:ext>
            </a:extLst>
          </p:cNvPr>
          <p:cNvSpPr/>
          <p:nvPr/>
        </p:nvSpPr>
        <p:spPr>
          <a:xfrm>
            <a:off x="4171696" y="3999921"/>
            <a:ext cx="185374" cy="819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>
            <a:extLst>
              <a:ext uri="{FF2B5EF4-FFF2-40B4-BE49-F238E27FC236}">
                <a16:creationId xmlns:a16="http://schemas.microsoft.com/office/drawing/2014/main" id="{E105CF27-C644-4646-B297-92DD9FA78A1B}"/>
              </a:ext>
            </a:extLst>
          </p:cNvPr>
          <p:cNvSpPr/>
          <p:nvPr/>
        </p:nvSpPr>
        <p:spPr>
          <a:xfrm>
            <a:off x="4273396" y="5347292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4894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>
            <a:extLst>
              <a:ext uri="{FF2B5EF4-FFF2-40B4-BE49-F238E27FC236}">
                <a16:creationId xmlns:a16="http://schemas.microsoft.com/office/drawing/2014/main" id="{AEDC81ED-5BBF-4191-A44A-CB12B0E9FC60}"/>
              </a:ext>
            </a:extLst>
          </p:cNvPr>
          <p:cNvSpPr/>
          <p:nvPr/>
        </p:nvSpPr>
        <p:spPr>
          <a:xfrm>
            <a:off x="6739242" y="5265319"/>
            <a:ext cx="210999" cy="163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>
            <a:extLst>
              <a:ext uri="{FF2B5EF4-FFF2-40B4-BE49-F238E27FC236}">
                <a16:creationId xmlns:a16="http://schemas.microsoft.com/office/drawing/2014/main" id="{FE409ECE-1708-447C-B930-09075184649A}"/>
              </a:ext>
            </a:extLst>
          </p:cNvPr>
          <p:cNvSpPr/>
          <p:nvPr/>
        </p:nvSpPr>
        <p:spPr>
          <a:xfrm>
            <a:off x="4278845" y="2700022"/>
            <a:ext cx="2635250" cy="2574290"/>
          </a:xfrm>
          <a:custGeom>
            <a:avLst/>
            <a:gdLst/>
            <a:ahLst/>
            <a:cxnLst/>
            <a:rect l="l" t="t" r="r" b="b"/>
            <a:pathLst>
              <a:path w="2635250" h="2574290">
                <a:moveTo>
                  <a:pt x="0" y="0"/>
                </a:moveTo>
                <a:lnTo>
                  <a:pt x="2635194" y="0"/>
                </a:lnTo>
                <a:lnTo>
                  <a:pt x="2635194" y="2574294"/>
                </a:lnTo>
                <a:lnTo>
                  <a:pt x="0" y="257429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3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33F48B9-9B7D-4BFD-A8B1-D3A84C7DC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277" y="1271103"/>
            <a:ext cx="7661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Recurrent Neural Networks: </a:t>
            </a:r>
            <a:r>
              <a:rPr sz="2800" spc="-10" dirty="0"/>
              <a:t>Process</a:t>
            </a:r>
            <a:r>
              <a:rPr sz="2800" spc="-80" dirty="0"/>
              <a:t> </a:t>
            </a:r>
            <a:r>
              <a:rPr sz="2800" spc="-5" dirty="0"/>
              <a:t>Sequences</a:t>
            </a:r>
            <a:endParaRPr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222FF80-4483-4B04-BEA2-27DB210427E4}"/>
              </a:ext>
            </a:extLst>
          </p:cNvPr>
          <p:cNvSpPr/>
          <p:nvPr/>
        </p:nvSpPr>
        <p:spPr>
          <a:xfrm>
            <a:off x="3882645" y="4814505"/>
            <a:ext cx="288290" cy="342265"/>
          </a:xfrm>
          <a:custGeom>
            <a:avLst/>
            <a:gdLst/>
            <a:ahLst/>
            <a:cxnLst/>
            <a:rect l="l" t="t" r="r" b="b"/>
            <a:pathLst>
              <a:path w="288289" h="342264">
                <a:moveTo>
                  <a:pt x="287876" y="341874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EBBB54-4600-41B3-A27D-CC550D17CD24}"/>
              </a:ext>
            </a:extLst>
          </p:cNvPr>
          <p:cNvSpPr/>
          <p:nvPr/>
        </p:nvSpPr>
        <p:spPr>
          <a:xfrm>
            <a:off x="3817436" y="4738855"/>
            <a:ext cx="98804" cy="105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C5D27E-8C7A-42CE-8098-98A76B8B1254}"/>
              </a:ext>
            </a:extLst>
          </p:cNvPr>
          <p:cNvSpPr txBox="1"/>
          <p:nvPr/>
        </p:nvSpPr>
        <p:spPr>
          <a:xfrm>
            <a:off x="4243553" y="4858682"/>
            <a:ext cx="2902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e.g. </a:t>
            </a:r>
            <a:r>
              <a:rPr b="1" spc="-5" dirty="0">
                <a:latin typeface="Arial"/>
                <a:cs typeface="Arial"/>
              </a:rPr>
              <a:t>Image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Captioning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pc="-5" dirty="0">
                <a:latin typeface="Arial"/>
                <a:cs typeface="Arial"/>
              </a:rPr>
              <a:t>image </a:t>
            </a:r>
            <a:r>
              <a:rPr dirty="0">
                <a:latin typeface="Arial"/>
                <a:cs typeface="Arial"/>
              </a:rPr>
              <a:t>-&gt; sequence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words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C574FEB-087B-4C49-AE0B-2BDE40E2D725}"/>
              </a:ext>
            </a:extLst>
          </p:cNvPr>
          <p:cNvSpPr/>
          <p:nvPr/>
        </p:nvSpPr>
        <p:spPr>
          <a:xfrm>
            <a:off x="1975351" y="1896984"/>
            <a:ext cx="8684718" cy="2676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1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518F5D9-CBF1-404B-91B7-8497DD3C979A}"/>
              </a:ext>
            </a:extLst>
          </p:cNvPr>
          <p:cNvSpPr/>
          <p:nvPr/>
        </p:nvSpPr>
        <p:spPr>
          <a:xfrm>
            <a:off x="1927224" y="1848858"/>
            <a:ext cx="8684718" cy="267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EB8C178-EE20-424C-8654-8DA2AAF67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150" y="1222977"/>
            <a:ext cx="7661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Recurrent Neural Networks: </a:t>
            </a:r>
            <a:r>
              <a:rPr sz="2800" spc="-10" dirty="0"/>
              <a:t>Process</a:t>
            </a:r>
            <a:r>
              <a:rPr sz="2800" spc="-80" dirty="0"/>
              <a:t> </a:t>
            </a:r>
            <a:r>
              <a:rPr sz="2800" spc="-5" dirty="0"/>
              <a:t>Sequences</a:t>
            </a:r>
            <a:endParaRPr sz="28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2BC1BD-7BFA-490F-8771-35D0A30765AE}"/>
              </a:ext>
            </a:extLst>
          </p:cNvPr>
          <p:cNvSpPr/>
          <p:nvPr/>
        </p:nvSpPr>
        <p:spPr>
          <a:xfrm>
            <a:off x="7191740" y="4765552"/>
            <a:ext cx="102235" cy="327660"/>
          </a:xfrm>
          <a:custGeom>
            <a:avLst/>
            <a:gdLst/>
            <a:ahLst/>
            <a:cxnLst/>
            <a:rect l="l" t="t" r="r" b="b"/>
            <a:pathLst>
              <a:path w="102235" h="327660">
                <a:moveTo>
                  <a:pt x="101699" y="32764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0140B95-D94E-4746-83B8-747893CEEA0B}"/>
              </a:ext>
            </a:extLst>
          </p:cNvPr>
          <p:cNvSpPr/>
          <p:nvPr/>
        </p:nvSpPr>
        <p:spPr>
          <a:xfrm>
            <a:off x="7152139" y="4673478"/>
            <a:ext cx="79174" cy="11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362C27-8208-4ED9-9247-19418ACFDC77}"/>
              </a:ext>
            </a:extLst>
          </p:cNvPr>
          <p:cNvSpPr txBox="1"/>
          <p:nvPr/>
        </p:nvSpPr>
        <p:spPr>
          <a:xfrm>
            <a:off x="7464342" y="4795556"/>
            <a:ext cx="2952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e.g. </a:t>
            </a:r>
            <a:r>
              <a:rPr b="1" dirty="0">
                <a:latin typeface="Arial"/>
                <a:cs typeface="Arial"/>
              </a:rPr>
              <a:t>Machine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Translation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Arial"/>
                <a:cs typeface="Arial"/>
              </a:rPr>
              <a:t>seq </a:t>
            </a:r>
            <a:r>
              <a:rPr spc="-5" dirty="0">
                <a:latin typeface="Arial"/>
                <a:cs typeface="Arial"/>
              </a:rPr>
              <a:t>of words </a:t>
            </a:r>
            <a:r>
              <a:rPr dirty="0">
                <a:latin typeface="Arial"/>
                <a:cs typeface="Arial"/>
              </a:rPr>
              <a:t>-&gt; seq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words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86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871B5D6-87B5-4605-8BBB-81C37F622D11}"/>
              </a:ext>
            </a:extLst>
          </p:cNvPr>
          <p:cNvSpPr/>
          <p:nvPr/>
        </p:nvSpPr>
        <p:spPr>
          <a:xfrm>
            <a:off x="1975350" y="1511973"/>
            <a:ext cx="8684718" cy="267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2329FB-D12E-4B23-A670-D1AEFB2AD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276" y="886092"/>
            <a:ext cx="7661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Recurrent Neural Networks: </a:t>
            </a:r>
            <a:r>
              <a:rPr sz="2800" spc="-10" dirty="0"/>
              <a:t>Process</a:t>
            </a:r>
            <a:r>
              <a:rPr sz="2800" spc="-80" dirty="0"/>
              <a:t> </a:t>
            </a:r>
            <a:r>
              <a:rPr sz="2800" spc="-5" dirty="0"/>
              <a:t>Sequences</a:t>
            </a:r>
            <a:endParaRPr sz="28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5BB6CAD-748E-4293-ABA0-E7485EE42271}"/>
              </a:ext>
            </a:extLst>
          </p:cNvPr>
          <p:cNvSpPr/>
          <p:nvPr/>
        </p:nvSpPr>
        <p:spPr>
          <a:xfrm>
            <a:off x="9751837" y="4373069"/>
            <a:ext cx="206375" cy="353695"/>
          </a:xfrm>
          <a:custGeom>
            <a:avLst/>
            <a:gdLst/>
            <a:ahLst/>
            <a:cxnLst/>
            <a:rect l="l" t="t" r="r" b="b"/>
            <a:pathLst>
              <a:path w="206375" h="353695">
                <a:moveTo>
                  <a:pt x="0" y="353074"/>
                </a:moveTo>
                <a:lnTo>
                  <a:pt x="20607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3C37E28-EC04-4990-BD5A-9F28A428BBA4}"/>
              </a:ext>
            </a:extLst>
          </p:cNvPr>
          <p:cNvSpPr/>
          <p:nvPr/>
        </p:nvSpPr>
        <p:spPr>
          <a:xfrm>
            <a:off x="9921211" y="4288867"/>
            <a:ext cx="89799" cy="109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9454623-9271-4DB8-8AF3-F9A320F8B0CF}"/>
              </a:ext>
            </a:extLst>
          </p:cNvPr>
          <p:cNvSpPr txBox="1"/>
          <p:nvPr/>
        </p:nvSpPr>
        <p:spPr>
          <a:xfrm>
            <a:off x="6209440" y="4702321"/>
            <a:ext cx="41998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e.g. </a:t>
            </a:r>
            <a:r>
              <a:rPr b="1" spc="-5" dirty="0">
                <a:latin typeface="Arial"/>
                <a:cs typeface="Arial"/>
              </a:rPr>
              <a:t>Video classification on </a:t>
            </a:r>
            <a:r>
              <a:rPr b="1" dirty="0">
                <a:latin typeface="Arial"/>
                <a:cs typeface="Arial"/>
              </a:rPr>
              <a:t>frame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level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62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29D228C-DE38-49D0-83A0-9F5F19C95E0A}"/>
              </a:ext>
            </a:extLst>
          </p:cNvPr>
          <p:cNvSpPr txBox="1"/>
          <p:nvPr/>
        </p:nvSpPr>
        <p:spPr>
          <a:xfrm>
            <a:off x="2639538" y="854008"/>
            <a:ext cx="72631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Sequential Processing </a:t>
            </a:r>
            <a:r>
              <a:rPr sz="2800" spc="-5" dirty="0">
                <a:latin typeface="Arial"/>
                <a:cs typeface="Arial"/>
              </a:rPr>
              <a:t>of Non-Sequence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0B3540-6A8E-409E-833F-D44B2FCCC0C5}"/>
              </a:ext>
            </a:extLst>
          </p:cNvPr>
          <p:cNvSpPr/>
          <p:nvPr/>
        </p:nvSpPr>
        <p:spPr>
          <a:xfrm>
            <a:off x="6793329" y="1400765"/>
            <a:ext cx="3641192" cy="357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AA9322-DA27-4FE9-955E-E6D3CE5A804E}"/>
              </a:ext>
            </a:extLst>
          </p:cNvPr>
          <p:cNvSpPr txBox="1"/>
          <p:nvPr/>
        </p:nvSpPr>
        <p:spPr>
          <a:xfrm>
            <a:off x="2329613" y="4796001"/>
            <a:ext cx="3614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00" spc="-5" dirty="0">
                <a:latin typeface="Arial"/>
                <a:cs typeface="Arial"/>
              </a:rPr>
              <a:t>Ba, </a:t>
            </a:r>
            <a:r>
              <a:rPr sz="700" dirty="0">
                <a:latin typeface="Arial"/>
                <a:cs typeface="Arial"/>
              </a:rPr>
              <a:t>Mnih, </a:t>
            </a:r>
            <a:r>
              <a:rPr sz="700" spc="-5" dirty="0">
                <a:latin typeface="Arial"/>
                <a:cs typeface="Arial"/>
              </a:rPr>
              <a:t>and Kavukcuoglu, </a:t>
            </a:r>
            <a:r>
              <a:rPr sz="700" dirty="0">
                <a:latin typeface="Arial"/>
                <a:cs typeface="Arial"/>
              </a:rPr>
              <a:t>“Multiple </a:t>
            </a:r>
            <a:r>
              <a:rPr sz="700" spc="-5" dirty="0">
                <a:latin typeface="Arial"/>
                <a:cs typeface="Arial"/>
              </a:rPr>
              <a:t>Object Recognition with Visual Attention”, ICLR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2015.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1C9A4C-A667-4396-9D5B-28120D6FCD40}"/>
              </a:ext>
            </a:extLst>
          </p:cNvPr>
          <p:cNvSpPr txBox="1"/>
          <p:nvPr/>
        </p:nvSpPr>
        <p:spPr>
          <a:xfrm>
            <a:off x="2839964" y="2712747"/>
            <a:ext cx="279146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Classify images by taking </a:t>
            </a:r>
            <a:r>
              <a:rPr dirty="0">
                <a:latin typeface="Arial"/>
                <a:cs typeface="Arial"/>
              </a:rPr>
              <a:t>a  series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“glimpses”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6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1E3F-DCC5-492E-90A0-1ACF010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AD58-F442-4D3E-820F-BA16AFFC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33D04DC-7952-4740-A791-D426F5DCCEC6}"/>
              </a:ext>
            </a:extLst>
          </p:cNvPr>
          <p:cNvSpPr txBox="1">
            <a:spLocks/>
          </p:cNvSpPr>
          <p:nvPr/>
        </p:nvSpPr>
        <p:spPr>
          <a:xfrm>
            <a:off x="3515639" y="710344"/>
            <a:ext cx="530733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spc="-5"/>
              <a:t>Recurrent Neural</a:t>
            </a:r>
            <a:r>
              <a:rPr lang="en-US" sz="3600" spc="-90"/>
              <a:t> </a:t>
            </a:r>
            <a:r>
              <a:rPr lang="en-US" sz="3600" spc="-5"/>
              <a:t>Network</a:t>
            </a:r>
            <a:endParaRPr lang="en-US" sz="360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97FF7D8-6B2B-48AD-9074-9FD895E1E44C}"/>
              </a:ext>
            </a:extLst>
          </p:cNvPr>
          <p:cNvSpPr txBox="1"/>
          <p:nvPr/>
        </p:nvSpPr>
        <p:spPr>
          <a:xfrm>
            <a:off x="5705404" y="3992476"/>
            <a:ext cx="420370" cy="604012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065A237-4FF5-4B13-BEC6-349FB1CC3DF7}"/>
              </a:ext>
            </a:extLst>
          </p:cNvPr>
          <p:cNvSpPr txBox="1"/>
          <p:nvPr/>
        </p:nvSpPr>
        <p:spPr>
          <a:xfrm>
            <a:off x="5398656" y="2969259"/>
            <a:ext cx="1033780" cy="459741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80975" rIns="0" bIns="0" rtlCol="0">
            <a:spAutoFit/>
          </a:bodyPr>
          <a:lstStyle/>
          <a:p>
            <a:pPr marL="268598">
              <a:spcBef>
                <a:spcPts val="142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F31F97B-14DD-4F1F-8466-CF18A7B4A188}"/>
              </a:ext>
            </a:extLst>
          </p:cNvPr>
          <p:cNvSpPr/>
          <p:nvPr/>
        </p:nvSpPr>
        <p:spPr>
          <a:xfrm>
            <a:off x="5874355" y="3644702"/>
            <a:ext cx="81974" cy="3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C3966643-33FF-476F-8A6A-E120E246E1FA}"/>
              </a:ext>
            </a:extLst>
          </p:cNvPr>
          <p:cNvSpPr/>
          <p:nvPr/>
        </p:nvSpPr>
        <p:spPr>
          <a:xfrm>
            <a:off x="6434280" y="3135557"/>
            <a:ext cx="522605" cy="274320"/>
          </a:xfrm>
          <a:custGeom>
            <a:avLst/>
            <a:gdLst/>
            <a:ahLst/>
            <a:cxnLst/>
            <a:rect l="l" t="t" r="r" b="b"/>
            <a:pathLst>
              <a:path w="522604" h="274319">
                <a:moveTo>
                  <a:pt x="0" y="0"/>
                </a:moveTo>
                <a:lnTo>
                  <a:pt x="28644" y="8200"/>
                </a:lnTo>
                <a:lnTo>
                  <a:pt x="69199" y="18641"/>
                </a:lnTo>
                <a:lnTo>
                  <a:pt x="118904" y="30961"/>
                </a:lnTo>
                <a:lnTo>
                  <a:pt x="174997" y="44801"/>
                </a:lnTo>
                <a:lnTo>
                  <a:pt x="234718" y="59801"/>
                </a:lnTo>
                <a:lnTo>
                  <a:pt x="295305" y="75601"/>
                </a:lnTo>
                <a:lnTo>
                  <a:pt x="353997" y="91843"/>
                </a:lnTo>
                <a:lnTo>
                  <a:pt x="408034" y="108165"/>
                </a:lnTo>
                <a:lnTo>
                  <a:pt x="454653" y="124208"/>
                </a:lnTo>
                <a:lnTo>
                  <a:pt x="491095" y="139613"/>
                </a:lnTo>
                <a:lnTo>
                  <a:pt x="522398" y="167069"/>
                </a:lnTo>
                <a:lnTo>
                  <a:pt x="508640" y="181960"/>
                </a:lnTo>
                <a:lnTo>
                  <a:pt x="472905" y="197058"/>
                </a:lnTo>
                <a:lnTo>
                  <a:pt x="420033" y="212103"/>
                </a:lnTo>
                <a:lnTo>
                  <a:pt x="354867" y="226835"/>
                </a:lnTo>
                <a:lnTo>
                  <a:pt x="282249" y="240994"/>
                </a:lnTo>
                <a:lnTo>
                  <a:pt x="235229" y="249426"/>
                </a:lnTo>
                <a:lnTo>
                  <a:pt x="188371" y="257469"/>
                </a:lnTo>
                <a:lnTo>
                  <a:pt x="142858" y="265062"/>
                </a:lnTo>
                <a:lnTo>
                  <a:pt x="99874" y="272144"/>
                </a:lnTo>
                <a:lnTo>
                  <a:pt x="89299" y="2738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9D02694-1C33-4285-AB5B-45D3437C92AC}"/>
              </a:ext>
            </a:extLst>
          </p:cNvPr>
          <p:cNvSpPr/>
          <p:nvPr/>
        </p:nvSpPr>
        <p:spPr>
          <a:xfrm>
            <a:off x="6428955" y="3368954"/>
            <a:ext cx="109699" cy="8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07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0E45-85C6-45C1-9B9C-649269AB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ECDC-9A16-4888-8606-2FF99C2E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BF16B00-1F0F-43F3-80DD-82C6C51ADFFD}"/>
              </a:ext>
            </a:extLst>
          </p:cNvPr>
          <p:cNvSpPr txBox="1"/>
          <p:nvPr/>
        </p:nvSpPr>
        <p:spPr>
          <a:xfrm>
            <a:off x="5675630" y="3978226"/>
            <a:ext cx="420370" cy="604012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889C5D9-A967-470A-A30E-AEE2B860B352}"/>
              </a:ext>
            </a:extLst>
          </p:cNvPr>
          <p:cNvSpPr txBox="1"/>
          <p:nvPr/>
        </p:nvSpPr>
        <p:spPr>
          <a:xfrm>
            <a:off x="5368882" y="2955009"/>
            <a:ext cx="1033780" cy="459741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80975" rIns="0" bIns="0" rtlCol="0">
            <a:spAutoFit/>
          </a:bodyPr>
          <a:lstStyle/>
          <a:p>
            <a:pPr marL="268598">
              <a:spcBef>
                <a:spcPts val="142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8CAA2D3-25B9-454E-8D6A-F0AFE5594459}"/>
              </a:ext>
            </a:extLst>
          </p:cNvPr>
          <p:cNvSpPr txBox="1"/>
          <p:nvPr/>
        </p:nvSpPr>
        <p:spPr>
          <a:xfrm>
            <a:off x="5675630" y="1690688"/>
            <a:ext cx="420370" cy="604012"/>
          </a:xfrm>
          <a:prstGeom prst="rect">
            <a:avLst/>
          </a:prstGeom>
          <a:solidFill>
            <a:srgbClr val="C8DAF7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7499D5A-27A8-4243-81E0-CB59B996CE66}"/>
              </a:ext>
            </a:extLst>
          </p:cNvPr>
          <p:cNvSpPr/>
          <p:nvPr/>
        </p:nvSpPr>
        <p:spPr>
          <a:xfrm>
            <a:off x="5844581" y="2624651"/>
            <a:ext cx="81974" cy="33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E570F5F-8140-4640-A129-0AC765CEFACD}"/>
              </a:ext>
            </a:extLst>
          </p:cNvPr>
          <p:cNvSpPr/>
          <p:nvPr/>
        </p:nvSpPr>
        <p:spPr>
          <a:xfrm>
            <a:off x="5844581" y="3630452"/>
            <a:ext cx="81974" cy="34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3A46B07-A1F9-4CDD-9BF0-767B16AB9145}"/>
              </a:ext>
            </a:extLst>
          </p:cNvPr>
          <p:cNvSpPr/>
          <p:nvPr/>
        </p:nvSpPr>
        <p:spPr>
          <a:xfrm>
            <a:off x="6404506" y="3121307"/>
            <a:ext cx="522605" cy="274320"/>
          </a:xfrm>
          <a:custGeom>
            <a:avLst/>
            <a:gdLst/>
            <a:ahLst/>
            <a:cxnLst/>
            <a:rect l="l" t="t" r="r" b="b"/>
            <a:pathLst>
              <a:path w="522604" h="274319">
                <a:moveTo>
                  <a:pt x="0" y="0"/>
                </a:moveTo>
                <a:lnTo>
                  <a:pt x="28644" y="8200"/>
                </a:lnTo>
                <a:lnTo>
                  <a:pt x="69199" y="18641"/>
                </a:lnTo>
                <a:lnTo>
                  <a:pt x="118904" y="30961"/>
                </a:lnTo>
                <a:lnTo>
                  <a:pt x="174997" y="44801"/>
                </a:lnTo>
                <a:lnTo>
                  <a:pt x="234718" y="59801"/>
                </a:lnTo>
                <a:lnTo>
                  <a:pt x="295305" y="75601"/>
                </a:lnTo>
                <a:lnTo>
                  <a:pt x="353997" y="91843"/>
                </a:lnTo>
                <a:lnTo>
                  <a:pt x="408034" y="108165"/>
                </a:lnTo>
                <a:lnTo>
                  <a:pt x="454653" y="124208"/>
                </a:lnTo>
                <a:lnTo>
                  <a:pt x="491095" y="139613"/>
                </a:lnTo>
                <a:lnTo>
                  <a:pt x="522398" y="167069"/>
                </a:lnTo>
                <a:lnTo>
                  <a:pt x="508640" y="181960"/>
                </a:lnTo>
                <a:lnTo>
                  <a:pt x="472905" y="197058"/>
                </a:lnTo>
                <a:lnTo>
                  <a:pt x="420033" y="212103"/>
                </a:lnTo>
                <a:lnTo>
                  <a:pt x="354867" y="226835"/>
                </a:lnTo>
                <a:lnTo>
                  <a:pt x="282249" y="240994"/>
                </a:lnTo>
                <a:lnTo>
                  <a:pt x="235229" y="249426"/>
                </a:lnTo>
                <a:lnTo>
                  <a:pt x="188371" y="257469"/>
                </a:lnTo>
                <a:lnTo>
                  <a:pt x="142858" y="265062"/>
                </a:lnTo>
                <a:lnTo>
                  <a:pt x="99874" y="272144"/>
                </a:lnTo>
                <a:lnTo>
                  <a:pt x="89299" y="2738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58FD10A-C7AE-4398-BA37-14482D4FFCBF}"/>
              </a:ext>
            </a:extLst>
          </p:cNvPr>
          <p:cNvSpPr/>
          <p:nvPr/>
        </p:nvSpPr>
        <p:spPr>
          <a:xfrm>
            <a:off x="6399181" y="3354704"/>
            <a:ext cx="109699" cy="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F88791D-CC07-41DE-B1FB-3377F307B973}"/>
              </a:ext>
            </a:extLst>
          </p:cNvPr>
          <p:cNvSpPr/>
          <p:nvPr/>
        </p:nvSpPr>
        <p:spPr>
          <a:xfrm>
            <a:off x="5181782" y="1520543"/>
            <a:ext cx="1360805" cy="1278890"/>
          </a:xfrm>
          <a:custGeom>
            <a:avLst/>
            <a:gdLst/>
            <a:ahLst/>
            <a:cxnLst/>
            <a:rect l="l" t="t" r="r" b="b"/>
            <a:pathLst>
              <a:path w="1360804" h="1278889">
                <a:moveTo>
                  <a:pt x="0" y="639298"/>
                </a:moveTo>
                <a:lnTo>
                  <a:pt x="1708" y="593642"/>
                </a:lnTo>
                <a:lnTo>
                  <a:pt x="6756" y="548853"/>
                </a:lnTo>
                <a:lnTo>
                  <a:pt x="15029" y="505038"/>
                </a:lnTo>
                <a:lnTo>
                  <a:pt x="26412" y="462305"/>
                </a:lnTo>
                <a:lnTo>
                  <a:pt x="40790" y="420764"/>
                </a:lnTo>
                <a:lnTo>
                  <a:pt x="58046" y="380522"/>
                </a:lnTo>
                <a:lnTo>
                  <a:pt x="78067" y="341687"/>
                </a:lnTo>
                <a:lnTo>
                  <a:pt x="100738" y="304367"/>
                </a:lnTo>
                <a:lnTo>
                  <a:pt x="125942" y="268672"/>
                </a:lnTo>
                <a:lnTo>
                  <a:pt x="153565" y="234708"/>
                </a:lnTo>
                <a:lnTo>
                  <a:pt x="183492" y="202584"/>
                </a:lnTo>
                <a:lnTo>
                  <a:pt x="215608" y="172408"/>
                </a:lnTo>
                <a:lnTo>
                  <a:pt x="249797" y="144289"/>
                </a:lnTo>
                <a:lnTo>
                  <a:pt x="285944" y="118335"/>
                </a:lnTo>
                <a:lnTo>
                  <a:pt x="323934" y="94653"/>
                </a:lnTo>
                <a:lnTo>
                  <a:pt x="363653" y="73352"/>
                </a:lnTo>
                <a:lnTo>
                  <a:pt x="404985" y="54540"/>
                </a:lnTo>
                <a:lnTo>
                  <a:pt x="447814" y="38326"/>
                </a:lnTo>
                <a:lnTo>
                  <a:pt x="492026" y="24817"/>
                </a:lnTo>
                <a:lnTo>
                  <a:pt x="537506" y="14121"/>
                </a:lnTo>
                <a:lnTo>
                  <a:pt x="584138" y="6348"/>
                </a:lnTo>
                <a:lnTo>
                  <a:pt x="631807" y="1605"/>
                </a:lnTo>
                <a:lnTo>
                  <a:pt x="680398" y="0"/>
                </a:lnTo>
                <a:lnTo>
                  <a:pt x="729400" y="1658"/>
                </a:lnTo>
                <a:lnTo>
                  <a:pt x="777865" y="6590"/>
                </a:lnTo>
                <a:lnTo>
                  <a:pt x="825620" y="14729"/>
                </a:lnTo>
                <a:lnTo>
                  <a:pt x="872495" y="26006"/>
                </a:lnTo>
                <a:lnTo>
                  <a:pt x="918316" y="40357"/>
                </a:lnTo>
                <a:lnTo>
                  <a:pt x="962914" y="57713"/>
                </a:lnTo>
                <a:lnTo>
                  <a:pt x="1006115" y="78009"/>
                </a:lnTo>
                <a:lnTo>
                  <a:pt x="1047748" y="101177"/>
                </a:lnTo>
                <a:lnTo>
                  <a:pt x="1087641" y="127150"/>
                </a:lnTo>
                <a:lnTo>
                  <a:pt x="1125623" y="155862"/>
                </a:lnTo>
                <a:lnTo>
                  <a:pt x="1161522" y="187247"/>
                </a:lnTo>
                <a:lnTo>
                  <a:pt x="1198109" y="224459"/>
                </a:lnTo>
                <a:lnTo>
                  <a:pt x="1231245" y="264021"/>
                </a:lnTo>
                <a:lnTo>
                  <a:pt x="1260837" y="305716"/>
                </a:lnTo>
                <a:lnTo>
                  <a:pt x="1286790" y="349330"/>
                </a:lnTo>
                <a:lnTo>
                  <a:pt x="1309009" y="394649"/>
                </a:lnTo>
                <a:lnTo>
                  <a:pt x="1327401" y="441458"/>
                </a:lnTo>
                <a:lnTo>
                  <a:pt x="1341870" y="489542"/>
                </a:lnTo>
                <a:lnTo>
                  <a:pt x="1352322" y="538686"/>
                </a:lnTo>
                <a:lnTo>
                  <a:pt x="1358662" y="588677"/>
                </a:lnTo>
                <a:lnTo>
                  <a:pt x="1360797" y="639298"/>
                </a:lnTo>
                <a:lnTo>
                  <a:pt x="1359088" y="684954"/>
                </a:lnTo>
                <a:lnTo>
                  <a:pt x="1354040" y="729744"/>
                </a:lnTo>
                <a:lnTo>
                  <a:pt x="1345767" y="773559"/>
                </a:lnTo>
                <a:lnTo>
                  <a:pt x="1334384" y="816291"/>
                </a:lnTo>
                <a:lnTo>
                  <a:pt x="1320007" y="857832"/>
                </a:lnTo>
                <a:lnTo>
                  <a:pt x="1302750" y="898075"/>
                </a:lnTo>
                <a:lnTo>
                  <a:pt x="1282729" y="936910"/>
                </a:lnTo>
                <a:lnTo>
                  <a:pt x="1260059" y="974229"/>
                </a:lnTo>
                <a:lnTo>
                  <a:pt x="1234854" y="1009925"/>
                </a:lnTo>
                <a:lnTo>
                  <a:pt x="1207231" y="1043889"/>
                </a:lnTo>
                <a:lnTo>
                  <a:pt x="1177304" y="1076012"/>
                </a:lnTo>
                <a:lnTo>
                  <a:pt x="1145189" y="1106188"/>
                </a:lnTo>
                <a:lnTo>
                  <a:pt x="1111000" y="1134307"/>
                </a:lnTo>
                <a:lnTo>
                  <a:pt x="1074852" y="1160262"/>
                </a:lnTo>
                <a:lnTo>
                  <a:pt x="1036862" y="1183944"/>
                </a:lnTo>
                <a:lnTo>
                  <a:pt x="997143" y="1205244"/>
                </a:lnTo>
                <a:lnTo>
                  <a:pt x="955812" y="1224056"/>
                </a:lnTo>
                <a:lnTo>
                  <a:pt x="912982" y="1240271"/>
                </a:lnTo>
                <a:lnTo>
                  <a:pt x="868770" y="1253780"/>
                </a:lnTo>
                <a:lnTo>
                  <a:pt x="823291" y="1264475"/>
                </a:lnTo>
                <a:lnTo>
                  <a:pt x="776659" y="1272248"/>
                </a:lnTo>
                <a:lnTo>
                  <a:pt x="728989" y="1276992"/>
                </a:lnTo>
                <a:lnTo>
                  <a:pt x="680398" y="1278597"/>
                </a:lnTo>
                <a:lnTo>
                  <a:pt x="631807" y="1276992"/>
                </a:lnTo>
                <a:lnTo>
                  <a:pt x="584138" y="1272248"/>
                </a:lnTo>
                <a:lnTo>
                  <a:pt x="537506" y="1264475"/>
                </a:lnTo>
                <a:lnTo>
                  <a:pt x="492026" y="1253780"/>
                </a:lnTo>
                <a:lnTo>
                  <a:pt x="447814" y="1240271"/>
                </a:lnTo>
                <a:lnTo>
                  <a:pt x="404985" y="1224056"/>
                </a:lnTo>
                <a:lnTo>
                  <a:pt x="363653" y="1205244"/>
                </a:lnTo>
                <a:lnTo>
                  <a:pt x="323934" y="1183944"/>
                </a:lnTo>
                <a:lnTo>
                  <a:pt x="285944" y="1160262"/>
                </a:lnTo>
                <a:lnTo>
                  <a:pt x="249797" y="1134307"/>
                </a:lnTo>
                <a:lnTo>
                  <a:pt x="215608" y="1106188"/>
                </a:lnTo>
                <a:lnTo>
                  <a:pt x="183492" y="1076012"/>
                </a:lnTo>
                <a:lnTo>
                  <a:pt x="153565" y="1043889"/>
                </a:lnTo>
                <a:lnTo>
                  <a:pt x="125942" y="1009925"/>
                </a:lnTo>
                <a:lnTo>
                  <a:pt x="100738" y="974229"/>
                </a:lnTo>
                <a:lnTo>
                  <a:pt x="78067" y="936910"/>
                </a:lnTo>
                <a:lnTo>
                  <a:pt x="58046" y="898075"/>
                </a:lnTo>
                <a:lnTo>
                  <a:pt x="40790" y="857832"/>
                </a:lnTo>
                <a:lnTo>
                  <a:pt x="26412" y="816291"/>
                </a:lnTo>
                <a:lnTo>
                  <a:pt x="15029" y="773559"/>
                </a:lnTo>
                <a:lnTo>
                  <a:pt x="6756" y="729744"/>
                </a:lnTo>
                <a:lnTo>
                  <a:pt x="1708" y="684954"/>
                </a:lnTo>
                <a:lnTo>
                  <a:pt x="0" y="639298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C64A973-97A3-418F-864A-97F665BCEEBE}"/>
              </a:ext>
            </a:extLst>
          </p:cNvPr>
          <p:cNvSpPr txBox="1"/>
          <p:nvPr/>
        </p:nvSpPr>
        <p:spPr>
          <a:xfrm>
            <a:off x="6682801" y="1681752"/>
            <a:ext cx="2446655" cy="1120947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usually want to  predict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vector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at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8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694-4071-4245-BFF1-23D209FE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4CE8-F43A-42C1-900F-B3020DF9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9B76C64-B9CC-43A7-B78A-21996CA34ABE}"/>
              </a:ext>
            </a:extLst>
          </p:cNvPr>
          <p:cNvSpPr txBox="1"/>
          <p:nvPr/>
        </p:nvSpPr>
        <p:spPr>
          <a:xfrm>
            <a:off x="9253872" y="4113163"/>
            <a:ext cx="420370" cy="604012"/>
          </a:xfrm>
          <a:prstGeom prst="rect">
            <a:avLst/>
          </a:prstGeom>
          <a:solidFill>
            <a:srgbClr val="F4CCCC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D99783-7C31-4E45-B2CB-0B9A50B6F153}"/>
              </a:ext>
            </a:extLst>
          </p:cNvPr>
          <p:cNvSpPr txBox="1"/>
          <p:nvPr/>
        </p:nvSpPr>
        <p:spPr>
          <a:xfrm>
            <a:off x="8947122" y="3089947"/>
            <a:ext cx="1033780" cy="459741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80975" rIns="0" bIns="0" rtlCol="0">
            <a:spAutoFit/>
          </a:bodyPr>
          <a:lstStyle/>
          <a:p>
            <a:pPr marL="268598">
              <a:spcBef>
                <a:spcPts val="142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F6C9EDF-B06E-4698-8797-E3D1503DDEEC}"/>
              </a:ext>
            </a:extLst>
          </p:cNvPr>
          <p:cNvSpPr txBox="1"/>
          <p:nvPr/>
        </p:nvSpPr>
        <p:spPr>
          <a:xfrm>
            <a:off x="9253871" y="1825625"/>
            <a:ext cx="420370" cy="604012"/>
          </a:xfrm>
          <a:prstGeom prst="rect">
            <a:avLst/>
          </a:prstGeom>
          <a:solidFill>
            <a:srgbClr val="C8DAF7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82EBCC2-331D-4578-843C-15D1C44E51C3}"/>
              </a:ext>
            </a:extLst>
          </p:cNvPr>
          <p:cNvSpPr/>
          <p:nvPr/>
        </p:nvSpPr>
        <p:spPr>
          <a:xfrm>
            <a:off x="9422821" y="2759588"/>
            <a:ext cx="81974" cy="33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BA00A3B-3E56-454A-A246-EF28A925AB2B}"/>
              </a:ext>
            </a:extLst>
          </p:cNvPr>
          <p:cNvSpPr/>
          <p:nvPr/>
        </p:nvSpPr>
        <p:spPr>
          <a:xfrm>
            <a:off x="9422821" y="3765390"/>
            <a:ext cx="81974" cy="34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2AB42E1-A3D6-4397-8A31-A75C70815544}"/>
              </a:ext>
            </a:extLst>
          </p:cNvPr>
          <p:cNvSpPr/>
          <p:nvPr/>
        </p:nvSpPr>
        <p:spPr>
          <a:xfrm>
            <a:off x="9982746" y="3256245"/>
            <a:ext cx="522605" cy="274320"/>
          </a:xfrm>
          <a:custGeom>
            <a:avLst/>
            <a:gdLst/>
            <a:ahLst/>
            <a:cxnLst/>
            <a:rect l="l" t="t" r="r" b="b"/>
            <a:pathLst>
              <a:path w="522604" h="274319">
                <a:moveTo>
                  <a:pt x="0" y="0"/>
                </a:moveTo>
                <a:lnTo>
                  <a:pt x="28644" y="8200"/>
                </a:lnTo>
                <a:lnTo>
                  <a:pt x="69199" y="18641"/>
                </a:lnTo>
                <a:lnTo>
                  <a:pt x="118904" y="30961"/>
                </a:lnTo>
                <a:lnTo>
                  <a:pt x="174997" y="44801"/>
                </a:lnTo>
                <a:lnTo>
                  <a:pt x="234718" y="59801"/>
                </a:lnTo>
                <a:lnTo>
                  <a:pt x="295305" y="75601"/>
                </a:lnTo>
                <a:lnTo>
                  <a:pt x="353997" y="91843"/>
                </a:lnTo>
                <a:lnTo>
                  <a:pt x="408034" y="108165"/>
                </a:lnTo>
                <a:lnTo>
                  <a:pt x="454653" y="124208"/>
                </a:lnTo>
                <a:lnTo>
                  <a:pt x="491095" y="139613"/>
                </a:lnTo>
                <a:lnTo>
                  <a:pt x="522398" y="167069"/>
                </a:lnTo>
                <a:lnTo>
                  <a:pt x="508640" y="181960"/>
                </a:lnTo>
                <a:lnTo>
                  <a:pt x="472905" y="197058"/>
                </a:lnTo>
                <a:lnTo>
                  <a:pt x="420033" y="212103"/>
                </a:lnTo>
                <a:lnTo>
                  <a:pt x="354867" y="226835"/>
                </a:lnTo>
                <a:lnTo>
                  <a:pt x="282249" y="240994"/>
                </a:lnTo>
                <a:lnTo>
                  <a:pt x="235229" y="249426"/>
                </a:lnTo>
                <a:lnTo>
                  <a:pt x="188371" y="257469"/>
                </a:lnTo>
                <a:lnTo>
                  <a:pt x="142858" y="265062"/>
                </a:lnTo>
                <a:lnTo>
                  <a:pt x="99874" y="272144"/>
                </a:lnTo>
                <a:lnTo>
                  <a:pt x="89299" y="2738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8BB4B75-2985-4F8B-91D7-BEBB4556AE9E}"/>
              </a:ext>
            </a:extLst>
          </p:cNvPr>
          <p:cNvSpPr/>
          <p:nvPr/>
        </p:nvSpPr>
        <p:spPr>
          <a:xfrm>
            <a:off x="9977422" y="3489641"/>
            <a:ext cx="109699" cy="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5A818FC-900A-4740-8424-74D0C482DDC9}"/>
              </a:ext>
            </a:extLst>
          </p:cNvPr>
          <p:cNvSpPr txBox="1"/>
          <p:nvPr/>
        </p:nvSpPr>
        <p:spPr>
          <a:xfrm>
            <a:off x="1885486" y="1852948"/>
            <a:ext cx="514350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We </a:t>
            </a:r>
            <a:r>
              <a:rPr dirty="0">
                <a:latin typeface="Arial"/>
                <a:cs typeface="Arial"/>
              </a:rPr>
              <a:t>can </a:t>
            </a:r>
            <a:r>
              <a:rPr spc="-5" dirty="0">
                <a:latin typeface="Arial"/>
                <a:cs typeface="Arial"/>
              </a:rPr>
              <a:t>process </a:t>
            </a:r>
            <a:r>
              <a:rPr dirty="0">
                <a:latin typeface="Arial"/>
                <a:cs typeface="Arial"/>
              </a:rPr>
              <a:t>a sequence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vectors </a:t>
            </a:r>
            <a:r>
              <a:rPr b="1" dirty="0">
                <a:latin typeface="Arial"/>
                <a:cs typeface="Arial"/>
              </a:rPr>
              <a:t>x </a:t>
            </a:r>
            <a:r>
              <a:rPr spc="-5" dirty="0">
                <a:latin typeface="Arial"/>
                <a:cs typeface="Arial"/>
              </a:rPr>
              <a:t>by  applying </a:t>
            </a:r>
            <a:r>
              <a:rPr dirty="0">
                <a:latin typeface="Arial"/>
                <a:cs typeface="Arial"/>
              </a:rPr>
              <a:t>a </a:t>
            </a:r>
            <a:r>
              <a:rPr b="1" spc="-5" dirty="0">
                <a:latin typeface="Arial"/>
                <a:cs typeface="Arial"/>
              </a:rPr>
              <a:t>recurrence </a:t>
            </a:r>
            <a:r>
              <a:rPr b="1" dirty="0">
                <a:latin typeface="Arial"/>
                <a:cs typeface="Arial"/>
              </a:rPr>
              <a:t>formula </a:t>
            </a:r>
            <a:r>
              <a:rPr spc="-5" dirty="0">
                <a:latin typeface="Arial"/>
                <a:cs typeface="Arial"/>
              </a:rPr>
              <a:t>at every time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step: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4EC283B-496D-433F-9156-926C3F767ED6}"/>
              </a:ext>
            </a:extLst>
          </p:cNvPr>
          <p:cNvSpPr/>
          <p:nvPr/>
        </p:nvSpPr>
        <p:spPr>
          <a:xfrm>
            <a:off x="3411982" y="2987807"/>
            <a:ext cx="3932235" cy="56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3041081-2DE0-4C3D-AC72-36B565E2312E}"/>
              </a:ext>
            </a:extLst>
          </p:cNvPr>
          <p:cNvSpPr/>
          <p:nvPr/>
        </p:nvSpPr>
        <p:spPr>
          <a:xfrm>
            <a:off x="3345133" y="2925390"/>
            <a:ext cx="621030" cy="614680"/>
          </a:xfrm>
          <a:custGeom>
            <a:avLst/>
            <a:gdLst/>
            <a:ahLst/>
            <a:cxnLst/>
            <a:rect l="l" t="t" r="r" b="b"/>
            <a:pathLst>
              <a:path w="621030" h="614680">
                <a:moveTo>
                  <a:pt x="0" y="0"/>
                </a:moveTo>
                <a:lnTo>
                  <a:pt x="620698" y="0"/>
                </a:lnTo>
                <a:lnTo>
                  <a:pt x="620698" y="614098"/>
                </a:lnTo>
                <a:lnTo>
                  <a:pt x="0" y="61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6FCBF78-5E33-4FF0-81AA-4941348B2165}"/>
              </a:ext>
            </a:extLst>
          </p:cNvPr>
          <p:cNvSpPr/>
          <p:nvPr/>
        </p:nvSpPr>
        <p:spPr>
          <a:xfrm>
            <a:off x="5508754" y="2946041"/>
            <a:ext cx="939800" cy="614680"/>
          </a:xfrm>
          <a:custGeom>
            <a:avLst/>
            <a:gdLst/>
            <a:ahLst/>
            <a:cxnLst/>
            <a:rect l="l" t="t" r="r" b="b"/>
            <a:pathLst>
              <a:path w="939800" h="614680">
                <a:moveTo>
                  <a:pt x="0" y="0"/>
                </a:moveTo>
                <a:lnTo>
                  <a:pt x="939298" y="0"/>
                </a:lnTo>
                <a:lnTo>
                  <a:pt x="939298" y="614098"/>
                </a:lnTo>
                <a:lnTo>
                  <a:pt x="0" y="61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7CED2CF-DE16-49F3-B939-A6AFD7431F90}"/>
              </a:ext>
            </a:extLst>
          </p:cNvPr>
          <p:cNvSpPr/>
          <p:nvPr/>
        </p:nvSpPr>
        <p:spPr>
          <a:xfrm>
            <a:off x="6621178" y="2946041"/>
            <a:ext cx="549275" cy="614680"/>
          </a:xfrm>
          <a:custGeom>
            <a:avLst/>
            <a:gdLst/>
            <a:ahLst/>
            <a:cxnLst/>
            <a:rect l="l" t="t" r="r" b="b"/>
            <a:pathLst>
              <a:path w="549275" h="614680">
                <a:moveTo>
                  <a:pt x="0" y="0"/>
                </a:moveTo>
                <a:lnTo>
                  <a:pt x="548698" y="0"/>
                </a:lnTo>
                <a:lnTo>
                  <a:pt x="548698" y="614098"/>
                </a:lnTo>
                <a:lnTo>
                  <a:pt x="0" y="61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0B3A26F-79A7-4000-BDF5-49BDEA4B30F2}"/>
              </a:ext>
            </a:extLst>
          </p:cNvPr>
          <p:cNvSpPr txBox="1"/>
          <p:nvPr/>
        </p:nvSpPr>
        <p:spPr>
          <a:xfrm>
            <a:off x="2745263" y="3611897"/>
            <a:ext cx="5801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79941" algn="l"/>
                <a:tab pos="3874673" algn="l"/>
              </a:tabLst>
            </a:pPr>
            <a:r>
              <a:rPr sz="3600" spc="-7" baseline="2314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3600" baseline="2314" dirty="0">
                <a:solidFill>
                  <a:srgbClr val="0000FF"/>
                </a:solidFill>
                <a:latin typeface="Arial"/>
                <a:cs typeface="Arial"/>
              </a:rPr>
              <a:t>state	</a:t>
            </a:r>
            <a:r>
              <a:rPr sz="3600" spc="-7" baseline="2314" dirty="0">
                <a:solidFill>
                  <a:srgbClr val="38751C"/>
                </a:solidFill>
                <a:latin typeface="Arial"/>
                <a:cs typeface="Arial"/>
              </a:rPr>
              <a:t>old </a:t>
            </a:r>
            <a:r>
              <a:rPr sz="3600" baseline="2314" dirty="0">
                <a:solidFill>
                  <a:srgbClr val="38751C"/>
                </a:solidFill>
                <a:latin typeface="Arial"/>
                <a:cs typeface="Arial"/>
              </a:rPr>
              <a:t>state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D1CA2F12-6F6D-4B9B-BF5E-A7D272DB9DF4}"/>
              </a:ext>
            </a:extLst>
          </p:cNvPr>
          <p:cNvSpPr txBox="1"/>
          <p:nvPr/>
        </p:nvSpPr>
        <p:spPr>
          <a:xfrm>
            <a:off x="6607929" y="3973846"/>
            <a:ext cx="2089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A33354F-6AF3-475A-B74D-82199C65A54F}"/>
              </a:ext>
            </a:extLst>
          </p:cNvPr>
          <p:cNvSpPr/>
          <p:nvPr/>
        </p:nvSpPr>
        <p:spPr>
          <a:xfrm>
            <a:off x="4569455" y="2925390"/>
            <a:ext cx="720090" cy="614680"/>
          </a:xfrm>
          <a:custGeom>
            <a:avLst/>
            <a:gdLst/>
            <a:ahLst/>
            <a:cxnLst/>
            <a:rect l="l" t="t" r="r" b="b"/>
            <a:pathLst>
              <a:path w="720089" h="614680">
                <a:moveTo>
                  <a:pt x="0" y="0"/>
                </a:moveTo>
                <a:lnTo>
                  <a:pt x="719698" y="0"/>
                </a:lnTo>
                <a:lnTo>
                  <a:pt x="719698" y="614098"/>
                </a:lnTo>
                <a:lnTo>
                  <a:pt x="0" y="61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B649854-5B0F-4850-AE34-0F3140D26386}"/>
              </a:ext>
            </a:extLst>
          </p:cNvPr>
          <p:cNvSpPr txBox="1"/>
          <p:nvPr/>
        </p:nvSpPr>
        <p:spPr>
          <a:xfrm>
            <a:off x="3657861" y="4268598"/>
            <a:ext cx="2564765" cy="733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9900FF"/>
                </a:solidFill>
                <a:latin typeface="Arial"/>
                <a:cs typeface="Arial"/>
              </a:rPr>
              <a:t>some</a:t>
            </a:r>
            <a:r>
              <a:rPr sz="2400" spc="-2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F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9900FF"/>
                </a:solidFill>
                <a:latin typeface="Arial"/>
                <a:cs typeface="Arial"/>
              </a:rPr>
              <a:t>with parameters</a:t>
            </a:r>
            <a:r>
              <a:rPr sz="2400" spc="-9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FF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01C9225-0321-4370-BA86-1F1CF269D2FC}"/>
              </a:ext>
            </a:extLst>
          </p:cNvPr>
          <p:cNvSpPr/>
          <p:nvPr/>
        </p:nvSpPr>
        <p:spPr>
          <a:xfrm>
            <a:off x="4682105" y="3615690"/>
            <a:ext cx="171450" cy="680720"/>
          </a:xfrm>
          <a:custGeom>
            <a:avLst/>
            <a:gdLst/>
            <a:ahLst/>
            <a:cxnLst/>
            <a:rect l="l" t="t" r="r" b="b"/>
            <a:pathLst>
              <a:path w="171450" h="680720">
                <a:moveTo>
                  <a:pt x="0" y="680398"/>
                </a:moveTo>
                <a:lnTo>
                  <a:pt x="170999" y="0"/>
                </a:lnTo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7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484</Words>
  <Application>Microsoft Office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RNN</vt:lpstr>
      <vt:lpstr>PowerPoint Presentation</vt:lpstr>
      <vt:lpstr>Recurrent Neural Networks: Process Sequences</vt:lpstr>
      <vt:lpstr>Recurrent Neural Networks: Process Sequences</vt:lpstr>
      <vt:lpstr>Recurrent Neural Networks: Process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anant aggarwal</dc:creator>
  <cp:lastModifiedBy>anant aggarwal</cp:lastModifiedBy>
  <cp:revision>2</cp:revision>
  <dcterms:created xsi:type="dcterms:W3CDTF">2019-06-27T04:08:53Z</dcterms:created>
  <dcterms:modified xsi:type="dcterms:W3CDTF">2019-06-27T04:18:59Z</dcterms:modified>
</cp:coreProperties>
</file>