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61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27/06/2019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anant aggarwal</cp:lastModifiedBy>
  <cp:revision>3</cp:revision>
  <dcterms:created xsi:type="dcterms:W3CDTF">2019-06-27T01:52:05Z</dcterms:created>
  <dcterms:modified xsi:type="dcterms:W3CDTF">2019-06-27T04:05:35Z</dcterms:modified>
  <cp:category/>
</cp:coreProperties>
</file>