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30" y="3764280"/>
            <a:ext cx="1958340" cy="701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7724" y="2772251"/>
            <a:ext cx="7468553" cy="194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650"/>
              </a:lnSpc>
              <a:buNone/>
            </a:pPr>
            <a:r>
              <a:rPr lang="en-US" sz="612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Theme 3: </a:t>
            </a:r>
            <a:pPr indent="0" marL="0">
              <a:lnSpc>
                <a:spcPts val="7650"/>
              </a:lnSpc>
              <a:buNone/>
            </a:pPr>
            <a:r>
              <a:rPr lang="en-US" sz="612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
</a:t>
            </a:r>
            <a:pPr indent="0" marL="0">
              <a:lnSpc>
                <a:spcPts val="7650"/>
              </a:lnSpc>
              <a:buNone/>
            </a:pPr>
            <a:r>
              <a:rPr lang="en-US" sz="612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PDF EXTRACTION</a:t>
            </a:r>
            <a:endParaRPr lang="en-US" sz="6120" dirty="0"/>
          </a:p>
        </p:txBody>
      </p:sp>
      <p:sp>
        <p:nvSpPr>
          <p:cNvPr id="7" name="Text 3"/>
          <p:cNvSpPr/>
          <p:nvPr/>
        </p:nvSpPr>
        <p:spPr>
          <a:xfrm>
            <a:off x="837724" y="5074325"/>
            <a:ext cx="7468553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16"/>
              </a:lnSpc>
              <a:buNone/>
            </a:pPr>
            <a:endParaRPr lang="en-US" sz="1885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44"/>
              </a:lnSpc>
              <a:buNone/>
            </a:pPr>
            <a:r>
              <a:rPr lang="en-US" sz="443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Our Team</a:t>
            </a:r>
            <a:endParaRPr lang="en-US" sz="4435" dirty="0"/>
          </a:p>
        </p:txBody>
      </p:sp>
      <p:sp>
        <p:nvSpPr>
          <p:cNvPr id="5" name="Text 3"/>
          <p:cNvSpPr/>
          <p:nvPr/>
        </p:nvSpPr>
        <p:spPr>
          <a:xfrm>
            <a:off x="837724" y="3979545"/>
            <a:ext cx="4201716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2"/>
              </a:lnSpc>
              <a:buNone/>
            </a:pPr>
            <a:r>
              <a:rPr lang="en-US" sz="2218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Dhruv Bhojraj {RA2211003010522}</a:t>
            </a:r>
            <a:endParaRPr lang="en-US" sz="2218" dirty="0"/>
          </a:p>
        </p:txBody>
      </p:sp>
      <p:sp>
        <p:nvSpPr>
          <p:cNvPr id="6" name="Text 4"/>
          <p:cNvSpPr/>
          <p:nvPr/>
        </p:nvSpPr>
        <p:spPr>
          <a:xfrm>
            <a:off x="837724" y="4570809"/>
            <a:ext cx="6185535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SECTION : H1</a:t>
            </a:r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
</a:t>
            </a:r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DEPARTMENT : COMPUTING TECHNOLOGIES</a:t>
            </a:r>
            <a:endParaRPr lang="en-US" sz="1885" dirty="0"/>
          </a:p>
        </p:txBody>
      </p:sp>
      <p:sp>
        <p:nvSpPr>
          <p:cNvPr id="7" name="Text 5"/>
          <p:cNvSpPr/>
          <p:nvPr/>
        </p:nvSpPr>
        <p:spPr>
          <a:xfrm>
            <a:off x="7614761" y="3979545"/>
            <a:ext cx="3542228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2"/>
              </a:lnSpc>
              <a:buNone/>
            </a:pPr>
            <a:r>
              <a:rPr lang="en-US" sz="2218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Aditya P {RA2211003010548}</a:t>
            </a:r>
            <a:endParaRPr lang="en-US" sz="2218" dirty="0"/>
          </a:p>
        </p:txBody>
      </p:sp>
      <p:sp>
        <p:nvSpPr>
          <p:cNvPr id="8" name="Text 6"/>
          <p:cNvSpPr/>
          <p:nvPr/>
        </p:nvSpPr>
        <p:spPr>
          <a:xfrm>
            <a:off x="7614761" y="4570809"/>
            <a:ext cx="6185535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SECTION : I1</a:t>
            </a:r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
</a:t>
            </a:r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DEPARTMENT : COMPUTING TECHNOLOGIES</a:t>
            </a:r>
            <a:endParaRPr lang="en-US" sz="1885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964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5099" y="3464362"/>
            <a:ext cx="5638562" cy="668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261"/>
              </a:lnSpc>
              <a:buNone/>
            </a:pPr>
            <a:r>
              <a:rPr lang="en-US" sz="420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What is PDF Extraction?</a:t>
            </a:r>
            <a:endParaRPr lang="en-US" sz="4209" dirty="0"/>
          </a:p>
        </p:txBody>
      </p:sp>
      <p:sp>
        <p:nvSpPr>
          <p:cNvPr id="6" name="Shape 3"/>
          <p:cNvSpPr/>
          <p:nvPr/>
        </p:nvSpPr>
        <p:spPr>
          <a:xfrm>
            <a:off x="795099" y="4728805"/>
            <a:ext cx="511135" cy="511135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7" name="Text 4"/>
          <p:cNvSpPr/>
          <p:nvPr/>
        </p:nvSpPr>
        <p:spPr>
          <a:xfrm>
            <a:off x="999411" y="4823936"/>
            <a:ext cx="102394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25"/>
              </a:lnSpc>
              <a:buNone/>
            </a:pPr>
            <a:r>
              <a:rPr lang="en-US" sz="2525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525" dirty="0"/>
          </a:p>
        </p:txBody>
      </p:sp>
      <p:sp>
        <p:nvSpPr>
          <p:cNvPr id="8" name="Text 5"/>
          <p:cNvSpPr/>
          <p:nvPr/>
        </p:nvSpPr>
        <p:spPr>
          <a:xfrm>
            <a:off x="1533406" y="4728805"/>
            <a:ext cx="2672596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31"/>
              </a:lnSpc>
              <a:buNone/>
            </a:pPr>
            <a:r>
              <a:rPr lang="en-US" sz="2105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Capture</a:t>
            </a:r>
            <a:endParaRPr lang="en-US" sz="2105" dirty="0"/>
          </a:p>
        </p:txBody>
      </p:sp>
      <p:sp>
        <p:nvSpPr>
          <p:cNvPr id="9" name="Text 6"/>
          <p:cNvSpPr/>
          <p:nvPr/>
        </p:nvSpPr>
        <p:spPr>
          <a:xfrm>
            <a:off x="1533406" y="5199102"/>
            <a:ext cx="5668208" cy="726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62"/>
              </a:lnSpc>
              <a:buNone/>
            </a:pPr>
            <a:r>
              <a:rPr lang="en-US" sz="17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Extracting text, tables, and other structured data from PDF files.</a:t>
            </a:r>
            <a:endParaRPr lang="en-US" sz="1789" dirty="0"/>
          </a:p>
        </p:txBody>
      </p:sp>
      <p:sp>
        <p:nvSpPr>
          <p:cNvPr id="10" name="Shape 7"/>
          <p:cNvSpPr/>
          <p:nvPr/>
        </p:nvSpPr>
        <p:spPr>
          <a:xfrm>
            <a:off x="7428786" y="4728805"/>
            <a:ext cx="511135" cy="511135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11" name="Text 8"/>
          <p:cNvSpPr/>
          <p:nvPr/>
        </p:nvSpPr>
        <p:spPr>
          <a:xfrm>
            <a:off x="7602736" y="4823936"/>
            <a:ext cx="163235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25"/>
              </a:lnSpc>
              <a:buNone/>
            </a:pPr>
            <a:r>
              <a:rPr lang="en-US" sz="2525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525" dirty="0"/>
          </a:p>
        </p:txBody>
      </p:sp>
      <p:sp>
        <p:nvSpPr>
          <p:cNvPr id="12" name="Text 9"/>
          <p:cNvSpPr/>
          <p:nvPr/>
        </p:nvSpPr>
        <p:spPr>
          <a:xfrm>
            <a:off x="8167092" y="4728805"/>
            <a:ext cx="2672596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31"/>
              </a:lnSpc>
              <a:buNone/>
            </a:pPr>
            <a:r>
              <a:rPr lang="en-US" sz="2105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Engineering</a:t>
            </a:r>
            <a:endParaRPr lang="en-US" sz="2105" dirty="0"/>
          </a:p>
        </p:txBody>
      </p:sp>
      <p:sp>
        <p:nvSpPr>
          <p:cNvPr id="13" name="Text 10"/>
          <p:cNvSpPr/>
          <p:nvPr/>
        </p:nvSpPr>
        <p:spPr>
          <a:xfrm>
            <a:off x="8167092" y="5199102"/>
            <a:ext cx="5668208" cy="363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62"/>
              </a:lnSpc>
              <a:buNone/>
            </a:pPr>
            <a:r>
              <a:rPr lang="en-US" sz="17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Process the extracted information.</a:t>
            </a:r>
            <a:endParaRPr lang="en-US" sz="1789" dirty="0"/>
          </a:p>
        </p:txBody>
      </p:sp>
      <p:sp>
        <p:nvSpPr>
          <p:cNvPr id="14" name="Shape 11"/>
          <p:cNvSpPr/>
          <p:nvPr/>
        </p:nvSpPr>
        <p:spPr>
          <a:xfrm>
            <a:off x="795099" y="6408539"/>
            <a:ext cx="511135" cy="511135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15" name="Text 12"/>
          <p:cNvSpPr/>
          <p:nvPr/>
        </p:nvSpPr>
        <p:spPr>
          <a:xfrm>
            <a:off x="967383" y="6503670"/>
            <a:ext cx="166449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25"/>
              </a:lnSpc>
              <a:buNone/>
            </a:pPr>
            <a:r>
              <a:rPr lang="en-US" sz="2525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525" dirty="0"/>
          </a:p>
        </p:txBody>
      </p:sp>
      <p:sp>
        <p:nvSpPr>
          <p:cNvPr id="16" name="Text 13"/>
          <p:cNvSpPr/>
          <p:nvPr/>
        </p:nvSpPr>
        <p:spPr>
          <a:xfrm>
            <a:off x="1533406" y="6408539"/>
            <a:ext cx="2672596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31"/>
              </a:lnSpc>
              <a:buNone/>
            </a:pPr>
            <a:r>
              <a:rPr lang="en-US" sz="2105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Transformation</a:t>
            </a:r>
            <a:endParaRPr lang="en-US" sz="2105" dirty="0"/>
          </a:p>
        </p:txBody>
      </p:sp>
      <p:sp>
        <p:nvSpPr>
          <p:cNvPr id="17" name="Text 14"/>
          <p:cNvSpPr/>
          <p:nvPr/>
        </p:nvSpPr>
        <p:spPr>
          <a:xfrm>
            <a:off x="1533406" y="6878836"/>
            <a:ext cx="5668208" cy="726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62"/>
              </a:lnSpc>
              <a:buNone/>
            </a:pPr>
            <a:r>
              <a:rPr lang="en-US" sz="17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Transform or Normalize the extracted information into manageable structures.</a:t>
            </a:r>
            <a:endParaRPr lang="en-US" sz="1789" dirty="0"/>
          </a:p>
        </p:txBody>
      </p:sp>
      <p:sp>
        <p:nvSpPr>
          <p:cNvPr id="18" name="Shape 15"/>
          <p:cNvSpPr/>
          <p:nvPr/>
        </p:nvSpPr>
        <p:spPr>
          <a:xfrm>
            <a:off x="7428786" y="6408539"/>
            <a:ext cx="511135" cy="511135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19" name="Text 16"/>
          <p:cNvSpPr/>
          <p:nvPr/>
        </p:nvSpPr>
        <p:spPr>
          <a:xfrm>
            <a:off x="7597259" y="6503670"/>
            <a:ext cx="174188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25"/>
              </a:lnSpc>
              <a:buNone/>
            </a:pPr>
            <a:r>
              <a:rPr lang="en-US" sz="2525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525" dirty="0"/>
          </a:p>
        </p:txBody>
      </p:sp>
      <p:sp>
        <p:nvSpPr>
          <p:cNvPr id="20" name="Text 17"/>
          <p:cNvSpPr/>
          <p:nvPr/>
        </p:nvSpPr>
        <p:spPr>
          <a:xfrm>
            <a:off x="8167092" y="6408539"/>
            <a:ext cx="2672596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31"/>
              </a:lnSpc>
              <a:buNone/>
            </a:pPr>
            <a:r>
              <a:rPr lang="en-US" sz="2105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Export</a:t>
            </a:r>
            <a:endParaRPr lang="en-US" sz="2105" dirty="0"/>
          </a:p>
        </p:txBody>
      </p:sp>
      <p:sp>
        <p:nvSpPr>
          <p:cNvPr id="21" name="Text 18"/>
          <p:cNvSpPr/>
          <p:nvPr/>
        </p:nvSpPr>
        <p:spPr>
          <a:xfrm>
            <a:off x="8167092" y="6878836"/>
            <a:ext cx="5668208" cy="726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62"/>
              </a:lnSpc>
              <a:buNone/>
            </a:pPr>
            <a:r>
              <a:rPr lang="en-US" sz="178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Converting the chunks of data into human-readable form like excel or CSV</a:t>
            </a:r>
            <a:endParaRPr lang="en-US" sz="1789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680" y="3547110"/>
            <a:ext cx="2225040" cy="11353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7724" y="1164431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44"/>
              </a:lnSpc>
              <a:buNone/>
            </a:pPr>
            <a:r>
              <a:rPr lang="en-US" sz="443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Our Product</a:t>
            </a:r>
            <a:endParaRPr lang="en-US" sz="4435" dirty="0"/>
          </a:p>
        </p:txBody>
      </p:sp>
      <p:sp>
        <p:nvSpPr>
          <p:cNvPr id="7" name="Shape 3"/>
          <p:cNvSpPr/>
          <p:nvPr/>
        </p:nvSpPr>
        <p:spPr>
          <a:xfrm>
            <a:off x="837724" y="2227421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2F2B54"/>
          </a:solidFill>
          <a:ln/>
        </p:spPr>
      </p:sp>
      <p:sp>
        <p:nvSpPr>
          <p:cNvPr id="8" name="Text 4"/>
          <p:cNvSpPr/>
          <p:nvPr/>
        </p:nvSpPr>
        <p:spPr>
          <a:xfrm>
            <a:off x="1077039" y="246673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2"/>
              </a:lnSpc>
              <a:buNone/>
            </a:pPr>
            <a:r>
              <a:rPr lang="en-US" sz="221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Appealing UI</a:t>
            </a:r>
            <a:endParaRPr lang="en-US" sz="2218" dirty="0"/>
          </a:p>
        </p:txBody>
      </p:sp>
      <p:sp>
        <p:nvSpPr>
          <p:cNvPr id="9" name="Text 5"/>
          <p:cNvSpPr/>
          <p:nvPr/>
        </p:nvSpPr>
        <p:spPr>
          <a:xfrm>
            <a:off x="1077039" y="2962275"/>
            <a:ext cx="3135987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PDF extraction solution tool has a pleasant and easy-to-use User Interface</a:t>
            </a:r>
            <a:endParaRPr lang="en-US" sz="1885" dirty="0"/>
          </a:p>
        </p:txBody>
      </p:sp>
      <p:sp>
        <p:nvSpPr>
          <p:cNvPr id="10" name="Shape 6"/>
          <p:cNvSpPr/>
          <p:nvPr/>
        </p:nvSpPr>
        <p:spPr>
          <a:xfrm>
            <a:off x="4691658" y="2227421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2F2B54"/>
          </a:solidFill>
          <a:ln/>
        </p:spPr>
      </p:sp>
      <p:sp>
        <p:nvSpPr>
          <p:cNvPr id="11" name="Text 7"/>
          <p:cNvSpPr/>
          <p:nvPr/>
        </p:nvSpPr>
        <p:spPr>
          <a:xfrm>
            <a:off x="4930973" y="246673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2"/>
              </a:lnSpc>
              <a:buNone/>
            </a:pPr>
            <a:r>
              <a:rPr lang="en-US" sz="221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Export Option</a:t>
            </a:r>
            <a:endParaRPr lang="en-US" sz="2218" dirty="0"/>
          </a:p>
        </p:txBody>
      </p:sp>
      <p:sp>
        <p:nvSpPr>
          <p:cNvPr id="12" name="Text 8"/>
          <p:cNvSpPr/>
          <p:nvPr/>
        </p:nvSpPr>
        <p:spPr>
          <a:xfrm>
            <a:off x="4930973" y="2962275"/>
            <a:ext cx="3135987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Users can not only preview but also download the csv files for external use!</a:t>
            </a:r>
            <a:endParaRPr lang="en-US" sz="1885" dirty="0"/>
          </a:p>
        </p:txBody>
      </p:sp>
      <p:sp>
        <p:nvSpPr>
          <p:cNvPr id="13" name="Shape 9"/>
          <p:cNvSpPr/>
          <p:nvPr/>
        </p:nvSpPr>
        <p:spPr>
          <a:xfrm>
            <a:off x="837724" y="4589978"/>
            <a:ext cx="3614618" cy="2475190"/>
          </a:xfrm>
          <a:prstGeom prst="roundRect">
            <a:avLst>
              <a:gd name="adj" fmla="val 1451"/>
            </a:avLst>
          </a:prstGeom>
          <a:solidFill>
            <a:srgbClr val="2F2B54"/>
          </a:solidFill>
          <a:ln/>
        </p:spPr>
      </p:sp>
      <p:sp>
        <p:nvSpPr>
          <p:cNvPr id="14" name="Text 10"/>
          <p:cNvSpPr/>
          <p:nvPr/>
        </p:nvSpPr>
        <p:spPr>
          <a:xfrm>
            <a:off x="1077039" y="4829294"/>
            <a:ext cx="3135987" cy="703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2"/>
              </a:lnSpc>
              <a:buNone/>
            </a:pPr>
            <a:r>
              <a:rPr lang="en-US" sz="221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Tick Mark and Shade Detection</a:t>
            </a:r>
            <a:endParaRPr lang="en-US" sz="2218" dirty="0"/>
          </a:p>
        </p:txBody>
      </p:sp>
      <p:sp>
        <p:nvSpPr>
          <p:cNvPr id="15" name="Text 11"/>
          <p:cNvSpPr/>
          <p:nvPr/>
        </p:nvSpPr>
        <p:spPr>
          <a:xfrm>
            <a:off x="1077039" y="5676781"/>
            <a:ext cx="3135987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tool uses OCR technology to identify both tick marks and shaded box.</a:t>
            </a:r>
            <a:endParaRPr lang="en-US" sz="1885" dirty="0"/>
          </a:p>
        </p:txBody>
      </p:sp>
      <p:sp>
        <p:nvSpPr>
          <p:cNvPr id="16" name="Shape 12"/>
          <p:cNvSpPr/>
          <p:nvPr/>
        </p:nvSpPr>
        <p:spPr>
          <a:xfrm>
            <a:off x="4691658" y="4589978"/>
            <a:ext cx="3614618" cy="2475190"/>
          </a:xfrm>
          <a:prstGeom prst="roundRect">
            <a:avLst>
              <a:gd name="adj" fmla="val 1451"/>
            </a:avLst>
          </a:prstGeom>
          <a:solidFill>
            <a:srgbClr val="2F2B54"/>
          </a:solidFill>
          <a:ln/>
        </p:spPr>
      </p:sp>
      <p:sp>
        <p:nvSpPr>
          <p:cNvPr id="17" name="Text 13"/>
          <p:cNvSpPr/>
          <p:nvPr/>
        </p:nvSpPr>
        <p:spPr>
          <a:xfrm>
            <a:off x="4930973" y="4829294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2"/>
              </a:lnSpc>
              <a:buNone/>
            </a:pPr>
            <a:r>
              <a:rPr lang="en-US" sz="221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Scalable Platform</a:t>
            </a:r>
            <a:endParaRPr lang="en-US" sz="2218" dirty="0"/>
          </a:p>
        </p:txBody>
      </p:sp>
      <p:sp>
        <p:nvSpPr>
          <p:cNvPr id="18" name="Text 14"/>
          <p:cNvSpPr/>
          <p:nvPr/>
        </p:nvSpPr>
        <p:spPr>
          <a:xfrm>
            <a:off x="4930973" y="5324832"/>
            <a:ext cx="3135987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tool can be readily deployed on cloud and scaled</a:t>
            </a:r>
            <a:endParaRPr lang="en-US" sz="1885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2024-08-02T04:47:48Z</dcterms:created>
  <dcterms:modified xsi:type="dcterms:W3CDTF">2024-08-02T04:47:48Z</dcterms:modified>
</cp:coreProperties>
</file>