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71" r:id="rId9"/>
    <p:sldId id="274" r:id="rId10"/>
    <p:sldId id="280" r:id="rId11"/>
    <p:sldId id="276" r:id="rId12"/>
    <p:sldId id="277" r:id="rId13"/>
    <p:sldId id="275" r:id="rId14"/>
    <p:sldId id="267" r:id="rId15"/>
    <p:sldId id="262" r:id="rId16"/>
    <p:sldId id="263" r:id="rId17"/>
    <p:sldId id="278" r:id="rId18"/>
    <p:sldId id="279" r:id="rId19"/>
    <p:sldId id="264" r:id="rId20"/>
    <p:sldId id="270" r:id="rId21"/>
    <p:sldId id="272" r:id="rId22"/>
    <p:sldId id="265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34E93-ADE2-4000-A90E-562D9E819C77}" type="datetimeFigureOut">
              <a:rPr lang="en-US"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7E3B0-1523-4CF6-8808-4105DFDCF56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9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8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1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6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1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4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9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4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7E3B0-1523-4CF6-8808-4105DFDCF56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Graphene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what’s the most efficient way to spam all your Facebook friends?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8224" y="1006679"/>
            <a:ext cx="29137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</a:t>
            </a:r>
          </a:p>
          <a:p>
            <a:endParaRPr lang="en-US" dirty="0"/>
          </a:p>
          <a:p>
            <a:r>
              <a:rPr lang="en-US" dirty="0"/>
              <a:t>Adith Tekur</a:t>
            </a:r>
          </a:p>
          <a:p>
            <a:r>
              <a:rPr lang="en-US" dirty="0"/>
              <a:t>(System Architect/Tester)</a:t>
            </a:r>
          </a:p>
          <a:p>
            <a:endParaRPr lang="en-US" dirty="0"/>
          </a:p>
          <a:p>
            <a:r>
              <a:rPr lang="en-US" dirty="0"/>
              <a:t>Neha Rastogi</a:t>
            </a:r>
          </a:p>
          <a:p>
            <a:r>
              <a:rPr lang="en-US" dirty="0"/>
              <a:t>(System Integrator)</a:t>
            </a:r>
          </a:p>
          <a:p>
            <a:endParaRPr lang="en-US" dirty="0"/>
          </a:p>
          <a:p>
            <a:r>
              <a:rPr lang="en-US" dirty="0"/>
              <a:t>Pooja Prakash</a:t>
            </a:r>
          </a:p>
          <a:p>
            <a:r>
              <a:rPr lang="en-US" dirty="0"/>
              <a:t>(Language Guru)</a:t>
            </a:r>
          </a:p>
          <a:p>
            <a:endParaRPr lang="en-US" dirty="0"/>
          </a:p>
          <a:p>
            <a:r>
              <a:rPr lang="en-US" dirty="0"/>
              <a:t>Sarah Panda</a:t>
            </a:r>
          </a:p>
          <a:p>
            <a:r>
              <a:rPr lang="en-US" dirty="0"/>
              <a:t>(Project Manager)</a:t>
            </a:r>
          </a:p>
          <a:p>
            <a:endParaRPr lang="en-US" dirty="0"/>
          </a:p>
          <a:p>
            <a:r>
              <a:rPr lang="en-US" dirty="0"/>
              <a:t>Sumiran Shah</a:t>
            </a:r>
          </a:p>
          <a:p>
            <a:r>
              <a:rPr lang="en-US" dirty="0"/>
              <a:t>(</a:t>
            </a:r>
            <a:r>
              <a:rPr lang="en-US" dirty="0">
                <a:latin typeface="Corbel" charset="0"/>
              </a:rPr>
              <a:t>System Architect/Tester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/>
              <a:t>write();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13106"/>
            <a:ext cx="7315200" cy="578798"/>
          </a:xfrm>
        </p:spPr>
        <p:txBody>
          <a:bodyPr/>
          <a:lstStyle/>
          <a:p>
            <a:r>
              <a:rPr lang="en-US" dirty="0"/>
              <a:t>Or, just ask the user nicely to do it for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493240"/>
            <a:ext cx="7676890" cy="42997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0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write();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43494" y="729842"/>
            <a:ext cx="7331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edges by lookup, by id</a:t>
            </a:r>
          </a:p>
          <a:p>
            <a:endParaRPr lang="en-US" dirty="0"/>
          </a:p>
          <a:p>
            <a:r>
              <a:rPr lang="en-US" dirty="0" smtClean="0"/>
              <a:t>Removing nodes</a:t>
            </a:r>
          </a:p>
          <a:p>
            <a:endParaRPr lang="en-US" dirty="0"/>
          </a:p>
          <a:p>
            <a:r>
              <a:rPr lang="en-US" dirty="0" smtClean="0"/>
              <a:t>Display the program state</a:t>
            </a:r>
          </a:p>
          <a:p>
            <a:endParaRPr lang="en-US" dirty="0"/>
          </a:p>
          <a:p>
            <a:r>
              <a:rPr lang="en-US" dirty="0" smtClean="0"/>
              <a:t>Display a particular graph</a:t>
            </a:r>
          </a:p>
          <a:p>
            <a:endParaRPr lang="en-US" dirty="0"/>
          </a:p>
          <a:p>
            <a:r>
              <a:rPr lang="en-US" dirty="0" smtClean="0"/>
              <a:t>Overlay the output with a nodes in a particular list of nodes as highlighted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4214073"/>
            <a:ext cx="3455935" cy="18129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760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write();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78131"/>
          </a:xfrm>
        </p:spPr>
        <p:txBody>
          <a:bodyPr/>
          <a:lstStyle/>
          <a:p>
            <a:r>
              <a:rPr lang="en-US" dirty="0" smtClean="0"/>
              <a:t>Node and Edge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4" y="1739126"/>
            <a:ext cx="3464029" cy="94694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4" y="3220943"/>
            <a:ext cx="7041367" cy="284892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6159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write();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9714"/>
          </a:xfrm>
        </p:spPr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16" y="1493822"/>
            <a:ext cx="1659173" cy="13354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extBox 4"/>
          <p:cNvSpPr txBox="1"/>
          <p:nvPr/>
        </p:nvSpPr>
        <p:spPr>
          <a:xfrm>
            <a:off x="3887060" y="3058858"/>
            <a:ext cx="4438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Lambdas</a:t>
            </a: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77" y="3688572"/>
            <a:ext cx="3221223" cy="182913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772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demo();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develop();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76" y="733828"/>
            <a:ext cx="2664776" cy="14983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76" y="2459972"/>
            <a:ext cx="2664776" cy="14983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76" y="4195169"/>
            <a:ext cx="2664776" cy="149830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76" y="3424428"/>
            <a:ext cx="2084950" cy="13378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/>
          <p:cNvSpPr txBox="1"/>
          <p:nvPr/>
        </p:nvSpPr>
        <p:spPr>
          <a:xfrm>
            <a:off x="7511393" y="2901208"/>
            <a:ext cx="8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v/s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76" y="1563214"/>
            <a:ext cx="2084950" cy="13378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5308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sz="3200" dirty="0" err="1" smtClean="0"/>
              <a:t>cross_platform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1527" y1="86446" x2="41527" y2="86446"/>
                        <a14:foregroundMark x1="49348" y1="81627" x2="49348" y2="81627"/>
                        <a14:foregroundMark x1="60708" y1="85241" x2="60708" y2="85241"/>
                        <a14:foregroundMark x1="57356" y1="92771" x2="57356" y2="92771"/>
                        <a14:foregroundMark x1="60708" y1="79819" x2="60708" y2="79819"/>
                        <a14:foregroundMark x1="64618" y1="83434" x2="64618" y2="83434"/>
                        <a14:backgroundMark x1="54749" y1="66867" x2="54749" y2="66867"/>
                        <a14:backgroundMark x1="11546" y1="13855" x2="11546" y2="13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76" y="1084463"/>
            <a:ext cx="2770994" cy="171316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985" y1="79000" x2="31985" y2="79000"/>
                        <a14:foregroundMark x1="62132" y1="66667" x2="62132" y2="66667"/>
                        <a14:foregroundMark x1="41176" y1="62333" x2="41176" y2="62333"/>
                        <a14:foregroundMark x1="24632" y1="45667" x2="24632" y2="45667"/>
                        <a14:foregroundMark x1="34559" y1="24000" x2="34559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92" y="3099206"/>
            <a:ext cx="1973036" cy="21761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backgroundMark x1="51333" y1="54667" x2="51333" y2="54667"/>
                        <a14:backgroundMark x1="5000" y1="91333" x2="5000" y2="9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5" y="3148591"/>
            <a:ext cx="2077372" cy="20773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50200" y1="29600" x2="50200" y2="29600"/>
                        <a14:foregroundMark x1="40000" y1="46600" x2="40000" y2="46600"/>
                        <a14:foregroundMark x1="60400" y1="45800" x2="60400" y2="4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86" y="291416"/>
            <a:ext cx="2807790" cy="280779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92" y="824593"/>
            <a:ext cx="1973036" cy="19730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328" y="3148591"/>
            <a:ext cx="3581400" cy="2286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697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run();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286664"/>
          </a:xfrm>
        </p:spPr>
        <p:txBody>
          <a:bodyPr/>
          <a:lstStyle/>
          <a:p>
            <a:r>
              <a:rPr lang="en-US" dirty="0" smtClean="0"/>
              <a:t>Bash Script to call the compiler in different modes</a:t>
            </a:r>
          </a:p>
          <a:p>
            <a:r>
              <a:rPr lang="en-US" dirty="0" smtClean="0"/>
              <a:t>Modes include debugging mode, regression testing mode.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6997" y="2433858"/>
            <a:ext cx="28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with default arguments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6997" y="3239762"/>
            <a:ext cx="327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smtClean="0"/>
              <a:t>with debugging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6997" y="4045666"/>
            <a:ext cx="20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smtClean="0"/>
              <a:t>with a file input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6997" y="4851570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</a:t>
            </a:r>
            <a:r>
              <a:rPr lang="en-US" smtClean="0"/>
              <a:t>help manual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30" y="2438054"/>
            <a:ext cx="1351279" cy="2560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29" y="3237337"/>
            <a:ext cx="1598278" cy="2468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28" y="4047200"/>
            <a:ext cx="2654652" cy="2560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28" y="4855236"/>
            <a:ext cx="1630522" cy="2560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2611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run();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6997" y="1627954"/>
            <a:ext cx="361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test with default arguments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46997" y="2433858"/>
            <a:ext cx="285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tests independently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6997" y="3239762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test number 23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52" y="1742606"/>
            <a:ext cx="1728212" cy="2560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851" y="2552177"/>
            <a:ext cx="2156062" cy="2560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72" y="3353062"/>
            <a:ext cx="2218943" cy="25603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144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manage();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99" y="400522"/>
            <a:ext cx="7315200" cy="21476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99" y="2756406"/>
            <a:ext cx="6335175" cy="36092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254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graphene&gt;</a:t>
            </a:r>
            <a:br>
              <a:rPr lang="en-US" dirty="0" smtClean="0"/>
            </a:br>
            <a:r>
              <a:rPr lang="en-US" dirty="0" smtClean="0"/>
              <a:t>why();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657" y="3330429"/>
            <a:ext cx="7315200" cy="2746598"/>
          </a:xfrm>
        </p:spPr>
        <p:txBody>
          <a:bodyPr/>
          <a:lstStyle/>
          <a:p>
            <a:r>
              <a:rPr lang="en-US" dirty="0" smtClean="0"/>
              <a:t>Web 2.0. Cloud. Big Data. Social Networking.</a:t>
            </a:r>
          </a:p>
          <a:p>
            <a:endParaRPr lang="en-US" dirty="0"/>
          </a:p>
          <a:p>
            <a:r>
              <a:rPr lang="en-US" dirty="0" smtClean="0"/>
              <a:t>Need to analyze common patterns, find trends</a:t>
            </a:r>
          </a:p>
          <a:p>
            <a:endParaRPr lang="en-US" dirty="0"/>
          </a:p>
          <a:p>
            <a:r>
              <a:rPr lang="en-US" dirty="0" smtClean="0"/>
              <a:t>Useful for advertisers, market researchers, beginner programmers who just need another language with easy to use graph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54479" y1="26379" x2="54479" y2="26379"/>
                        <a14:backgroundMark x1="53021" y1="78838" x2="53021" y2="78838"/>
                        <a14:backgroundMark x1="32813" y1="53949" x2="32813" y2="53949"/>
                        <a14:backgroundMark x1="26146" y1="23398" x2="26146" y2="23398"/>
                        <a14:backgroundMark x1="70625" y1="52161" x2="70625" y2="52161"/>
                        <a14:backgroundMark x1="78333" y1="59613" x2="78333" y2="59613"/>
                        <a14:backgroundMark x1="78646" y1="77049" x2="78646" y2="77049"/>
                        <a14:backgroundMark x1="83438" y1="81818" x2="83438" y2="81818"/>
                        <a14:backgroundMark x1="88229" y1="72578" x2="88229" y2="72578"/>
                        <a14:backgroundMark x1="82813" y1="71982" x2="82813" y2="71982"/>
                        <a14:backgroundMark x1="85313" y1="45604" x2="85313" y2="45604"/>
                        <a14:backgroundMark x1="77083" y1="39195" x2="77083" y2="39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8" y="178732"/>
            <a:ext cx="4377111" cy="30594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084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test();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57" y="580706"/>
            <a:ext cx="7650760" cy="569064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9358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test();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included tests which consists of the test code and expected output.</a:t>
            </a:r>
          </a:p>
          <a:p>
            <a:r>
              <a:rPr lang="en-US" dirty="0"/>
              <a:t>Extensive tests to check all the basic as well as new constructs.</a:t>
            </a:r>
          </a:p>
          <a:p>
            <a:r>
              <a:rPr lang="en-US" dirty="0"/>
              <a:t>Basic constructs include arithmetic, logical, control flow, lists, functions, error handling</a:t>
            </a:r>
          </a:p>
          <a:p>
            <a:r>
              <a:rPr lang="en-US" dirty="0"/>
              <a:t>New constructs include lamda functions, node property, clustering.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raphene&gt; exit();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worked:</a:t>
            </a:r>
          </a:p>
          <a:p>
            <a:pPr lvl="1"/>
            <a:r>
              <a:rPr lang="en-US" dirty="0"/>
              <a:t>Impeccable rigor in design,implementation and testing standards</a:t>
            </a:r>
          </a:p>
          <a:p>
            <a:pPr lvl="1"/>
            <a:r>
              <a:rPr lang="en-US" dirty="0"/>
              <a:t>Learning to be proficient at git and using </a:t>
            </a:r>
            <a:r>
              <a:rPr lang="en-US" dirty="0" smtClean="0"/>
              <a:t>it as </a:t>
            </a:r>
            <a:r>
              <a:rPr lang="en-US" dirty="0"/>
              <a:t>more than </a:t>
            </a:r>
            <a:r>
              <a:rPr lang="en-US" dirty="0" smtClean="0"/>
              <a:t>a </a:t>
            </a:r>
            <a:r>
              <a:rPr lang="en-US" dirty="0"/>
              <a:t>dumb remote </a:t>
            </a:r>
            <a:r>
              <a:rPr lang="en-US" dirty="0" smtClean="0"/>
              <a:t>disk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we could have improved</a:t>
            </a:r>
          </a:p>
          <a:p>
            <a:pPr lvl="1"/>
            <a:r>
              <a:rPr lang="en-US" dirty="0"/>
              <a:t>Better definition of scope early on</a:t>
            </a:r>
          </a:p>
          <a:p>
            <a:pPr lvl="1"/>
            <a:r>
              <a:rPr lang="en-US" dirty="0"/>
              <a:t>Better prioritization of feature </a:t>
            </a:r>
            <a:r>
              <a:rPr lang="en-US" dirty="0" smtClean="0"/>
              <a:t>implementations</a:t>
            </a:r>
          </a:p>
          <a:p>
            <a:pPr marL="502920" lvl="1" indent="0">
              <a:buNone/>
            </a:pPr>
            <a:endParaRPr lang="en-US" dirty="0" smtClean="0"/>
          </a:p>
          <a:p>
            <a:r>
              <a:rPr lang="en-US" dirty="0" smtClean="0"/>
              <a:t>For </a:t>
            </a:r>
            <a:r>
              <a:rPr lang="en-US" smtClean="0"/>
              <a:t>more details: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github.com/Adith/Graphene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what();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Graphene is:</a:t>
            </a:r>
          </a:p>
          <a:p>
            <a:pPr lvl="1"/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Concise</a:t>
            </a:r>
          </a:p>
          <a:p>
            <a:pPr lvl="1"/>
            <a:r>
              <a:rPr lang="en-US" dirty="0" smtClean="0"/>
              <a:t>High level</a:t>
            </a:r>
          </a:p>
          <a:p>
            <a:r>
              <a:rPr lang="en-US" dirty="0" smtClean="0"/>
              <a:t>Graphene enables users to perform common and complex graph manipulations on user defined or imported data</a:t>
            </a:r>
          </a:p>
          <a:p>
            <a:r>
              <a:rPr lang="en-US" dirty="0" smtClean="0"/>
              <a:t>Graphene features a powerful visualization library to display graphs or input them manually</a:t>
            </a:r>
          </a:p>
          <a:p>
            <a:r>
              <a:rPr lang="en-US" dirty="0" smtClean="0"/>
              <a:t>Graphene can be invoked in a REPL to perform quick, incremental operations</a:t>
            </a:r>
          </a:p>
        </p:txBody>
      </p:sp>
    </p:spTree>
    <p:extLst>
      <p:ext uri="{BB962C8B-B14F-4D97-AF65-F5344CB8AC3E}">
        <p14:creationId xmlns:p14="http://schemas.microsoft.com/office/powerpoint/2010/main" val="3002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75" y="499350"/>
            <a:ext cx="5113600" cy="589306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sample();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145709" y="404297"/>
            <a:ext cx="3885493" cy="474920"/>
          </a:xfrm>
          <a:prstGeom prst="wedgeRoundRectCallout">
            <a:avLst>
              <a:gd name="adj1" fmla="val -74534"/>
              <a:gd name="adj2" fmla="val 2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Define a type of node of type person and read file dump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224548" y="1065287"/>
            <a:ext cx="2645873" cy="704789"/>
          </a:xfrm>
          <a:prstGeom prst="wedgeRoundRectCallout">
            <a:avLst>
              <a:gd name="adj1" fmla="val -153537"/>
              <a:gd name="adj2" fmla="val -54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function to find the node with max degree from a graph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8159709" y="2884515"/>
            <a:ext cx="1869329" cy="447211"/>
          </a:xfrm>
          <a:prstGeom prst="wedgeRoundRectCallout">
            <a:avLst>
              <a:gd name="adj1" fmla="val -211017"/>
              <a:gd name="adj2" fmla="val 146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Return maxnode variable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8537187" y="3802330"/>
            <a:ext cx="2161019" cy="354333"/>
          </a:xfrm>
          <a:prstGeom prst="wedgeRoundRectCallout">
            <a:avLst>
              <a:gd name="adj1" fmla="val -205404"/>
              <a:gd name="adj2" fmla="val -57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List type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925886" y="4446165"/>
            <a:ext cx="2206305" cy="674030"/>
          </a:xfrm>
          <a:prstGeom prst="wedgeRoundRectCallout">
            <a:avLst>
              <a:gd name="adj1" fmla="val -189654"/>
              <a:gd name="adj2" fmla="val 13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removal operator</a:t>
            </a:r>
            <a:endParaRPr lang="en-US" sz="16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8896244" y="5853521"/>
            <a:ext cx="1442906" cy="455039"/>
          </a:xfrm>
          <a:prstGeom prst="wedgeRoundRectCallout">
            <a:avLst>
              <a:gd name="adj1" fmla="val -278391"/>
              <a:gd name="adj2" fmla="val 49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Visualize!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57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how();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69267" y="6100956"/>
            <a:ext cx="7315200" cy="599016"/>
          </a:xfrm>
        </p:spPr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766456"/>
            <a:ext cx="7315200" cy="53054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251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how();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733" y="6149545"/>
            <a:ext cx="7315200" cy="640961"/>
          </a:xfrm>
        </p:spPr>
        <p:txBody>
          <a:bodyPr/>
          <a:lstStyle/>
          <a:p>
            <a:r>
              <a:rPr lang="en-US" dirty="0" smtClean="0"/>
              <a:t>Compiler and supporting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22" y="769546"/>
            <a:ext cx="7460056" cy="530532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9313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write();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main function. Script is executed line by line</a:t>
            </a:r>
          </a:p>
          <a:p>
            <a:r>
              <a:rPr lang="en-US" dirty="0" smtClean="0"/>
              <a:t>Dynamically typed data</a:t>
            </a:r>
          </a:p>
          <a:p>
            <a:r>
              <a:rPr lang="en-US" dirty="0" smtClean="0"/>
              <a:t>Specialized Graph and Node data types and operations</a:t>
            </a:r>
          </a:p>
          <a:p>
            <a:r>
              <a:rPr lang="en-US" dirty="0" smtClean="0"/>
              <a:t>Features basic constructs such as if, for, foreach, while, functions</a:t>
            </a:r>
          </a:p>
          <a:p>
            <a:r>
              <a:rPr lang="en-US" dirty="0" smtClean="0"/>
              <a:t>More advanced constructs such as multiple return arguments, lambdas(first class functions), inbuilt libraries for clustering nodes, graph manipulation operators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9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write();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465" y="1268488"/>
            <a:ext cx="7315200" cy="1492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Getting your graph ready:</a:t>
            </a:r>
          </a:p>
          <a:p>
            <a:pPr lvl="1"/>
            <a:r>
              <a:rPr lang="en-US" dirty="0" smtClean="0"/>
              <a:t>Define a node type</a:t>
            </a:r>
          </a:p>
          <a:p>
            <a:pPr lvl="1"/>
            <a:r>
              <a:rPr lang="en-US" dirty="0" smtClean="0"/>
              <a:t>Create nodes</a:t>
            </a:r>
          </a:p>
          <a:p>
            <a:pPr lvl="1"/>
            <a:r>
              <a:rPr lang="en-US" dirty="0" smtClean="0"/>
              <a:t>Define a graph with edges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99" y="3670264"/>
            <a:ext cx="5973021" cy="147302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9017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graphene&gt;</a:t>
            </a:r>
            <a:br>
              <a:rPr lang="en-US" dirty="0"/>
            </a:br>
            <a:r>
              <a:rPr lang="en-US" dirty="0" smtClean="0"/>
              <a:t>write();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626" y="761494"/>
            <a:ext cx="7315200" cy="724685"/>
          </a:xfrm>
        </p:spPr>
        <p:txBody>
          <a:bodyPr/>
          <a:lstStyle/>
          <a:p>
            <a:r>
              <a:rPr lang="en-US" dirty="0" smtClean="0"/>
              <a:t>Or maybe import from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68" y="1645393"/>
            <a:ext cx="3188849" cy="3803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TextBox 9"/>
          <p:cNvSpPr txBox="1"/>
          <p:nvPr/>
        </p:nvSpPr>
        <p:spPr>
          <a:xfrm>
            <a:off x="3760626" y="3322710"/>
            <a:ext cx="6398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20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create 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mesh and use edge/node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Corbel" charset="0"/>
              </a:rPr>
              <a:t>       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68" y="4047006"/>
            <a:ext cx="1311151" cy="58273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4417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3089</TotalTime>
  <Words>533</Words>
  <Application>Microsoft Office PowerPoint</Application>
  <PresentationFormat>Widescreen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 2</vt:lpstr>
      <vt:lpstr>Frame</vt:lpstr>
      <vt:lpstr>Graphene</vt:lpstr>
      <vt:lpstr>graphene&gt; why();</vt:lpstr>
      <vt:lpstr>graphene&gt; what();</vt:lpstr>
      <vt:lpstr>graphene&gt; sample();</vt:lpstr>
      <vt:lpstr>graphene&gt; how();</vt:lpstr>
      <vt:lpstr>graphene&gt; how();</vt:lpstr>
      <vt:lpstr>graphene&gt; write();</vt:lpstr>
      <vt:lpstr>graphene&gt; write();</vt:lpstr>
      <vt:lpstr>graphene&gt; write();</vt:lpstr>
      <vt:lpstr>graphene&gt; write();</vt:lpstr>
      <vt:lpstr>graphene&gt; write();</vt:lpstr>
      <vt:lpstr>graphene&gt; write();</vt:lpstr>
      <vt:lpstr>graphene&gt; write();</vt:lpstr>
      <vt:lpstr>graphene&gt; demo();</vt:lpstr>
      <vt:lpstr>graphene&gt; develop();</vt:lpstr>
      <vt:lpstr>graphene&gt; cross_platform();</vt:lpstr>
      <vt:lpstr>graphene&gt; run();</vt:lpstr>
      <vt:lpstr>graphene&gt; run();</vt:lpstr>
      <vt:lpstr>graphene&gt; manage();</vt:lpstr>
      <vt:lpstr>graphene&gt; test();</vt:lpstr>
      <vt:lpstr>graphene&gt; test();</vt:lpstr>
      <vt:lpstr>graphene&gt; exit();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Graphene</dc:title>
  <dc:creator>Sumiran Shah</dc:creator>
  <cp:lastModifiedBy>Sarah Panda</cp:lastModifiedBy>
  <cp:revision>132</cp:revision>
  <dcterms:created xsi:type="dcterms:W3CDTF">2014-05-10T03:19:02Z</dcterms:created>
  <dcterms:modified xsi:type="dcterms:W3CDTF">2014-05-12T20:46:07Z</dcterms:modified>
</cp:coreProperties>
</file>