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7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what’s the most efficient way to spam all your Facebook friends?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8224" y="1006679"/>
            <a:ext cx="2913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</a:t>
            </a:r>
          </a:p>
          <a:p>
            <a:endParaRPr lang="en-US" dirty="0" smtClean="0"/>
          </a:p>
          <a:p>
            <a:r>
              <a:rPr lang="en-US" dirty="0"/>
              <a:t>Adith Tekur </a:t>
            </a:r>
            <a:r>
              <a:rPr lang="en-US" dirty="0" smtClean="0"/>
              <a:t>Srinivasamurthy</a:t>
            </a:r>
          </a:p>
          <a:p>
            <a:r>
              <a:rPr lang="en-US" dirty="0" smtClean="0"/>
              <a:t>(Codemonkey)</a:t>
            </a:r>
          </a:p>
          <a:p>
            <a:endParaRPr lang="en-US" dirty="0" smtClean="0"/>
          </a:p>
          <a:p>
            <a:r>
              <a:rPr lang="en-US" dirty="0" smtClean="0"/>
              <a:t>Neha Rastogi</a:t>
            </a:r>
          </a:p>
          <a:p>
            <a:r>
              <a:rPr lang="en-US" dirty="0"/>
              <a:t>(Codemonkey)</a:t>
            </a:r>
          </a:p>
          <a:p>
            <a:endParaRPr lang="en-US" dirty="0" smtClean="0"/>
          </a:p>
          <a:p>
            <a:r>
              <a:rPr lang="en-US" dirty="0" smtClean="0"/>
              <a:t>Pooja Kalpana Prakash</a:t>
            </a:r>
          </a:p>
          <a:p>
            <a:r>
              <a:rPr lang="en-US" dirty="0"/>
              <a:t>(Codemonkey)</a:t>
            </a:r>
          </a:p>
          <a:p>
            <a:endParaRPr lang="en-US" dirty="0" smtClean="0"/>
          </a:p>
          <a:p>
            <a:r>
              <a:rPr lang="en-US" dirty="0" smtClean="0"/>
              <a:t>Sarah Panda</a:t>
            </a:r>
          </a:p>
          <a:p>
            <a:r>
              <a:rPr lang="en-US" dirty="0"/>
              <a:t>(Codemonkey)</a:t>
            </a:r>
          </a:p>
          <a:p>
            <a:endParaRPr lang="en-US" dirty="0" smtClean="0"/>
          </a:p>
          <a:p>
            <a:r>
              <a:rPr lang="en-US" dirty="0" smtClean="0"/>
              <a:t>Sumiran Rajesh Shah</a:t>
            </a:r>
          </a:p>
          <a:p>
            <a:r>
              <a:rPr lang="en-US" dirty="0"/>
              <a:t>(Codemonkey)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br>
              <a:rPr lang="en-US" dirty="0" smtClean="0"/>
            </a:br>
            <a:r>
              <a:rPr lang="en-US" dirty="0" smtClean="0"/>
              <a:t>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76" y="724775"/>
            <a:ext cx="2664776" cy="1498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77" y="1825999"/>
            <a:ext cx="2084950" cy="122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09" y="2459972"/>
            <a:ext cx="2664776" cy="1498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76" y="4195169"/>
            <a:ext cx="2664776" cy="1498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76" y="3424428"/>
            <a:ext cx="2084950" cy="133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11393" y="2901208"/>
            <a:ext cx="8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v/s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08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 tools and technologies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6" y="393220"/>
            <a:ext cx="1778117" cy="17781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14" y="393220"/>
            <a:ext cx="1796432" cy="1788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97" y="431173"/>
            <a:ext cx="1750387" cy="1750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59" y="4085869"/>
            <a:ext cx="1669997" cy="1841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14" y="4248832"/>
            <a:ext cx="2151525" cy="13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27" y="771715"/>
            <a:ext cx="7315200" cy="2147653"/>
          </a:xfrm>
        </p:spPr>
      </p:pic>
    </p:spTree>
    <p:extLst>
      <p:ext uri="{BB962C8B-B14F-4D97-AF65-F5344CB8AC3E}">
        <p14:creationId xmlns:p14="http://schemas.microsoft.com/office/powerpoint/2010/main" val="4254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gexit()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~~What we would do better~~</a:t>
            </a:r>
          </a:p>
          <a:p>
            <a:endParaRPr lang="en-US" dirty="0"/>
          </a:p>
          <a:p>
            <a:r>
              <a:rPr lang="en-US" dirty="0" smtClean="0"/>
              <a:t>~~What we would stick to~~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br>
              <a:rPr lang="en-US" dirty="0" smtClean="0"/>
            </a:br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657" y="3330429"/>
            <a:ext cx="7315200" cy="2746598"/>
          </a:xfrm>
        </p:spPr>
        <p:txBody>
          <a:bodyPr/>
          <a:lstStyle/>
          <a:p>
            <a:r>
              <a:rPr lang="en-US" dirty="0" smtClean="0"/>
              <a:t>Web 2.0. Cloud. Big Data. Social Networking.</a:t>
            </a:r>
          </a:p>
          <a:p>
            <a:endParaRPr lang="en-US" dirty="0"/>
          </a:p>
          <a:p>
            <a:r>
              <a:rPr lang="en-US" dirty="0" smtClean="0"/>
              <a:t>Need to analyze common patterns, find trends</a:t>
            </a:r>
          </a:p>
          <a:p>
            <a:endParaRPr lang="en-US" dirty="0"/>
          </a:p>
          <a:p>
            <a:r>
              <a:rPr lang="en-US" dirty="0" smtClean="0"/>
              <a:t>Useful for advertisers, market researchers, beginner programmers who just need another language with easy to use graph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8" y="178732"/>
            <a:ext cx="4377111" cy="3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Graphene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Graphene is:</a:t>
            </a:r>
          </a:p>
          <a:p>
            <a:pPr lvl="1"/>
            <a:r>
              <a:rPr lang="en-US" dirty="0" smtClean="0"/>
              <a:t>Duck-typed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High level</a:t>
            </a:r>
          </a:p>
          <a:p>
            <a:r>
              <a:rPr lang="en-US" dirty="0" smtClean="0"/>
              <a:t>Graphene enables users to perform common and complex graph manipulations on user defined or imported data</a:t>
            </a:r>
          </a:p>
          <a:p>
            <a:r>
              <a:rPr lang="en-US" dirty="0" smtClean="0"/>
              <a:t>Graphene features a visualization library to display graphs or input them manually</a:t>
            </a:r>
          </a:p>
          <a:p>
            <a:r>
              <a:rPr lang="en-US" dirty="0" smtClean="0"/>
              <a:t>Graphene can be invoked by a REPL to perform small, quick operations</a:t>
            </a:r>
          </a:p>
        </p:txBody>
      </p:sp>
    </p:spTree>
    <p:extLst>
      <p:ext uri="{BB962C8B-B14F-4D97-AF65-F5344CB8AC3E}">
        <p14:creationId xmlns:p14="http://schemas.microsoft.com/office/powerpoint/2010/main" val="3002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br>
              <a:rPr lang="en-US" dirty="0" smtClean="0"/>
            </a:br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9268" y="5385732"/>
            <a:ext cx="7315200" cy="599016"/>
          </a:xfrm>
        </p:spPr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263751"/>
            <a:ext cx="6977697" cy="50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br>
              <a:rPr lang="en-US" dirty="0" smtClean="0"/>
            </a:br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5343786"/>
            <a:ext cx="7315200" cy="640961"/>
          </a:xfrm>
        </p:spPr>
        <p:txBody>
          <a:bodyPr/>
          <a:lstStyle/>
          <a:p>
            <a:r>
              <a:rPr lang="en-US" dirty="0" smtClean="0"/>
              <a:t>Compiler and supporting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65" y="301538"/>
            <a:ext cx="815086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br>
              <a:rPr lang="en-US" dirty="0" smtClean="0"/>
            </a:br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main function. Script is executed line by line</a:t>
            </a:r>
          </a:p>
          <a:p>
            <a:r>
              <a:rPr lang="en-US" dirty="0" smtClean="0"/>
              <a:t>Dynamically typed data</a:t>
            </a:r>
          </a:p>
          <a:p>
            <a:r>
              <a:rPr lang="en-US" dirty="0" smtClean="0"/>
              <a:t>Specialized Graph and Node data types and operations</a:t>
            </a:r>
          </a:p>
          <a:p>
            <a:r>
              <a:rPr lang="en-US" dirty="0" smtClean="0"/>
              <a:t>Features basic constructs such as if, for, </a:t>
            </a:r>
            <a:r>
              <a:rPr lang="en-US" dirty="0" err="1" smtClean="0"/>
              <a:t>foreach</a:t>
            </a:r>
            <a:r>
              <a:rPr lang="en-US" dirty="0" smtClean="0"/>
              <a:t>, while, functions</a:t>
            </a:r>
          </a:p>
          <a:p>
            <a:r>
              <a:rPr lang="en-US" dirty="0" smtClean="0"/>
              <a:t>More advanced constructs such as multiple return arguments, lambdas(first class functions), inbuilt libraries for clustering nodes, graph manipulation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9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75" y="499350"/>
            <a:ext cx="5113600" cy="58930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145709" y="404297"/>
            <a:ext cx="3885493" cy="474920"/>
          </a:xfrm>
          <a:prstGeom prst="wedgeRoundRectCallout">
            <a:avLst>
              <a:gd name="adj1" fmla="val -74534"/>
              <a:gd name="adj2" fmla="val 2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Define a type of node of type person and read file dump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224548" y="1065287"/>
            <a:ext cx="2645873" cy="704789"/>
          </a:xfrm>
          <a:prstGeom prst="wedgeRoundRectCallout">
            <a:avLst>
              <a:gd name="adj1" fmla="val -153537"/>
              <a:gd name="adj2" fmla="val -54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function to find the node with max degree from a graph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8159709" y="2884515"/>
            <a:ext cx="1869329" cy="447211"/>
          </a:xfrm>
          <a:prstGeom prst="wedgeRoundRectCallout">
            <a:avLst>
              <a:gd name="adj1" fmla="val -211017"/>
              <a:gd name="adj2" fmla="val 146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Return </a:t>
            </a:r>
            <a:r>
              <a:rPr lang="en-US" sz="1600" dirty="0" err="1" smtClean="0"/>
              <a:t>maxnode</a:t>
            </a:r>
            <a:r>
              <a:rPr lang="en-US" sz="1600" dirty="0" smtClean="0"/>
              <a:t> variable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8537187" y="3802330"/>
            <a:ext cx="2161019" cy="354333"/>
          </a:xfrm>
          <a:prstGeom prst="wedgeRoundRectCallout">
            <a:avLst>
              <a:gd name="adj1" fmla="val -205404"/>
              <a:gd name="adj2" fmla="val -57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List type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925886" y="4446165"/>
            <a:ext cx="2206305" cy="674030"/>
          </a:xfrm>
          <a:prstGeom prst="wedgeRoundRectCallout">
            <a:avLst>
              <a:gd name="adj1" fmla="val -189654"/>
              <a:gd name="adj2" fmla="val 13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removal operator</a:t>
            </a:r>
            <a:endParaRPr lang="en-US" sz="16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8896244" y="5853521"/>
            <a:ext cx="1442906" cy="455039"/>
          </a:xfrm>
          <a:prstGeom prst="wedgeRoundRectCallout">
            <a:avLst>
              <a:gd name="adj1" fmla="val -278391"/>
              <a:gd name="adj2" fmla="val 49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Visualize!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57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1318</TotalTime>
  <Words>260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Graphene</vt:lpstr>
      <vt:lpstr>Why Graphene</vt:lpstr>
      <vt:lpstr>What Graphene</vt:lpstr>
      <vt:lpstr>How Graphene</vt:lpstr>
      <vt:lpstr>How Graphene</vt:lpstr>
      <vt:lpstr>Writing Graphene</vt:lpstr>
      <vt:lpstr>Code Example</vt:lpstr>
      <vt:lpstr>More Code</vt:lpstr>
      <vt:lpstr>Demo</vt:lpstr>
      <vt:lpstr>Development Environment</vt:lpstr>
      <vt:lpstr>Cross platform tools and technologies</vt:lpstr>
      <vt:lpstr>Project Management</vt:lpstr>
      <vt:lpstr>gexit()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Graphene</dc:title>
  <dc:creator>Sumiran Shah</dc:creator>
  <cp:lastModifiedBy>Sumiran Shah</cp:lastModifiedBy>
  <cp:revision>31</cp:revision>
  <dcterms:created xsi:type="dcterms:W3CDTF">2014-05-10T03:19:02Z</dcterms:created>
  <dcterms:modified xsi:type="dcterms:W3CDTF">2014-05-11T01:19:28Z</dcterms:modified>
</cp:coreProperties>
</file>