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9"/>
  </p:notesMasterIdLst>
  <p:handoutMasterIdLst>
    <p:handoutMasterId r:id="rId10"/>
  </p:handoutMasterIdLst>
  <p:sldIdLst>
    <p:sldId id="312" r:id="rId5"/>
    <p:sldId id="304" r:id="rId6"/>
    <p:sldId id="282" r:id="rId7"/>
    <p:sldId id="297" r:id="rId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78" d="100"/>
          <a:sy n="78" d="100"/>
        </p:scale>
        <p:origin x="87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8/10/relationships/authors" Target="author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DIPLOMA IN PYTHON </a:t>
            </a:r>
            <a:br>
              <a:rPr lang="en-US" dirty="0"/>
            </a:br>
            <a:r>
              <a:rPr lang="en-US" dirty="0"/>
              <a:t>PROGRAMMING</a:t>
            </a:r>
            <a:br>
              <a:rPr lang="en-US" dirty="0"/>
            </a:br>
            <a:r>
              <a:rPr lang="en-US" dirty="0"/>
              <a:t>                        </a:t>
            </a:r>
            <a:br>
              <a:rPr lang="en-US" dirty="0"/>
            </a:br>
            <a:r>
              <a:rPr lang="en-US" sz="2000" dirty="0"/>
              <a:t>ADITHKUTTAPPAN</a:t>
            </a:r>
            <a:br>
              <a:rPr lang="en-US" sz="2000" dirty="0"/>
            </a:br>
            <a:r>
              <a:rPr lang="en-US" sz="2000" dirty="0"/>
              <a:t>4250</a:t>
            </a:r>
            <a:endParaRPr lang="en-US" dirty="0"/>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Why this course?</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fontScale="62500" lnSpcReduction="20000"/>
          </a:bodyPr>
          <a:lstStyle/>
          <a:p>
            <a:pPr marL="342900" indent="-342900">
              <a:buFont typeface="Wingdings" panose="05000000000000000000" pitchFamily="2" charset="2"/>
              <a:buChar char="q"/>
            </a:pPr>
            <a:r>
              <a:rPr lang="en-US" dirty="0"/>
              <a:t>Easy to understand ;Python’s </a:t>
            </a:r>
            <a:r>
              <a:rPr lang="en-US" dirty="0" err="1"/>
              <a:t>redability,non</a:t>
            </a:r>
            <a:r>
              <a:rPr lang="en-US" dirty="0"/>
              <a:t>-complexity and ability for fast prototyping contribute to its popularity</a:t>
            </a:r>
          </a:p>
          <a:p>
            <a:pPr marL="342900" indent="-342900">
              <a:buFont typeface="Wingdings" panose="05000000000000000000" pitchFamily="2" charset="2"/>
              <a:buChar char="q"/>
            </a:pPr>
            <a:r>
              <a:rPr lang="en-US" dirty="0"/>
              <a:t>Libraries: Python comes with numerous built-in libraries that are well suited for data mining, machine learning and AI</a:t>
            </a:r>
          </a:p>
          <a:p>
            <a:pPr marL="342900" indent="-342900">
              <a:buFont typeface="Wingdings" panose="05000000000000000000" pitchFamily="2" charset="2"/>
              <a:buChar char="q"/>
            </a:pPr>
            <a:r>
              <a:rPr lang="en-US" dirty="0" err="1"/>
              <a:t>Easier,more</a:t>
            </a:r>
            <a:r>
              <a:rPr lang="en-US" dirty="0"/>
              <a:t> powerful implementation: with </a:t>
            </a:r>
            <a:r>
              <a:rPr lang="en-US" dirty="0" err="1"/>
              <a:t>python,pprogramers</a:t>
            </a:r>
            <a:r>
              <a:rPr lang="en-US" dirty="0"/>
              <a:t> spend less time writing code and debugging errors compared with other languages</a:t>
            </a:r>
          </a:p>
          <a:p>
            <a:pPr marL="342900" indent="-342900">
              <a:buFont typeface="Wingdings" panose="05000000000000000000" pitchFamily="2" charset="2"/>
              <a:buChar char="q"/>
            </a:pPr>
            <a:r>
              <a:rPr lang="en-US" dirty="0" err="1"/>
              <a:t>Syntax:python</a:t>
            </a:r>
            <a:r>
              <a:rPr lang="en-US" dirty="0"/>
              <a:t> uses modern scripting and friendly syntax</a:t>
            </a:r>
          </a:p>
          <a:p>
            <a:pPr marL="342900" indent="-342900">
              <a:buFont typeface="Wingdings" panose="05000000000000000000" pitchFamily="2" charset="2"/>
              <a:buChar char="q"/>
            </a:pPr>
            <a:r>
              <a:rPr lang="en-US" dirty="0"/>
              <a:t>Broad </a:t>
            </a:r>
            <a:r>
              <a:rPr lang="en-US" dirty="0" err="1"/>
              <a:t>support:Python’s</a:t>
            </a:r>
            <a:r>
              <a:rPr lang="en-US" dirty="0"/>
              <a:t> support community is </a:t>
            </a:r>
            <a:r>
              <a:rPr lang="en-US" dirty="0" err="1"/>
              <a:t>large,increasing</a:t>
            </a:r>
            <a:r>
              <a:rPr lang="en-US" dirty="0"/>
              <a:t> its popularity even more</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pic>
        <p:nvPicPr>
          <p:cNvPr id="6" name="Picture 5">
            <a:extLst>
              <a:ext uri="{FF2B5EF4-FFF2-40B4-BE49-F238E27FC236}">
                <a16:creationId xmlns:a16="http://schemas.microsoft.com/office/drawing/2014/main" id="{C8DE6D8A-EA88-9B29-7949-D762E596A64E}"/>
              </a:ext>
            </a:extLst>
          </p:cNvPr>
          <p:cNvPicPr>
            <a:picLocks noChangeAspect="1"/>
          </p:cNvPicPr>
          <p:nvPr/>
        </p:nvPicPr>
        <p:blipFill>
          <a:blip r:embed="rId3"/>
          <a:stretch>
            <a:fillRect/>
          </a:stretch>
        </p:blipFill>
        <p:spPr>
          <a:xfrm>
            <a:off x="7511967" y="2510063"/>
            <a:ext cx="4190035" cy="2791606"/>
          </a:xfrm>
          <a:prstGeom prst="rect">
            <a:avLst/>
          </a:prstGeom>
        </p:spPr>
      </p:pic>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overview</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normAutofit/>
          </a:bodyPr>
          <a:lstStyle/>
          <a:p>
            <a:pPr marL="0" indent="0">
              <a:buNone/>
            </a:pPr>
            <a:r>
              <a:rPr lang="en-US" dirty="0"/>
              <a:t>The diploma in python programming is afunctional course designed to equip students with essential programming skills using python ,one of the most popular and versatile programming languages today. The course cover core concepts such as variables , data type , control structure, functions , object-oriented programming, file handling, and error management . Students also gain hands – on experience by working on practical projects that involves real-world applications like data analysis web development and automation .This course is ideal for beginners and aspiring developers who want to build a strong base in programming and prepare for advanced learning in software development, data science, or machine learning </a:t>
            </a:r>
          </a:p>
          <a:p>
            <a:pPr marL="0" indent="0">
              <a:buNone/>
            </a:pPr>
            <a:r>
              <a:rPr lang="en-US" sz="2800" dirty="0"/>
              <a:t>Total time :</a:t>
            </a:r>
            <a:r>
              <a:rPr lang="en-US" sz="2000" dirty="0"/>
              <a:t>the course is 25 </a:t>
            </a:r>
            <a:r>
              <a:rPr lang="en-US" sz="2000"/>
              <a:t>hours course</a:t>
            </a: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pic>
        <p:nvPicPr>
          <p:cNvPr id="5" name="Picture 4">
            <a:extLst>
              <a:ext uri="{FF2B5EF4-FFF2-40B4-BE49-F238E27FC236}">
                <a16:creationId xmlns:a16="http://schemas.microsoft.com/office/drawing/2014/main" id="{502F6241-EB55-8BCD-2ECA-A1827D49291C}"/>
              </a:ext>
            </a:extLst>
          </p:cNvPr>
          <p:cNvPicPr>
            <a:picLocks noChangeAspect="1"/>
          </p:cNvPicPr>
          <p:nvPr/>
        </p:nvPicPr>
        <p:blipFill>
          <a:blip r:embed="rId3"/>
          <a:stretch>
            <a:fillRect/>
          </a:stretch>
        </p:blipFill>
        <p:spPr>
          <a:xfrm>
            <a:off x="0" y="682906"/>
            <a:ext cx="3333509" cy="5405378"/>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endParaRPr lang="en-US" dirty="0"/>
          </a:p>
        </p:txBody>
      </p:sp>
    </p:spTree>
    <p:extLst>
      <p:ext uri="{BB962C8B-B14F-4D97-AF65-F5344CB8AC3E}">
        <p14:creationId xmlns:p14="http://schemas.microsoft.com/office/powerpoint/2010/main" val="197317304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{53C7C0C3-E743-4AFA-A877-A18247C0D0E3}TF8a9b5915-b8c7-461e-8cdd-693d48b5e32371f7b7e2_win32-4bf0b9a2ea37</Template>
  <TotalTime>49</TotalTime>
  <Words>226</Words>
  <Application>Microsoft Office PowerPoint</Application>
  <PresentationFormat>Widescreen</PresentationFormat>
  <Paragraphs>13</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Arial Black</vt:lpstr>
      <vt:lpstr>Calibri</vt:lpstr>
      <vt:lpstr>Sabon Next LT</vt:lpstr>
      <vt:lpstr>Wingdings</vt:lpstr>
      <vt:lpstr>Custom</vt:lpstr>
      <vt:lpstr>DIPLOMA IN PYTHON  PROGRAMMING                          ADITHKUTTAPPAN 4250</vt:lpstr>
      <vt:lpstr>Why this course?</vt:lpstr>
      <vt:lpstr>overview</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Adith K</dc:creator>
  <cp:lastModifiedBy>Adith K</cp:lastModifiedBy>
  <cp:revision>8</cp:revision>
  <dcterms:created xsi:type="dcterms:W3CDTF">2025-10-27T15:35:22Z</dcterms:created>
  <dcterms:modified xsi:type="dcterms:W3CDTF">2025-10-28T21:14:41Z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