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8" r:id="rId5"/>
    <p:sldId id="259" r:id="rId6"/>
    <p:sldId id="260" r:id="rId7"/>
    <p:sldId id="262" r:id="rId8"/>
    <p:sldId id="261" r:id="rId9"/>
    <p:sldId id="266" r:id="rId10"/>
    <p:sldId id="265" r:id="rId11"/>
    <p:sldId id="267" r:id="rId12"/>
    <p:sldId id="25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hkumar s" initials="as" lastIdx="1" clrIdx="0">
    <p:extLst>
      <p:ext uri="{19B8F6BF-5375-455C-9EA6-DF929625EA0E}">
        <p15:presenceInfo xmlns:p15="http://schemas.microsoft.com/office/powerpoint/2012/main" userId="3ce89382fdb5b7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0CE1B-A442-4A27-96E5-FE43DA90CBC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CAD08B9-DAF2-4E11-8C69-5D45D51C01D8}">
      <dgm:prSet phldrT="[Text]"/>
      <dgm:spPr/>
      <dgm:t>
        <a:bodyPr/>
        <a:lstStyle/>
        <a:p>
          <a:r>
            <a:rPr lang="en-IN" dirty="0"/>
            <a:t>Data Cleaning</a:t>
          </a:r>
          <a:endParaRPr lang="en-AU" dirty="0"/>
        </a:p>
      </dgm:t>
    </dgm:pt>
    <dgm:pt modelId="{8031C7E3-201C-4EB2-9F55-A041407CE276}" type="parTrans" cxnId="{CE51454A-D32A-4DB5-BDA0-5CF6593AE12A}">
      <dgm:prSet/>
      <dgm:spPr/>
      <dgm:t>
        <a:bodyPr/>
        <a:lstStyle/>
        <a:p>
          <a:endParaRPr lang="en-AU"/>
        </a:p>
      </dgm:t>
    </dgm:pt>
    <dgm:pt modelId="{DE720ADB-900D-48DB-8443-685FBCC9C773}" type="sibTrans" cxnId="{CE51454A-D32A-4DB5-BDA0-5CF6593AE12A}">
      <dgm:prSet/>
      <dgm:spPr/>
      <dgm:t>
        <a:bodyPr/>
        <a:lstStyle/>
        <a:p>
          <a:endParaRPr lang="en-AU"/>
        </a:p>
      </dgm:t>
    </dgm:pt>
    <dgm:pt modelId="{6E8103F9-0273-4DB4-9F95-B30CF8BA7DA2}">
      <dgm:prSet phldrT="[Text]"/>
      <dgm:spPr/>
      <dgm:t>
        <a:bodyPr/>
        <a:lstStyle/>
        <a:p>
          <a:r>
            <a:rPr lang="en-IN" dirty="0"/>
            <a:t>Data Manipulation</a:t>
          </a:r>
          <a:endParaRPr lang="en-AU" dirty="0"/>
        </a:p>
      </dgm:t>
    </dgm:pt>
    <dgm:pt modelId="{2C8DBBEB-B690-40D6-BE9B-891AD081FA9B}" type="parTrans" cxnId="{80738AC0-153B-4223-88D0-BA798E492EBA}">
      <dgm:prSet/>
      <dgm:spPr/>
      <dgm:t>
        <a:bodyPr/>
        <a:lstStyle/>
        <a:p>
          <a:endParaRPr lang="en-AU"/>
        </a:p>
      </dgm:t>
    </dgm:pt>
    <dgm:pt modelId="{764C995A-178B-4547-8A27-D3784AA789E3}" type="sibTrans" cxnId="{80738AC0-153B-4223-88D0-BA798E492EBA}">
      <dgm:prSet/>
      <dgm:spPr/>
      <dgm:t>
        <a:bodyPr/>
        <a:lstStyle/>
        <a:p>
          <a:endParaRPr lang="en-AU"/>
        </a:p>
      </dgm:t>
    </dgm:pt>
    <dgm:pt modelId="{71B23D1F-2087-4515-BCBF-BB4FC3099414}">
      <dgm:prSet/>
      <dgm:spPr/>
      <dgm:t>
        <a:bodyPr/>
        <a:lstStyle/>
        <a:p>
          <a:r>
            <a:rPr lang="en-IN" dirty="0"/>
            <a:t>Machine Learning Techniques</a:t>
          </a:r>
          <a:endParaRPr lang="en-AU" dirty="0"/>
        </a:p>
      </dgm:t>
    </dgm:pt>
    <dgm:pt modelId="{860E2700-280C-412D-B8EE-81BD096BEB9D}" type="parTrans" cxnId="{3DF2C15D-C566-4924-ADDB-3CD85E25270E}">
      <dgm:prSet/>
      <dgm:spPr/>
      <dgm:t>
        <a:bodyPr/>
        <a:lstStyle/>
        <a:p>
          <a:endParaRPr lang="en-AU"/>
        </a:p>
      </dgm:t>
    </dgm:pt>
    <dgm:pt modelId="{128EBE85-0BE7-4CE6-B6BA-12F00E2C029C}" type="sibTrans" cxnId="{3DF2C15D-C566-4924-ADDB-3CD85E25270E}">
      <dgm:prSet/>
      <dgm:spPr/>
      <dgm:t>
        <a:bodyPr/>
        <a:lstStyle/>
        <a:p>
          <a:endParaRPr lang="en-AU"/>
        </a:p>
      </dgm:t>
    </dgm:pt>
    <dgm:pt modelId="{2DAC51B4-E037-421F-A44C-8FB23701AE1B}">
      <dgm:prSet/>
      <dgm:spPr/>
      <dgm:t>
        <a:bodyPr/>
        <a:lstStyle/>
        <a:p>
          <a:r>
            <a:rPr lang="en-IN" dirty="0"/>
            <a:t>Data Exploration</a:t>
          </a:r>
          <a:endParaRPr lang="en-AU" dirty="0"/>
        </a:p>
      </dgm:t>
    </dgm:pt>
    <dgm:pt modelId="{7EA559CF-630D-4C7B-BFC0-95162916DC57}" type="parTrans" cxnId="{62120E9F-2969-43CF-BDE9-277541D33F8B}">
      <dgm:prSet/>
      <dgm:spPr/>
      <dgm:t>
        <a:bodyPr/>
        <a:lstStyle/>
        <a:p>
          <a:endParaRPr lang="en-AU"/>
        </a:p>
      </dgm:t>
    </dgm:pt>
    <dgm:pt modelId="{A26F8945-3206-4BEA-BE16-AE0B450A0C75}" type="sibTrans" cxnId="{62120E9F-2969-43CF-BDE9-277541D33F8B}">
      <dgm:prSet/>
      <dgm:spPr/>
      <dgm:t>
        <a:bodyPr/>
        <a:lstStyle/>
        <a:p>
          <a:endParaRPr lang="en-AU"/>
        </a:p>
      </dgm:t>
    </dgm:pt>
    <dgm:pt modelId="{2DCE580D-0ACD-467F-A7BE-1B51256C87B3}" type="pres">
      <dgm:prSet presAssocID="{4DA0CE1B-A442-4A27-96E5-FE43DA90CBCA}" presName="Name0" presStyleCnt="0">
        <dgm:presLayoutVars>
          <dgm:dir/>
          <dgm:resizeHandles val="exact"/>
        </dgm:presLayoutVars>
      </dgm:prSet>
      <dgm:spPr/>
    </dgm:pt>
    <dgm:pt modelId="{410F2592-06DB-41E3-AD1D-1D3C4B538D90}" type="pres">
      <dgm:prSet presAssocID="{2DAC51B4-E037-421F-A44C-8FB23701AE1B}" presName="node" presStyleLbl="node1" presStyleIdx="0" presStyleCnt="4">
        <dgm:presLayoutVars>
          <dgm:bulletEnabled val="1"/>
        </dgm:presLayoutVars>
      </dgm:prSet>
      <dgm:spPr/>
    </dgm:pt>
    <dgm:pt modelId="{C167035D-E0C7-41E4-9CCD-AF4F94C48B9B}" type="pres">
      <dgm:prSet presAssocID="{A26F8945-3206-4BEA-BE16-AE0B450A0C75}" presName="sibTrans" presStyleLbl="sibTrans2D1" presStyleIdx="0" presStyleCnt="3"/>
      <dgm:spPr/>
    </dgm:pt>
    <dgm:pt modelId="{4F7672B8-A5D4-45E8-A5E0-2B39B9524408}" type="pres">
      <dgm:prSet presAssocID="{A26F8945-3206-4BEA-BE16-AE0B450A0C75}" presName="connectorText" presStyleLbl="sibTrans2D1" presStyleIdx="0" presStyleCnt="3"/>
      <dgm:spPr/>
    </dgm:pt>
    <dgm:pt modelId="{BC53C289-6822-4471-8787-328FF29B687E}" type="pres">
      <dgm:prSet presAssocID="{4CAD08B9-DAF2-4E11-8C69-5D45D51C01D8}" presName="node" presStyleLbl="node1" presStyleIdx="1" presStyleCnt="4">
        <dgm:presLayoutVars>
          <dgm:bulletEnabled val="1"/>
        </dgm:presLayoutVars>
      </dgm:prSet>
      <dgm:spPr/>
    </dgm:pt>
    <dgm:pt modelId="{0B76D83E-3079-4454-A5AF-A6B125A29C91}" type="pres">
      <dgm:prSet presAssocID="{DE720ADB-900D-48DB-8443-685FBCC9C773}" presName="sibTrans" presStyleLbl="sibTrans2D1" presStyleIdx="1" presStyleCnt="3"/>
      <dgm:spPr/>
    </dgm:pt>
    <dgm:pt modelId="{9BC9D397-D1C6-4BE6-92C7-B005DA500930}" type="pres">
      <dgm:prSet presAssocID="{DE720ADB-900D-48DB-8443-685FBCC9C773}" presName="connectorText" presStyleLbl="sibTrans2D1" presStyleIdx="1" presStyleCnt="3"/>
      <dgm:spPr/>
    </dgm:pt>
    <dgm:pt modelId="{D9C4E40C-B27B-4252-8E91-C30A6D999F6E}" type="pres">
      <dgm:prSet presAssocID="{6E8103F9-0273-4DB4-9F95-B30CF8BA7DA2}" presName="node" presStyleLbl="node1" presStyleIdx="2" presStyleCnt="4">
        <dgm:presLayoutVars>
          <dgm:bulletEnabled val="1"/>
        </dgm:presLayoutVars>
      </dgm:prSet>
      <dgm:spPr/>
    </dgm:pt>
    <dgm:pt modelId="{CE9EEE20-EBEB-47C1-99A1-D2D4A5059FDB}" type="pres">
      <dgm:prSet presAssocID="{764C995A-178B-4547-8A27-D3784AA789E3}" presName="sibTrans" presStyleLbl="sibTrans2D1" presStyleIdx="2" presStyleCnt="3"/>
      <dgm:spPr/>
    </dgm:pt>
    <dgm:pt modelId="{F40C94A3-6E13-4560-8F32-113A6AC80685}" type="pres">
      <dgm:prSet presAssocID="{764C995A-178B-4547-8A27-D3784AA789E3}" presName="connectorText" presStyleLbl="sibTrans2D1" presStyleIdx="2" presStyleCnt="3"/>
      <dgm:spPr/>
    </dgm:pt>
    <dgm:pt modelId="{EE9B43F5-90E9-48FC-BAA3-2191C26F38CD}" type="pres">
      <dgm:prSet presAssocID="{71B23D1F-2087-4515-BCBF-BB4FC3099414}" presName="node" presStyleLbl="node1" presStyleIdx="3" presStyleCnt="4">
        <dgm:presLayoutVars>
          <dgm:bulletEnabled val="1"/>
        </dgm:presLayoutVars>
      </dgm:prSet>
      <dgm:spPr/>
    </dgm:pt>
  </dgm:ptLst>
  <dgm:cxnLst>
    <dgm:cxn modelId="{34FD0A00-184E-4FBA-A163-04A957AC2D00}" type="presOf" srcId="{764C995A-178B-4547-8A27-D3784AA789E3}" destId="{F40C94A3-6E13-4560-8F32-113A6AC80685}" srcOrd="1" destOrd="0" presId="urn:microsoft.com/office/officeart/2005/8/layout/process1"/>
    <dgm:cxn modelId="{E48BED2C-49FB-4602-8267-16E8F6665A73}" type="presOf" srcId="{2DAC51B4-E037-421F-A44C-8FB23701AE1B}" destId="{410F2592-06DB-41E3-AD1D-1D3C4B538D90}" srcOrd="0" destOrd="0" presId="urn:microsoft.com/office/officeart/2005/8/layout/process1"/>
    <dgm:cxn modelId="{3DF2C15D-C566-4924-ADDB-3CD85E25270E}" srcId="{4DA0CE1B-A442-4A27-96E5-FE43DA90CBCA}" destId="{71B23D1F-2087-4515-BCBF-BB4FC3099414}" srcOrd="3" destOrd="0" parTransId="{860E2700-280C-412D-B8EE-81BD096BEB9D}" sibTransId="{128EBE85-0BE7-4CE6-B6BA-12F00E2C029C}"/>
    <dgm:cxn modelId="{CE51454A-D32A-4DB5-BDA0-5CF6593AE12A}" srcId="{4DA0CE1B-A442-4A27-96E5-FE43DA90CBCA}" destId="{4CAD08B9-DAF2-4E11-8C69-5D45D51C01D8}" srcOrd="1" destOrd="0" parTransId="{8031C7E3-201C-4EB2-9F55-A041407CE276}" sibTransId="{DE720ADB-900D-48DB-8443-685FBCC9C773}"/>
    <dgm:cxn modelId="{C44F4C51-2786-4025-92FB-2A7731C6BEDB}" type="presOf" srcId="{71B23D1F-2087-4515-BCBF-BB4FC3099414}" destId="{EE9B43F5-90E9-48FC-BAA3-2191C26F38CD}" srcOrd="0" destOrd="0" presId="urn:microsoft.com/office/officeart/2005/8/layout/process1"/>
    <dgm:cxn modelId="{62120E9F-2969-43CF-BDE9-277541D33F8B}" srcId="{4DA0CE1B-A442-4A27-96E5-FE43DA90CBCA}" destId="{2DAC51B4-E037-421F-A44C-8FB23701AE1B}" srcOrd="0" destOrd="0" parTransId="{7EA559CF-630D-4C7B-BFC0-95162916DC57}" sibTransId="{A26F8945-3206-4BEA-BE16-AE0B450A0C75}"/>
    <dgm:cxn modelId="{08FF55B5-B3EA-431D-ADB5-68D69428DD8D}" type="presOf" srcId="{A26F8945-3206-4BEA-BE16-AE0B450A0C75}" destId="{4F7672B8-A5D4-45E8-A5E0-2B39B9524408}" srcOrd="1" destOrd="0" presId="urn:microsoft.com/office/officeart/2005/8/layout/process1"/>
    <dgm:cxn modelId="{E7E580B7-6D5B-433C-BC83-605DF9CFC2EB}" type="presOf" srcId="{A26F8945-3206-4BEA-BE16-AE0B450A0C75}" destId="{C167035D-E0C7-41E4-9CCD-AF4F94C48B9B}" srcOrd="0" destOrd="0" presId="urn:microsoft.com/office/officeart/2005/8/layout/process1"/>
    <dgm:cxn modelId="{CAB250B8-9CCC-4B26-B98F-97E132024464}" type="presOf" srcId="{6E8103F9-0273-4DB4-9F95-B30CF8BA7DA2}" destId="{D9C4E40C-B27B-4252-8E91-C30A6D999F6E}" srcOrd="0" destOrd="0" presId="urn:microsoft.com/office/officeart/2005/8/layout/process1"/>
    <dgm:cxn modelId="{80738AC0-153B-4223-88D0-BA798E492EBA}" srcId="{4DA0CE1B-A442-4A27-96E5-FE43DA90CBCA}" destId="{6E8103F9-0273-4DB4-9F95-B30CF8BA7DA2}" srcOrd="2" destOrd="0" parTransId="{2C8DBBEB-B690-40D6-BE9B-891AD081FA9B}" sibTransId="{764C995A-178B-4547-8A27-D3784AA789E3}"/>
    <dgm:cxn modelId="{89D363C7-C445-4FB6-A1DF-18A245CA9FF1}" type="presOf" srcId="{DE720ADB-900D-48DB-8443-685FBCC9C773}" destId="{0B76D83E-3079-4454-A5AF-A6B125A29C91}" srcOrd="0" destOrd="0" presId="urn:microsoft.com/office/officeart/2005/8/layout/process1"/>
    <dgm:cxn modelId="{14802BCC-34D7-459E-AA8E-EBC716FBE0E0}" type="presOf" srcId="{764C995A-178B-4547-8A27-D3784AA789E3}" destId="{CE9EEE20-EBEB-47C1-99A1-D2D4A5059FDB}" srcOrd="0" destOrd="0" presId="urn:microsoft.com/office/officeart/2005/8/layout/process1"/>
    <dgm:cxn modelId="{45CEF8CC-A6BD-47AA-9751-395B9805141E}" type="presOf" srcId="{4CAD08B9-DAF2-4E11-8C69-5D45D51C01D8}" destId="{BC53C289-6822-4471-8787-328FF29B687E}" srcOrd="0" destOrd="0" presId="urn:microsoft.com/office/officeart/2005/8/layout/process1"/>
    <dgm:cxn modelId="{46F0DED7-219D-482A-AE88-EDFC46844082}" type="presOf" srcId="{4DA0CE1B-A442-4A27-96E5-FE43DA90CBCA}" destId="{2DCE580D-0ACD-467F-A7BE-1B51256C87B3}" srcOrd="0" destOrd="0" presId="urn:microsoft.com/office/officeart/2005/8/layout/process1"/>
    <dgm:cxn modelId="{466402DD-6E35-4B50-A2F8-3302CA66D0A7}" type="presOf" srcId="{DE720ADB-900D-48DB-8443-685FBCC9C773}" destId="{9BC9D397-D1C6-4BE6-92C7-B005DA500930}" srcOrd="1" destOrd="0" presId="urn:microsoft.com/office/officeart/2005/8/layout/process1"/>
    <dgm:cxn modelId="{6CE17013-20A0-4EB7-94D3-EDF4C39E1497}" type="presParOf" srcId="{2DCE580D-0ACD-467F-A7BE-1B51256C87B3}" destId="{410F2592-06DB-41E3-AD1D-1D3C4B538D90}" srcOrd="0" destOrd="0" presId="urn:microsoft.com/office/officeart/2005/8/layout/process1"/>
    <dgm:cxn modelId="{AE7BCB21-E4EF-4A9C-A3A1-6F48960C274B}" type="presParOf" srcId="{2DCE580D-0ACD-467F-A7BE-1B51256C87B3}" destId="{C167035D-E0C7-41E4-9CCD-AF4F94C48B9B}" srcOrd="1" destOrd="0" presId="urn:microsoft.com/office/officeart/2005/8/layout/process1"/>
    <dgm:cxn modelId="{D8E0C079-F6FB-4EE0-AE48-679AD8E3A04A}" type="presParOf" srcId="{C167035D-E0C7-41E4-9CCD-AF4F94C48B9B}" destId="{4F7672B8-A5D4-45E8-A5E0-2B39B9524408}" srcOrd="0" destOrd="0" presId="urn:microsoft.com/office/officeart/2005/8/layout/process1"/>
    <dgm:cxn modelId="{CBA83C37-F4A6-47EE-874E-AEC9DD58AC0C}" type="presParOf" srcId="{2DCE580D-0ACD-467F-A7BE-1B51256C87B3}" destId="{BC53C289-6822-4471-8787-328FF29B687E}" srcOrd="2" destOrd="0" presId="urn:microsoft.com/office/officeart/2005/8/layout/process1"/>
    <dgm:cxn modelId="{F5663E6C-6785-42F9-A309-B6D19DE44060}" type="presParOf" srcId="{2DCE580D-0ACD-467F-A7BE-1B51256C87B3}" destId="{0B76D83E-3079-4454-A5AF-A6B125A29C91}" srcOrd="3" destOrd="0" presId="urn:microsoft.com/office/officeart/2005/8/layout/process1"/>
    <dgm:cxn modelId="{9572A57A-32E3-4329-81CB-CB339573D9EF}" type="presParOf" srcId="{0B76D83E-3079-4454-A5AF-A6B125A29C91}" destId="{9BC9D397-D1C6-4BE6-92C7-B005DA500930}" srcOrd="0" destOrd="0" presId="urn:microsoft.com/office/officeart/2005/8/layout/process1"/>
    <dgm:cxn modelId="{AAEE0F89-C162-44DD-B18B-60EBDCA1ED6B}" type="presParOf" srcId="{2DCE580D-0ACD-467F-A7BE-1B51256C87B3}" destId="{D9C4E40C-B27B-4252-8E91-C30A6D999F6E}" srcOrd="4" destOrd="0" presId="urn:microsoft.com/office/officeart/2005/8/layout/process1"/>
    <dgm:cxn modelId="{260FA3A0-7DB7-46F4-B90B-15FA6913A54C}" type="presParOf" srcId="{2DCE580D-0ACD-467F-A7BE-1B51256C87B3}" destId="{CE9EEE20-EBEB-47C1-99A1-D2D4A5059FDB}" srcOrd="5" destOrd="0" presId="urn:microsoft.com/office/officeart/2005/8/layout/process1"/>
    <dgm:cxn modelId="{E86EF3D8-7993-4DCA-87F3-845760B63538}" type="presParOf" srcId="{CE9EEE20-EBEB-47C1-99A1-D2D4A5059FDB}" destId="{F40C94A3-6E13-4560-8F32-113A6AC80685}" srcOrd="0" destOrd="0" presId="urn:microsoft.com/office/officeart/2005/8/layout/process1"/>
    <dgm:cxn modelId="{270DE651-BB42-478A-A19E-50F6F141F50F}" type="presParOf" srcId="{2DCE580D-0ACD-467F-A7BE-1B51256C87B3}" destId="{EE9B43F5-90E9-48FC-BAA3-2191C26F38C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F2592-06DB-41E3-AD1D-1D3C4B538D90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Data Exploration</a:t>
          </a:r>
          <a:endParaRPr lang="en-AU" sz="2300" kern="1200" dirty="0"/>
        </a:p>
      </dsp:txBody>
      <dsp:txXfrm>
        <a:off x="40127" y="1605038"/>
        <a:ext cx="1949441" cy="1141260"/>
      </dsp:txXfrm>
    </dsp:sp>
    <dsp:sp modelId="{C167035D-E0C7-41E4-9CCD-AF4F94C48B9B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900" kern="1200"/>
        </a:p>
      </dsp:txBody>
      <dsp:txXfrm>
        <a:off x="2227119" y="2025346"/>
        <a:ext cx="299835" cy="300644"/>
      </dsp:txXfrm>
    </dsp:sp>
    <dsp:sp modelId="{BC53C289-6822-4471-8787-328FF29B687E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Data Cleaning</a:t>
          </a:r>
          <a:endParaRPr lang="en-AU" sz="2300" kern="1200" dirty="0"/>
        </a:p>
      </dsp:txBody>
      <dsp:txXfrm>
        <a:off x="2868761" y="1605038"/>
        <a:ext cx="1949441" cy="1141260"/>
      </dsp:txXfrm>
    </dsp:sp>
    <dsp:sp modelId="{0B76D83E-3079-4454-A5AF-A6B125A29C91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900" kern="1200"/>
        </a:p>
      </dsp:txBody>
      <dsp:txXfrm>
        <a:off x="5055754" y="2025346"/>
        <a:ext cx="299835" cy="300644"/>
      </dsp:txXfrm>
    </dsp:sp>
    <dsp:sp modelId="{D9C4E40C-B27B-4252-8E91-C30A6D999F6E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Data Manipulation</a:t>
          </a:r>
          <a:endParaRPr lang="en-AU" sz="2300" kern="1200" dirty="0"/>
        </a:p>
      </dsp:txBody>
      <dsp:txXfrm>
        <a:off x="5697396" y="1605038"/>
        <a:ext cx="1949441" cy="1141260"/>
      </dsp:txXfrm>
    </dsp:sp>
    <dsp:sp modelId="{CE9EEE20-EBEB-47C1-99A1-D2D4A5059FDB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900" kern="1200"/>
        </a:p>
      </dsp:txBody>
      <dsp:txXfrm>
        <a:off x="7884389" y="2025346"/>
        <a:ext cx="299835" cy="300644"/>
      </dsp:txXfrm>
    </dsp:sp>
    <dsp:sp modelId="{EE9B43F5-90E9-48FC-BAA3-2191C26F38CD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Machine Learning Techniques</a:t>
          </a:r>
          <a:endParaRPr lang="en-AU" sz="2300" kern="1200" dirty="0"/>
        </a:p>
      </dsp:txBody>
      <dsp:txXfrm>
        <a:off x="8526031" y="1605038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33E0242-5CBE-4F80-B12F-F8B9478D5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House Price Prediction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C9A79FF-4807-4EEE-8F8A-652FE469C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Adith Sukumar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5CB5-897A-4240-9DA0-AB3F30EB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of Data wrangling methods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9E8F-7B5E-4EDB-97D0-1A099C9A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Used log transformation for SalePrice to reduce the skewness.</a:t>
            </a:r>
          </a:p>
          <a:p>
            <a:r>
              <a:rPr lang="en-IN" sz="1800" dirty="0"/>
              <a:t>Deleted columns having NULL value percentage of more than 90%.</a:t>
            </a:r>
          </a:p>
          <a:p>
            <a:r>
              <a:rPr lang="en-IN" sz="1800" dirty="0"/>
              <a:t>Used boxcox1p transformation on numerical features to reduce the skewness of dependent variables</a:t>
            </a:r>
          </a:p>
          <a:p>
            <a:r>
              <a:rPr lang="en-IN" sz="1800" dirty="0"/>
              <a:t>Removed the </a:t>
            </a:r>
            <a:r>
              <a:rPr lang="en-IN" sz="1800" dirty="0" err="1"/>
              <a:t>YearBuilt</a:t>
            </a:r>
            <a:r>
              <a:rPr lang="en-IN" sz="1800" dirty="0"/>
              <a:t> features to reduce complexity of the algorithm as it had too many features.</a:t>
            </a:r>
          </a:p>
          <a:p>
            <a:r>
              <a:rPr lang="en-IN" sz="1800" dirty="0"/>
              <a:t>Removed id column as it would not assist in prediction.</a:t>
            </a:r>
          </a:p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78114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3507-B884-4D8C-972A-69C05A7C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using Regression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C502-B666-4E0D-A12A-48B78AC2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Hyper parameterization</a:t>
            </a:r>
          </a:p>
          <a:p>
            <a:r>
              <a:rPr lang="en-IN" dirty="0"/>
              <a:t>Algorithms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Linear Regression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Gradient Boosting Regressor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Random Forest Regressor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AdaBoost Regressor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XGB Regressor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Support Vector Regressor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Blended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134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lgo Perf">
            <a:extLst>
              <a:ext uri="{FF2B5EF4-FFF2-40B4-BE49-F238E27FC236}">
                <a16:creationId xmlns:a16="http://schemas.microsoft.com/office/drawing/2014/main" id="{63AE9CEB-9A57-439D-A79A-C3AD063FC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28" y="685800"/>
            <a:ext cx="6225343" cy="6172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DBF6ED-AB86-4D02-9555-8F794A9EC7B7}"/>
              </a:ext>
            </a:extLst>
          </p:cNvPr>
          <p:cNvSpPr txBox="1"/>
          <p:nvPr/>
        </p:nvSpPr>
        <p:spPr>
          <a:xfrm>
            <a:off x="5694218" y="685800"/>
            <a:ext cx="307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 Cross validation Test scores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5FD4-17A3-4C12-90A3-EB29175F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Extensions	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C4F596-9B1D-4CF7-B652-364CF1775F1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10082645" cy="147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Test set performance: 0.12</a:t>
            </a:r>
          </a:p>
          <a:p>
            <a:r>
              <a:rPr lang="en-IN" sz="1800" dirty="0"/>
              <a:t>Need to see more relationship between features to see best fit.</a:t>
            </a:r>
          </a:p>
          <a:p>
            <a:r>
              <a:rPr lang="en-IN" sz="1800" dirty="0"/>
              <a:t>Introducing more Regression algorithms like Lasso and Ridge</a:t>
            </a:r>
          </a:p>
          <a:p>
            <a:pPr marL="0" indent="0">
              <a:buNone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63309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0FB3-B186-499A-8938-B97C7573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C1321-181D-4599-9FF9-D4E544D3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Python</a:t>
            </a:r>
          </a:p>
          <a:p>
            <a:r>
              <a:rPr lang="en-IN" sz="1400" dirty="0"/>
              <a:t>Jupyter Notebook</a:t>
            </a:r>
          </a:p>
          <a:p>
            <a:r>
              <a:rPr lang="en-IN" sz="1400" dirty="0"/>
              <a:t>Libraries: NumPy, SciPy, seaborn, matplotlib</a:t>
            </a:r>
          </a:p>
          <a:p>
            <a:r>
              <a:rPr lang="en-IN" sz="1400" dirty="0"/>
              <a:t>Visualization: Tableau</a:t>
            </a:r>
            <a:r>
              <a:rPr lang="en-AU" sz="1400" dirty="0"/>
              <a:t>, PowerPoint</a:t>
            </a:r>
          </a:p>
          <a:p>
            <a:r>
              <a:rPr lang="en-AU" sz="1400" dirty="0"/>
              <a:t>Kaggle link: </a:t>
            </a:r>
            <a:r>
              <a:rPr lang="en-AU" sz="1050" dirty="0">
                <a:hlinkClick r:id="rId2"/>
              </a:rPr>
              <a:t>https://www.kaggle.com/c/house-prices-advanced-regression-techniques/</a:t>
            </a:r>
            <a:endParaRPr lang="en-AU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9801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583F-C2FE-4B85-8B12-623F0A16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9B6B-7B65-4E9E-A371-2931E576E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Based on the Kaggle dataset “</a:t>
            </a:r>
            <a:r>
              <a:rPr lang="en-US" sz="1800" dirty="0"/>
              <a:t>House Prices: Advanced Regression Techniques</a:t>
            </a:r>
            <a:r>
              <a:rPr lang="en-IN" sz="1800" dirty="0"/>
              <a:t>”</a:t>
            </a:r>
            <a:r>
              <a:rPr lang="en-AU" sz="1800" dirty="0"/>
              <a:t> </a:t>
            </a:r>
          </a:p>
          <a:p>
            <a:r>
              <a:rPr lang="en-AU" sz="1800" dirty="0"/>
              <a:t>Need to predict SalePrice based on given 80 features using regression models.</a:t>
            </a:r>
          </a:p>
          <a:p>
            <a:r>
              <a:rPr lang="en-AU" sz="1800" dirty="0"/>
              <a:t> Dependent feature will be SalePrice and we will designate it as Y</a:t>
            </a:r>
          </a:p>
          <a:p>
            <a:r>
              <a:rPr lang="en-AU" sz="1800" dirty="0"/>
              <a:t>Independent features will be LotArea, No of Garages and so on and will be designated as x1… x80</a:t>
            </a:r>
          </a:p>
          <a:p>
            <a:endParaRPr lang="en-AU" sz="18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4629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1AF3-0BD5-447F-8B08-F0AB65AC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Flow</a:t>
            </a:r>
            <a:endParaRPr lang="en-AU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C93C23-2D89-46C5-B53D-F82E62568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125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53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074F30D6-820E-47A9-B967-CE6010F43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2" y="914400"/>
            <a:ext cx="12079528" cy="594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D089B3-A76E-404A-A2C2-4CE1C8602176}"/>
              </a:ext>
            </a:extLst>
          </p:cNvPr>
          <p:cNvSpPr txBox="1"/>
          <p:nvPr/>
        </p:nvSpPr>
        <p:spPr>
          <a:xfrm>
            <a:off x="257452" y="319596"/>
            <a:ext cx="345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Exploration for SalePrice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C6403-E5E5-498F-94C5-3E5176825D4B}"/>
              </a:ext>
            </a:extLst>
          </p:cNvPr>
          <p:cNvSpPr txBox="1"/>
          <p:nvPr/>
        </p:nvSpPr>
        <p:spPr>
          <a:xfrm>
            <a:off x="6378732" y="504262"/>
            <a:ext cx="415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SalePrice is rightly skewed and has high kurtosis value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E9ADADDE-7092-4947-84B1-BC4A431D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19" y="779318"/>
            <a:ext cx="10130762" cy="60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1">
            <a:extLst>
              <a:ext uri="{FF2B5EF4-FFF2-40B4-BE49-F238E27FC236}">
                <a16:creationId xmlns:a16="http://schemas.microsoft.com/office/drawing/2014/main" id="{4616CCF1-06ED-4FEB-97A2-0FCB2147C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633844"/>
            <a:ext cx="8572500" cy="6224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641BF1-F9DB-4431-AFD3-31703BA6BAC0}"/>
              </a:ext>
            </a:extLst>
          </p:cNvPr>
          <p:cNvSpPr txBox="1"/>
          <p:nvPr/>
        </p:nvSpPr>
        <p:spPr>
          <a:xfrm>
            <a:off x="1714500" y="228600"/>
            <a:ext cx="509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Outcome of applying log transformation to SalePrice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Feature Types">
            <a:extLst>
              <a:ext uri="{FF2B5EF4-FFF2-40B4-BE49-F238E27FC236}">
                <a16:creationId xmlns:a16="http://schemas.microsoft.com/office/drawing/2014/main" id="{2415AD0F-9DD9-44A5-A60A-54922D7D7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31" y="789708"/>
            <a:ext cx="5443537" cy="60682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43C22C-88C9-4F89-B59F-4AF2DDF27CD8}"/>
              </a:ext>
            </a:extLst>
          </p:cNvPr>
          <p:cNvSpPr txBox="1"/>
          <p:nvPr/>
        </p:nvSpPr>
        <p:spPr>
          <a:xfrm>
            <a:off x="997527" y="374073"/>
            <a:ext cx="444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Exploration of independent features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Null Values Perct">
            <a:extLst>
              <a:ext uri="{FF2B5EF4-FFF2-40B4-BE49-F238E27FC236}">
                <a16:creationId xmlns:a16="http://schemas.microsoft.com/office/drawing/2014/main" id="{1F9CC950-5F5F-4AD8-9B3B-D6CF3078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97" y="675408"/>
            <a:ext cx="10098405" cy="61825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E0E08C-FC36-424F-A05D-B0CBADECDADE}"/>
              </a:ext>
            </a:extLst>
          </p:cNvPr>
          <p:cNvSpPr txBox="1"/>
          <p:nvPr/>
        </p:nvSpPr>
        <p:spPr>
          <a:xfrm>
            <a:off x="1046797" y="394855"/>
            <a:ext cx="655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Cleaning by removing features with Null values more than 90%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6">
            <a:extLst>
              <a:ext uri="{FF2B5EF4-FFF2-40B4-BE49-F238E27FC236}">
                <a16:creationId xmlns:a16="http://schemas.microsoft.com/office/drawing/2014/main" id="{7EE69CE2-09B1-47AA-BD95-4B5D9A925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27" y="789708"/>
            <a:ext cx="9075145" cy="60682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5DA5CA-10CD-4FB2-BCC5-4C3D385412EC}"/>
              </a:ext>
            </a:extLst>
          </p:cNvPr>
          <p:cNvSpPr txBox="1"/>
          <p:nvPr/>
        </p:nvSpPr>
        <p:spPr>
          <a:xfrm>
            <a:off x="1413164" y="280555"/>
            <a:ext cx="617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Removing categorical features having more than 100 features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948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280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House Price Prediction</vt:lpstr>
      <vt:lpstr>Dataset </vt:lpstr>
      <vt:lpstr>Project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Data wrangling methods</vt:lpstr>
      <vt:lpstr>Machine Learning using Regression</vt:lpstr>
      <vt:lpstr>PowerPoint Presentation</vt:lpstr>
      <vt:lpstr>Future Extensions </vt:lpstr>
      <vt:lpstr>Tools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/>
  <cp:lastModifiedBy>adithkumar s</cp:lastModifiedBy>
  <cp:revision>10</cp:revision>
  <dcterms:created xsi:type="dcterms:W3CDTF">2020-07-17T00:47:48Z</dcterms:created>
  <dcterms:modified xsi:type="dcterms:W3CDTF">2020-07-20T04:19:37Z</dcterms:modified>
</cp:coreProperties>
</file>