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0968-D9ED-420D-AAF3-0D987614C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D0F28-0366-482C-97EB-F0B29BF1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19BA-6946-403A-AEAE-2294C6B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82FD-875C-4DC6-836A-508BD96A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7375-41C6-4B79-8FD8-29C86DA0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C44-C7D6-4BA5-9A57-B728E7C6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CEC33-F3ED-4A7B-AF8E-1E55E178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55AC-8F0B-4282-99D3-CA4C0B22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D363-3175-4DDE-A543-A28C2C1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923A-10C4-40E3-9B54-745F660D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0F1FC-2DB0-4C3F-ADD1-AB9DB813C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5494-42BB-48E7-A4A4-980E7B09D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AA6F-2740-46E9-ACEE-7ED55DF0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6700-55A5-412B-89F6-39FD10C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E005-FE33-4226-A795-657269EF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B8DF-3F10-414A-A7E2-39431604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BA33-86F0-41F1-976A-AF2B2534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274C-F6A6-4B93-8340-D48C60E3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A333-896D-45FD-B651-8482FF1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7075-0D2B-4469-95AD-5A635D0A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9B70-7F6B-4CF4-ACD9-A4C4B751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B326-742E-491A-A279-5B6A0192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82E-6279-4377-B048-6DE6D3B9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092A-567C-4F46-9C75-7D6C4AC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4AC6-125D-4842-99D4-C6872D71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0355-DF3C-44D5-9CCB-37A93744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557E-86F0-488F-AD02-0032E4C6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619F-FD93-4656-93A3-56F13EB9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F414-6DED-44B3-B00E-371C7D6D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A4F6-F15A-4F6A-99EF-24FD495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F79A-CC00-49FE-9A5B-8C4E98F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525-FC07-44DA-9E97-055EC6CF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113-FF08-4C7B-A292-00255B5B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5D0FD-48B5-4C82-AF10-70CE3123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39D94-4FDF-4688-9957-753852C5F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DCEB8-EFBB-43AA-B552-61BC0B99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DE8A1-68FF-4AFA-B1AB-DECD26A6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830FD-F12F-4E6C-B794-306ABF0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5A2D3-9F92-41DC-AF82-01539D3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D0E8-BFAD-4071-BA77-ACC576F1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D23FC-D086-4677-AE20-3B4CD54A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C3D3-A87E-47D8-B39E-C08F15C5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AE929-910B-47BC-8B26-674368C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3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E3770-21B6-459A-89A3-C3D48F5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D98E8-6A13-434E-AD8E-41B4584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B4E9-8D37-4594-A39B-1CE25F9F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5DC9-F661-4886-A44D-6A91A9DC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13E3-FCD7-415E-A576-CADC7A05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7F14-7003-4C7F-817E-01960FAFC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A7FD8-FE01-4D56-99C5-8E82AB5F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CCAD-3A01-44C5-BF8F-483A9574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9134B-1E07-421B-A405-C1ACB068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7350-3212-48B9-935A-5A7640BA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E8CCA-FB87-490A-B6FD-450C73B44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0706B-F39D-4555-AD3C-B67CD00F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CA8C-8706-4E86-9237-C745E076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21C2-A0DC-4340-80FB-0CECB5B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C0A93-37CE-45BC-B8F9-247AEF4B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5DCE6-2AD0-447C-9588-E0AA3181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E345-D9D2-4734-B3D1-5B9A63B8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6195-20D3-428F-9365-67C35681F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017D-2596-4536-9AB2-CE7716248B79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3E5F-79BF-47B8-A3EF-A4BB8A77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2D5B-A7AC-4C2C-A56E-0E62CE7F0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A846-7FDC-4BFF-BD34-FAABAB8D7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D78F-07D0-40DA-8432-17A0B3C11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Prefix –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7623E-4D77-4511-AA9C-76D49D191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5C509-09BD-486E-96FC-D3B16771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86" y="763480"/>
            <a:ext cx="10996898" cy="54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E5D40-167F-4AB6-81B0-43C445861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565" y="577049"/>
            <a:ext cx="8916291" cy="55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2DC9D-65F1-4217-9D68-E4218CAD9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05" y="905522"/>
            <a:ext cx="9371451" cy="52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D10B1-43A7-4D90-839E-1F02B80D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81" y="689283"/>
            <a:ext cx="7735712" cy="49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FC726-0638-4071-9EC6-8F93FC6EE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8" y="573874"/>
            <a:ext cx="9836458" cy="58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59541-01F4-42F1-95AE-F02581079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86" y="763480"/>
            <a:ext cx="10748324" cy="54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4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3B488-6C85-4F8D-A355-DBED16EE3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9" y="627140"/>
            <a:ext cx="8336283" cy="5409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F88D0-FFD6-41D8-99AF-31F7706C6B9C}"/>
              </a:ext>
            </a:extLst>
          </p:cNvPr>
          <p:cNvSpPr txBox="1"/>
          <p:nvPr/>
        </p:nvSpPr>
        <p:spPr>
          <a:xfrm>
            <a:off x="9170633" y="1251751"/>
            <a:ext cx="203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each query we need to perform O(n) operations</a:t>
            </a:r>
          </a:p>
        </p:txBody>
      </p:sp>
    </p:spTree>
    <p:extLst>
      <p:ext uri="{BB962C8B-B14F-4D97-AF65-F5344CB8AC3E}">
        <p14:creationId xmlns:p14="http://schemas.microsoft.com/office/powerpoint/2010/main" val="32434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49950-A822-4071-A425-4D5D5F3FD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3" y="683581"/>
            <a:ext cx="11298739" cy="54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EEFDB-6442-4803-BC8B-762ED0B0D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38" y="736847"/>
            <a:ext cx="11159655" cy="54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Prefix – 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4</cp:revision>
  <dcterms:created xsi:type="dcterms:W3CDTF">2020-10-28T13:36:03Z</dcterms:created>
  <dcterms:modified xsi:type="dcterms:W3CDTF">2020-10-29T13:32:28Z</dcterms:modified>
</cp:coreProperties>
</file>