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46F3-0F9C-42FE-81C1-3F5DC5DD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98487-6813-4C03-A2E4-487A15FE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8F27-46A3-41DC-B13A-6D41905D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FE81-AA10-4183-AE22-20B4FEF0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F469-CD50-4EBB-9FB3-2C85703C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5BE5-F81B-4563-82A1-A3FE3468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18B83-36FA-4A45-A433-BCD0F2346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BC7D-F889-4869-B496-5BAF6C6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6B34-5822-4671-872B-153DB8D1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BDDF9-6175-46CD-A8C5-02BD69B4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EFF31-D036-4B37-B6A5-34516D6F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B1D64-BBF1-45E1-934B-C25A0F636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BC0D-CEF2-4A10-BF54-9259E496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67D9-04C8-42FE-B27B-36E8D576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4DFC-2636-40F0-89D3-7D55DBC7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3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2325-CE5A-41D3-A2ED-E4C629F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BA83-2E99-444A-AAEB-54328F1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5CBD-8548-49B9-B273-9CB7CFCF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B97A-0481-4364-9D01-951E2408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8FDD-C029-4DF6-83A5-1968CDF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D6CB-5989-4150-A9F1-F034349F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696A-6D0C-4BE9-8FAB-BFD3446C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2317-BA00-407C-B804-B773A5DF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78C5-AE8E-4AC4-B924-70482052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54A03-341B-4F2A-BA07-6B14C92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7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DBBA-CC4E-443D-9766-98DF01AC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2639-54EA-4056-9985-A617F43BD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1115-6DB6-4B14-B9E5-C70C3C07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2115-2473-43B7-A607-83C75581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F0CD-5C46-45EC-86E9-0FD3910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8FD4-AB02-45ED-AC65-08EDD930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020C-94C9-489D-A86B-3014A652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61726-1AA5-4CCD-B73E-157E96BD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0E4B3-F123-4B25-998D-D34C6550B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70AEE-0508-42C2-BDE5-AB21C6A59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3A976-1452-4C59-AF72-C449AE410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BA787-1CF3-44A7-9FBF-F0C6F713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1C6B4-DE73-45D9-BDC0-53686456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739A9-6294-491F-A69F-5DC6F0E7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6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057-7FCE-429A-B09A-8DA94AC8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2CDE5-4744-45AA-B50B-908B0930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BDDBF-5533-40FE-B324-1E9C5915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FF67-E203-42E7-B141-C5C5F541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D4BA6-690B-4099-89EC-1C3A9831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C831-354D-49C9-9C85-9CBCCF08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63FE8-7341-4003-94FB-E2667E1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7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23AD-C877-42DB-B3AA-8B57EA23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0D7B-94FF-4377-8746-652EDAE6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24CE9-8A97-42B9-AC98-A6C111B4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B8D3-9525-4B02-B438-39B08B9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1829-60EA-4A1C-BBAC-1983C7B8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ED16-1748-4A0D-9904-E6A4F8D4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4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4C09-914E-4E52-9582-3486C955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6A2A3-541F-4366-BE99-748B07DE0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4ACC5-9F28-4039-BF3E-DE21B3236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E665-EE6A-409C-B667-FD12925D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C3678-9C4C-4B80-A095-C2B0D05E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3DB7A-B32C-4A5F-86F8-4F03DBAF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9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1898B-5E3B-42F9-A2CB-B96DCFE4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6D5E-7FD5-48D3-A35D-15989EB8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0075-0AF2-4439-B559-C9EA1F3DA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DD86-5C7B-4F4A-A126-DE191A165135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0305B-836D-40EF-A2B1-F501A716B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2DC2-DF80-4304-91E2-BB9FDA963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3A90-C41F-4627-BFB3-35853FBB8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1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6E91-19DC-43F5-84E9-6E5A3B10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Cascading Style 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24A92-8BBD-4690-BAAE-45265F0E3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98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F3B3-7FAB-42DE-818A-C5E336F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9D2E-A5B9-42DE-88D6-FCE75355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7"/>
            <a:ext cx="10515600" cy="47083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To make a border around an element, border-style is used. The values can be solid, dotted, dashed, double, groove, ridge, inset and outset. </a:t>
            </a:r>
          </a:p>
          <a:p>
            <a:r>
              <a:rPr lang="en-US" dirty="0"/>
              <a:t> border-width sets the width of the border, which is usually in pixels. There are also properties for border-top-width, border-right-width, border-bottom-width and border-left-width.</a:t>
            </a:r>
          </a:p>
          <a:p>
            <a:r>
              <a:rPr lang="en-US" dirty="0"/>
              <a:t> Finally, border-color sets the color. 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h2 { border-style: dashed; border-width: 3px; border-left-width: 10px; border-right-width: 10px; border-color: red; } </a:t>
            </a:r>
          </a:p>
          <a:p>
            <a:r>
              <a:rPr lang="en-US" dirty="0"/>
              <a:t>This will make a red dashed border around all h2 element that is 3 pixels wide on the top and bottom and 10 pixels wide on the left and right (these having over-ridden the 3 pixel wide width of the entire border).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50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4552-8A0C-4EC3-8969-504D503C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DE71-91BD-4BFD-8B55-A936E5A5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ID Selectors - Make your own selectors</a:t>
            </a:r>
          </a:p>
          <a:p>
            <a:r>
              <a:rPr lang="en-US" dirty="0"/>
              <a:t>Grouping and Nesting - Properties assigned to multiple selectors or selectors within selectors.</a:t>
            </a:r>
          </a:p>
          <a:p>
            <a:r>
              <a:rPr lang="en-US" dirty="0"/>
              <a:t> Shorthand Properties - Various properties, such as borders and margins that amalgamate other properties into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03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891F-317D-4340-8E96-E3823D03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55815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Class and ID Selectors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8303-D9F9-49FD-9C7F-00C5ED09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3266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also define your own selectors in the form of Class and ID selectors. </a:t>
            </a:r>
          </a:p>
          <a:p>
            <a:r>
              <a:rPr lang="en-US" dirty="0"/>
              <a:t>The benefit of this is that you can have the same HTML element, but present it differently depending on its class or ID.</a:t>
            </a:r>
          </a:p>
          <a:p>
            <a:r>
              <a:rPr lang="en-US" dirty="0"/>
              <a:t> A class selector is a name preceded by a full stop (.) and an ID selector is a name preceded by a hash character (#).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CSS: </a:t>
            </a:r>
          </a:p>
          <a:p>
            <a:pPr lvl="1"/>
            <a:r>
              <a:rPr lang="en-US" dirty="0"/>
              <a:t>#top { background-color: #ccc; padding: 1em } </a:t>
            </a:r>
          </a:p>
          <a:p>
            <a:pPr lvl="1"/>
            <a:r>
              <a:rPr lang="en-US" dirty="0"/>
              <a:t>.intro { color: red; font-weight: bold; } </a:t>
            </a:r>
          </a:p>
          <a:p>
            <a:endParaRPr lang="en-US" dirty="0"/>
          </a:p>
          <a:p>
            <a:r>
              <a:rPr lang="en-US" dirty="0"/>
              <a:t>HTML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&lt;div id="top"&gt; &lt;h1&gt;Chocolate curry&lt;/h1&gt; &lt;p class="intro"&gt;This is my recipe for making curry purely with chocolate     &lt;/p&gt; &lt;p class="intro"&gt;Mm </a:t>
            </a:r>
            <a:r>
              <a:rPr lang="en-US" dirty="0" err="1"/>
              <a:t>mm</a:t>
            </a:r>
            <a:r>
              <a:rPr lang="en-US" dirty="0"/>
              <a:t> mm&lt;/p&gt; &lt;/div&gt;</a:t>
            </a:r>
          </a:p>
          <a:p>
            <a:r>
              <a:rPr lang="en-US" dirty="0"/>
              <a:t> The difference between an ID and a class is that an ID can be used to identify one element, whereas a class can be used to identify more than one. You can also apply a selector to a specific HTML element, so </a:t>
            </a:r>
            <a:r>
              <a:rPr lang="en-US" dirty="0" err="1"/>
              <a:t>p.jam</a:t>
            </a:r>
            <a:r>
              <a:rPr lang="en-US" dirty="0"/>
              <a:t> { whatever } will only be applied to paragraph elements that have the class 'jam'.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58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A696-F59D-4EDA-B848-ADFD3BC7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Nesting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08AA-706E-4BC9-9241-3786B7F3C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Grouping </a:t>
            </a:r>
          </a:p>
          <a:p>
            <a:r>
              <a:rPr lang="en-US" dirty="0"/>
              <a:t> You can give the same properties to a number of selectors without having to repeat them by separating the selectors by commas.</a:t>
            </a:r>
          </a:p>
          <a:p>
            <a:r>
              <a:rPr lang="en-US" dirty="0"/>
              <a:t> For example, if you have something like:</a:t>
            </a:r>
          </a:p>
          <a:p>
            <a:pPr lvl="1"/>
            <a:r>
              <a:rPr lang="en-US" dirty="0"/>
              <a:t>h2 { color: red; }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thisOtherClass</a:t>
            </a:r>
            <a:r>
              <a:rPr lang="en-US" dirty="0"/>
              <a:t> { color: red; }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yetAnotherClass</a:t>
            </a:r>
            <a:r>
              <a:rPr lang="en-US" dirty="0"/>
              <a:t> { color: red; } </a:t>
            </a:r>
          </a:p>
          <a:p>
            <a:r>
              <a:rPr lang="en-US" dirty="0"/>
              <a:t>You could make it: h2, .</a:t>
            </a:r>
            <a:r>
              <a:rPr lang="en-US" dirty="0" err="1"/>
              <a:t>thisOtherClass</a:t>
            </a:r>
            <a:r>
              <a:rPr lang="en-US" dirty="0"/>
              <a:t>, .</a:t>
            </a:r>
            <a:r>
              <a:rPr lang="en-US" dirty="0" err="1"/>
              <a:t>yetAnotherClass</a:t>
            </a:r>
            <a:r>
              <a:rPr lang="en-US" dirty="0"/>
              <a:t> { color: red;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50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7A2E-B658-46B4-8E6F-CB2BB5F4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003F-F506-4F7C-BBBB-623913CC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For example: </a:t>
            </a:r>
          </a:p>
          <a:p>
            <a:r>
              <a:rPr lang="en-IN" dirty="0"/>
              <a:t>#top { background-</a:t>
            </a:r>
            <a:r>
              <a:rPr lang="en-IN" dirty="0" err="1"/>
              <a:t>color</a:t>
            </a:r>
            <a:r>
              <a:rPr lang="en-IN" dirty="0"/>
              <a:t>: #ccc; padding: 1em }</a:t>
            </a:r>
          </a:p>
          <a:p>
            <a:r>
              <a:rPr lang="en-IN" dirty="0"/>
              <a:t> #top h1 { </a:t>
            </a:r>
            <a:r>
              <a:rPr lang="en-IN" dirty="0" err="1"/>
              <a:t>color</a:t>
            </a:r>
            <a:r>
              <a:rPr lang="en-IN" dirty="0"/>
              <a:t>: #ff0; }</a:t>
            </a:r>
          </a:p>
          <a:p>
            <a:r>
              <a:rPr lang="en-IN" dirty="0"/>
              <a:t> #top p { </a:t>
            </a:r>
            <a:r>
              <a:rPr lang="en-IN" dirty="0" err="1"/>
              <a:t>color</a:t>
            </a:r>
            <a:r>
              <a:rPr lang="en-IN" dirty="0"/>
              <a:t>: red; font-weight: bold; } </a:t>
            </a:r>
          </a:p>
          <a:p>
            <a:pPr lvl="1"/>
            <a:r>
              <a:rPr lang="en-IN" dirty="0"/>
              <a:t>&lt;div id="top"&gt; </a:t>
            </a:r>
          </a:p>
          <a:p>
            <a:pPr lvl="1"/>
            <a:r>
              <a:rPr lang="en-IN" dirty="0"/>
              <a:t>&lt;h1&gt;Chocolate curry&lt;/h1&gt;</a:t>
            </a:r>
          </a:p>
          <a:p>
            <a:pPr lvl="1"/>
            <a:r>
              <a:rPr lang="en-IN" dirty="0"/>
              <a:t> &lt;p&gt;This is my recipe for making curry purely with chocolate&lt;/p&gt; </a:t>
            </a:r>
          </a:p>
          <a:p>
            <a:pPr lvl="1"/>
            <a:r>
              <a:rPr lang="en-IN" dirty="0"/>
              <a:t>&lt;p&gt;</a:t>
            </a:r>
            <a:r>
              <a:rPr lang="en-IN" dirty="0" err="1"/>
              <a:t>Mmm</a:t>
            </a:r>
            <a:r>
              <a:rPr lang="en-IN" dirty="0"/>
              <a:t> mm </a:t>
            </a:r>
            <a:r>
              <a:rPr lang="en-IN" dirty="0" err="1"/>
              <a:t>mmmmm</a:t>
            </a:r>
            <a:r>
              <a:rPr lang="en-IN" dirty="0"/>
              <a:t>&lt;/p&gt; </a:t>
            </a:r>
          </a:p>
          <a:p>
            <a:pPr lvl="1"/>
            <a:r>
              <a:rPr lang="en-IN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584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833C-D49A-4F1C-BE8D-C0E973F0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Shorthand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7996-2A46-4C6D-BF0F-9AD781E3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Margin, padding and border-width allow you to amalgamate margin-top-width, margin-right-width, margin-bottom-width etc. in the form of property: top right bottom left; </a:t>
            </a:r>
          </a:p>
          <a:p>
            <a:r>
              <a:rPr lang="en-IN" dirty="0"/>
              <a:t> So: p { border-top-width: 1px; border-right-width: 5px; border-bottom-width: 10px; border-left-width: 20px; }</a:t>
            </a:r>
          </a:p>
          <a:p>
            <a:pPr lvl="1"/>
            <a:r>
              <a:rPr lang="en-IN" dirty="0"/>
              <a:t> Can be summed up as: p { border-width: 1px 5px 10px 20px; } </a:t>
            </a:r>
          </a:p>
          <a:p>
            <a:pPr marL="457200" lvl="1" indent="0">
              <a:buNone/>
            </a:pPr>
            <a:r>
              <a:rPr lang="en-IN" dirty="0"/>
              <a:t> Another example – </a:t>
            </a:r>
          </a:p>
          <a:p>
            <a:pPr lvl="1"/>
            <a:r>
              <a:rPr lang="en-IN" dirty="0"/>
              <a:t>p { font: 1em/1.5 "Times New Roman", times, serif; padding: 3em 1em; border: 1px black solid; border-width: 1px 5px </a:t>
            </a:r>
            <a:r>
              <a:rPr lang="en-IN" dirty="0" err="1"/>
              <a:t>5px</a:t>
            </a:r>
            <a:r>
              <a:rPr lang="en-IN" dirty="0"/>
              <a:t> 1px; border-</a:t>
            </a:r>
            <a:r>
              <a:rPr lang="en-IN" dirty="0" err="1"/>
              <a:t>color</a:t>
            </a:r>
            <a:r>
              <a:rPr lang="en-IN" dirty="0"/>
              <a:t>: red green blue yellow; margin: 1em 5em; }</a:t>
            </a:r>
          </a:p>
        </p:txBody>
      </p:sp>
    </p:spTree>
    <p:extLst>
      <p:ext uri="{BB962C8B-B14F-4D97-AF65-F5344CB8AC3E}">
        <p14:creationId xmlns:p14="http://schemas.microsoft.com/office/powerpoint/2010/main" val="297456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5B3-550E-45BA-8C1D-2A4C4E13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CSS 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55FA-ED21-441E-84DB-897713DC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different ways you can apply CSS to HTML.</a:t>
            </a:r>
          </a:p>
          <a:p>
            <a:r>
              <a:rPr lang="en-US" dirty="0"/>
              <a:t>  Selectors, Properties, and Values - The bits that make up CSS.</a:t>
            </a:r>
          </a:p>
          <a:p>
            <a:r>
              <a:rPr lang="en-US" dirty="0"/>
              <a:t>  Colors - How to use color.</a:t>
            </a:r>
          </a:p>
          <a:p>
            <a:r>
              <a:rPr lang="en-US" dirty="0"/>
              <a:t>  Text - How to manipulate the size and shape of text. </a:t>
            </a:r>
          </a:p>
          <a:p>
            <a:r>
              <a:rPr lang="en-US" dirty="0"/>
              <a:t>  Margins and Padding - How to space things out. </a:t>
            </a:r>
          </a:p>
          <a:p>
            <a:r>
              <a:rPr lang="en-US" dirty="0"/>
              <a:t>  Borders - Borders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9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09EF-D235-44C1-98FC-4C41DB1D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CSS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3C07-3443-4DA1-887B-D9D66D1B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 ways to apply CSS to HTML </a:t>
            </a:r>
          </a:p>
          <a:p>
            <a:r>
              <a:rPr lang="en-IN" dirty="0"/>
              <a:t> In-line </a:t>
            </a:r>
          </a:p>
          <a:p>
            <a:pPr lvl="1"/>
            <a:r>
              <a:rPr lang="en-IN" dirty="0"/>
              <a:t> With HTML tags using style attribute &lt;p style="</a:t>
            </a:r>
            <a:r>
              <a:rPr lang="en-IN" dirty="0" err="1"/>
              <a:t>color</a:t>
            </a:r>
            <a:r>
              <a:rPr lang="en-IN" dirty="0"/>
              <a:t>: red"&gt;text&lt;/p&gt; </a:t>
            </a:r>
          </a:p>
          <a:p>
            <a:r>
              <a:rPr lang="en-IN" dirty="0"/>
              <a:t> Internal </a:t>
            </a:r>
          </a:p>
          <a:p>
            <a:pPr lvl="1"/>
            <a:r>
              <a:rPr lang="en-IN" dirty="0"/>
              <a:t>&lt;html&gt; &lt;head&gt; &lt;title&gt;CSS Example&lt;/title&gt; &lt;style type="text/</a:t>
            </a:r>
            <a:r>
              <a:rPr lang="en-IN" dirty="0" err="1"/>
              <a:t>css</a:t>
            </a:r>
            <a:r>
              <a:rPr lang="en-IN" dirty="0"/>
              <a:t>"&gt; p { </a:t>
            </a:r>
            <a:r>
              <a:rPr lang="en-IN" dirty="0" err="1"/>
              <a:t>color</a:t>
            </a:r>
            <a:r>
              <a:rPr lang="en-IN" dirty="0"/>
              <a:t>: red; } a { </a:t>
            </a:r>
            <a:r>
              <a:rPr lang="en-IN" dirty="0" err="1"/>
              <a:t>color</a:t>
            </a:r>
            <a:r>
              <a:rPr lang="en-IN" dirty="0"/>
              <a:t>: blue; } &lt;/style&gt; ...</a:t>
            </a:r>
          </a:p>
          <a:p>
            <a:r>
              <a:rPr lang="en-IN" dirty="0"/>
              <a:t> External </a:t>
            </a:r>
          </a:p>
          <a:p>
            <a:pPr lvl="1"/>
            <a:r>
              <a:rPr lang="en-IN" dirty="0"/>
              <a:t>&lt;html&gt; &lt;head&gt; &lt;title&gt;CSS Example&lt;/title&gt; &lt;link </a:t>
            </a:r>
            <a:r>
              <a:rPr lang="en-IN" dirty="0" err="1"/>
              <a:t>rel</a:t>
            </a:r>
            <a:r>
              <a:rPr lang="en-IN" dirty="0"/>
              <a:t>="stylesheet" type="text/</a:t>
            </a:r>
            <a:r>
              <a:rPr lang="en-IN" dirty="0" err="1"/>
              <a:t>css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="web.css" /&gt;</a:t>
            </a:r>
          </a:p>
        </p:txBody>
      </p:sp>
    </p:spTree>
    <p:extLst>
      <p:ext uri="{BB962C8B-B14F-4D97-AF65-F5344CB8AC3E}">
        <p14:creationId xmlns:p14="http://schemas.microsoft.com/office/powerpoint/2010/main" val="158523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E6E9-7AE5-4A86-843F-3A901FE7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Selector, Property, and Values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92F0-60AE-42C5-90AF-CF5F0594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>
            <a:normAutofit/>
          </a:bodyPr>
          <a:lstStyle/>
          <a:p>
            <a:r>
              <a:rPr lang="en-US" dirty="0"/>
              <a:t>For each selector there are 'properties' inside curly brackets, which simply take the form of words such as color, font-weight or </a:t>
            </a:r>
            <a:r>
              <a:rPr lang="en-US" dirty="0" err="1"/>
              <a:t>backgroundcolor</a:t>
            </a:r>
            <a:r>
              <a:rPr lang="en-US" dirty="0"/>
              <a:t>. – body { font-size: 0.8em; color: navy; }</a:t>
            </a:r>
          </a:p>
          <a:p>
            <a:r>
              <a:rPr lang="en-US" dirty="0"/>
              <a:t> Length and Percentages </a:t>
            </a:r>
          </a:p>
          <a:p>
            <a:pPr lvl="1"/>
            <a:r>
              <a:rPr lang="en-US" dirty="0"/>
              <a:t>– </a:t>
            </a:r>
            <a:r>
              <a:rPr lang="en-US" dirty="0" err="1"/>
              <a:t>em</a:t>
            </a:r>
            <a:r>
              <a:rPr lang="en-US" dirty="0"/>
              <a:t> (such as font-size: 2em) is the unit for the calculated size of a font. So "2em", for example, is two times the current font size. </a:t>
            </a:r>
          </a:p>
          <a:p>
            <a:pPr lvl="1"/>
            <a:r>
              <a:rPr lang="en-US" dirty="0"/>
              <a:t>– px (such as font-size: 12px) is the unit for pixels.</a:t>
            </a:r>
          </a:p>
          <a:p>
            <a:pPr lvl="1"/>
            <a:r>
              <a:rPr lang="en-US" dirty="0"/>
              <a:t> – </a:t>
            </a:r>
            <a:r>
              <a:rPr lang="en-US" dirty="0" err="1"/>
              <a:t>pt</a:t>
            </a:r>
            <a:r>
              <a:rPr lang="en-US" dirty="0"/>
              <a:t> (such as font-size: 12pt) is the unit for points. </a:t>
            </a:r>
          </a:p>
          <a:p>
            <a:pPr lvl="1"/>
            <a:r>
              <a:rPr lang="en-US" dirty="0"/>
              <a:t>– % (such as font-size: 80%) is the unit for percentages. </a:t>
            </a:r>
          </a:p>
          <a:p>
            <a:r>
              <a:rPr lang="en-US" dirty="0"/>
              <a:t> Other units include cm (</a:t>
            </a:r>
            <a:r>
              <a:rPr lang="en-US" dirty="0" err="1"/>
              <a:t>centimetres</a:t>
            </a:r>
            <a:r>
              <a:rPr lang="en-US" dirty="0"/>
              <a:t>), mm (</a:t>
            </a:r>
            <a:r>
              <a:rPr lang="en-US" dirty="0" err="1"/>
              <a:t>millimetres</a:t>
            </a:r>
            <a:r>
              <a:rPr lang="en-US" dirty="0"/>
              <a:t>) and in (inches).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58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8046-00D4-4A51-83F9-6FA0D594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and background color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CF63-59A6-4605-8919-99B38ADE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 blue background and yellow text could look like this: </a:t>
            </a:r>
          </a:p>
          <a:p>
            <a:pPr lvl="1"/>
            <a:r>
              <a:rPr lang="en-US" dirty="0"/>
              <a:t>– h1 { color: yellow; background-color: blue; }</a:t>
            </a:r>
          </a:p>
          <a:p>
            <a:r>
              <a:rPr lang="en-US" dirty="0"/>
              <a:t> Usage</a:t>
            </a:r>
          </a:p>
          <a:p>
            <a:pPr lvl="1"/>
            <a:r>
              <a:rPr lang="en-US" dirty="0"/>
              <a:t> – red is the same as   </a:t>
            </a:r>
            <a:r>
              <a:rPr lang="en-US" dirty="0" err="1"/>
              <a:t>rgb</a:t>
            </a:r>
            <a:r>
              <a:rPr lang="en-US" dirty="0"/>
              <a:t>(255,0,0)  which is the same as  </a:t>
            </a:r>
            <a:r>
              <a:rPr lang="en-US" dirty="0" err="1"/>
              <a:t>rgb</a:t>
            </a:r>
            <a:r>
              <a:rPr lang="en-US" dirty="0"/>
              <a:t>(100%,0%,0%) which is the same as #ff0000  which is the same as  #f00 </a:t>
            </a:r>
          </a:p>
          <a:p>
            <a:r>
              <a:rPr lang="en-US" dirty="0"/>
              <a:t> There are 17 valid predefined color names. </a:t>
            </a:r>
          </a:p>
          <a:p>
            <a:pPr lvl="1"/>
            <a:r>
              <a:rPr lang="en-US" dirty="0"/>
              <a:t>They are aqua, black, blue, fuchsia, gray, green, lime, maroon, navy, olive, orange, purple, red, silver, teal, white, and yellow. </a:t>
            </a:r>
          </a:p>
          <a:p>
            <a:r>
              <a:rPr lang="en-US" dirty="0"/>
              <a:t> Transparent is also a valid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6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DBAE-2064-4A66-9C19-C8FB3AC4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5F55-258E-4DC9-840F-A552DE42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39"/>
            <a:ext cx="10515600" cy="4351338"/>
          </a:xfrm>
        </p:spPr>
        <p:txBody>
          <a:bodyPr/>
          <a:lstStyle/>
          <a:p>
            <a:r>
              <a:rPr lang="en-US" dirty="0"/>
              <a:t> font-family – This is the font itself, such as Times New Roman, Arial, or Verdana. – a select few 'safe' fonts (the most commonly used are </a:t>
            </a:r>
            <a:r>
              <a:rPr lang="en-US" dirty="0" err="1"/>
              <a:t>arial</a:t>
            </a:r>
            <a:r>
              <a:rPr lang="en-US" dirty="0"/>
              <a:t>, </a:t>
            </a:r>
            <a:r>
              <a:rPr lang="en-US" dirty="0" err="1"/>
              <a:t>verdana</a:t>
            </a:r>
            <a:r>
              <a:rPr lang="en-US" dirty="0"/>
              <a:t> and “times new roman”) – You may specify alternate fonts separated by comma.</a:t>
            </a:r>
          </a:p>
          <a:p>
            <a:r>
              <a:rPr lang="en-US" dirty="0"/>
              <a:t>  font-size – Size of the font.</a:t>
            </a:r>
          </a:p>
          <a:p>
            <a:r>
              <a:rPr lang="en-US" dirty="0"/>
              <a:t> font-weight – This states whether the text is bold or not. In practice this usually only works as font-weight: bold or font-weight: normal. In theory it can also  be bolder, lighter, 100, .. 900</a:t>
            </a:r>
          </a:p>
          <a:p>
            <a:r>
              <a:rPr lang="en-US" dirty="0"/>
              <a:t> font-style – This states whether the text is italic or not. It can be font-style: italic or font-style: normal.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2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5C72-22F5-493F-B24A-F58E8BB3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4EE0-D4BC-4D7F-9480-C834CE74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>
            <a:normAutofit/>
          </a:bodyPr>
          <a:lstStyle/>
          <a:p>
            <a:r>
              <a:rPr lang="en-US" dirty="0"/>
              <a:t> text-decoration – This states whether the text is underlined or not. This can be: </a:t>
            </a:r>
          </a:p>
          <a:p>
            <a:pPr lvl="1"/>
            <a:r>
              <a:rPr lang="en-US" dirty="0"/>
              <a:t>text-decoration: overline, which places a line above the text.</a:t>
            </a:r>
          </a:p>
          <a:p>
            <a:pPr lvl="1"/>
            <a:r>
              <a:rPr lang="en-US" dirty="0"/>
              <a:t> text-decoration: line-through, strike-through </a:t>
            </a:r>
          </a:p>
          <a:p>
            <a:pPr lvl="1"/>
            <a:r>
              <a:rPr lang="en-US" dirty="0"/>
              <a:t>text-decoration: underline should only be used for links </a:t>
            </a:r>
          </a:p>
          <a:p>
            <a:pPr lvl="1"/>
            <a:r>
              <a:rPr lang="en-US" dirty="0"/>
              <a:t> This property is usually used to decorate links, such as specifying no underline with text-decoration: none. </a:t>
            </a:r>
          </a:p>
          <a:p>
            <a:pPr lvl="1"/>
            <a:r>
              <a:rPr lang="en-US" dirty="0"/>
              <a:t> text-transform – This will change the case of the text. </a:t>
            </a:r>
          </a:p>
          <a:p>
            <a:pPr lvl="2"/>
            <a:r>
              <a:rPr lang="en-US" dirty="0"/>
              <a:t>text-transform: capitalize turns the first letter of every word into uppercase. </a:t>
            </a:r>
          </a:p>
          <a:p>
            <a:pPr lvl="2"/>
            <a:r>
              <a:rPr lang="en-US" dirty="0"/>
              <a:t>text-transform: uppercase turns everything into uppercase. </a:t>
            </a:r>
          </a:p>
          <a:p>
            <a:pPr lvl="2"/>
            <a:r>
              <a:rPr lang="en-US" dirty="0"/>
              <a:t>text-transform: lowercase turns everything into lowercase. </a:t>
            </a:r>
          </a:p>
          <a:p>
            <a:pPr lvl="2"/>
            <a:r>
              <a:rPr lang="en-US" dirty="0"/>
              <a:t>text-transform: 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26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B45F-7B7A-4AF8-A8D2-E8879A9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EBA4-1A9A-4419-AC9A-EAE165B1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Text spacing – The letter-spacing and word-spacing properties are for spacing between letters or words. The value can be a length or normal. </a:t>
            </a:r>
          </a:p>
          <a:p>
            <a:r>
              <a:rPr lang="en-US" dirty="0"/>
              <a:t>The line-height property sets the height of the lines in an element, such as a paragraph, without adjusting the size of the font. It can be a number (which specifies a multiple of the font size, so '2' will be two times the font size, for example), a length, a percentage or normal.</a:t>
            </a:r>
          </a:p>
          <a:p>
            <a:r>
              <a:rPr lang="en-US" dirty="0"/>
              <a:t>The text-align property will align the text inside an element to left, right, center or justify. </a:t>
            </a:r>
          </a:p>
          <a:p>
            <a:r>
              <a:rPr lang="en-US" dirty="0"/>
              <a:t>The text-indent property will indent the first line of a paragraph.</a:t>
            </a:r>
          </a:p>
          <a:p>
            <a:endParaRPr lang="en-US" dirty="0"/>
          </a:p>
          <a:p>
            <a:pPr lvl="1"/>
            <a:r>
              <a:rPr lang="en-US" dirty="0"/>
              <a:t> – p { letter-spacing: 0.5em; word-spacing: 2em; line-height: 1.5; text-align: center;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19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F1DA-4CAF-413D-9BB7-617F98EA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Margins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54EC-CAC2-4BC1-92D5-D0A059C1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margin is space outside the element, whereas padding is the space inside the element.</a:t>
            </a:r>
          </a:p>
          <a:p>
            <a:r>
              <a:rPr lang="en-US" dirty="0"/>
              <a:t> h2 { </a:t>
            </a:r>
          </a:p>
          <a:p>
            <a:pPr marL="0" indent="0">
              <a:buNone/>
            </a:pPr>
            <a:r>
              <a:rPr lang="en-US" dirty="0"/>
              <a:t>	font-size: 1.5em; background-color: #ccc; margin: 1em; padding: 	3em;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r>
              <a:rPr lang="en-US" dirty="0"/>
              <a:t> The four sides of an element can also be set individually. margin-top, margin-right, margin-bottom, margin-left, padding-top, padding-right, padding-bottom and padding-left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83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1581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Cascading Style Sheets</vt:lpstr>
      <vt:lpstr>Applying CSS -</vt:lpstr>
      <vt:lpstr>Applying CSS </vt:lpstr>
      <vt:lpstr>Selector, Property, and Values </vt:lpstr>
      <vt:lpstr>color and background color </vt:lpstr>
      <vt:lpstr>Text </vt:lpstr>
      <vt:lpstr>Text </vt:lpstr>
      <vt:lpstr>Contd..</vt:lpstr>
      <vt:lpstr>Margins and Padding</vt:lpstr>
      <vt:lpstr>Border</vt:lpstr>
      <vt:lpstr>Intermediate CSS</vt:lpstr>
      <vt:lpstr> Class and ID Selectors </vt:lpstr>
      <vt:lpstr>Grouping and Nesting </vt:lpstr>
      <vt:lpstr>Nesting</vt:lpstr>
      <vt:lpstr> Shorthand Properties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Rekha Sairam</cp:lastModifiedBy>
  <cp:revision>17</cp:revision>
  <dcterms:created xsi:type="dcterms:W3CDTF">2020-03-25T07:57:47Z</dcterms:created>
  <dcterms:modified xsi:type="dcterms:W3CDTF">2020-03-27T12:17:17Z</dcterms:modified>
</cp:coreProperties>
</file>