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 id="2147483672" r:id="rId5"/>
  </p:sldMasterIdLst>
  <p:notesMasterIdLst>
    <p:notesMasterId r:id="rId18"/>
  </p:notesMasterIdLst>
  <p:handoutMasterIdLst>
    <p:handoutMasterId r:id="rId19"/>
  </p:handoutMasterIdLst>
  <p:sldIdLst>
    <p:sldId id="256" r:id="rId6"/>
    <p:sldId id="274" r:id="rId7"/>
    <p:sldId id="275" r:id="rId8"/>
    <p:sldId id="276" r:id="rId9"/>
    <p:sldId id="277" r:id="rId10"/>
    <p:sldId id="278" r:id="rId11"/>
    <p:sldId id="279" r:id="rId12"/>
    <p:sldId id="273" r:id="rId13"/>
    <p:sldId id="280" r:id="rId14"/>
    <p:sldId id="281" r:id="rId15"/>
    <p:sldId id="282" r:id="rId16"/>
    <p:sldId id="283" r:id="rId17"/>
  </p:sldIdLst>
  <p:sldSz cx="9144000" cy="5143500" type="screen16x9"/>
  <p:notesSz cx="7010400" cy="9236075"/>
  <p:defaultTextStyle>
    <a:defPPr>
      <a:defRPr lang="en-US"/>
    </a:defPPr>
    <a:lvl1pPr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1pPr>
    <a:lvl2pPr marL="389626"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2pPr>
    <a:lvl3pPr marL="779252"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3pPr>
    <a:lvl4pPr marL="1168878"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4pPr>
    <a:lvl5pPr marL="1558503"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5pPr>
    <a:lvl6pPr marL="1948129" algn="l" defTabSz="779252" rtl="0" eaLnBrk="1" latinLnBrk="0" hangingPunct="1">
      <a:defRPr sz="1200" kern="1200">
        <a:solidFill>
          <a:schemeClr val="tx1"/>
        </a:solidFill>
        <a:latin typeface="Arial" pitchFamily="34" charset="0"/>
        <a:ea typeface="ヒラギノ角ゴ Pro W3" pitchFamily="124" charset="-128"/>
        <a:cs typeface="+mn-cs"/>
      </a:defRPr>
    </a:lvl6pPr>
    <a:lvl7pPr marL="2337755" algn="l" defTabSz="779252" rtl="0" eaLnBrk="1" latinLnBrk="0" hangingPunct="1">
      <a:defRPr sz="1200" kern="1200">
        <a:solidFill>
          <a:schemeClr val="tx1"/>
        </a:solidFill>
        <a:latin typeface="Arial" pitchFamily="34" charset="0"/>
        <a:ea typeface="ヒラギノ角ゴ Pro W3" pitchFamily="124" charset="-128"/>
        <a:cs typeface="+mn-cs"/>
      </a:defRPr>
    </a:lvl7pPr>
    <a:lvl8pPr marL="2727381" algn="l" defTabSz="779252" rtl="0" eaLnBrk="1" latinLnBrk="0" hangingPunct="1">
      <a:defRPr sz="1200" kern="1200">
        <a:solidFill>
          <a:schemeClr val="tx1"/>
        </a:solidFill>
        <a:latin typeface="Arial" pitchFamily="34" charset="0"/>
        <a:ea typeface="ヒラギノ角ゴ Pro W3" pitchFamily="124" charset="-128"/>
        <a:cs typeface="+mn-cs"/>
      </a:defRPr>
    </a:lvl8pPr>
    <a:lvl9pPr marL="3117007" algn="l" defTabSz="779252" rtl="0" eaLnBrk="1" latinLnBrk="0" hangingPunct="1">
      <a:defRPr sz="1200" kern="1200">
        <a:solidFill>
          <a:schemeClr val="tx1"/>
        </a:solidFill>
        <a:latin typeface="Arial" pitchFamily="34" charset="0"/>
        <a:ea typeface="ヒラギノ角ゴ Pro W3" pitchFamily="124" charset="-128"/>
        <a:cs typeface="+mn-cs"/>
      </a:defRPr>
    </a:lvl9pPr>
  </p:defaultTextStyle>
  <p:extLst>
    <p:ext uri="{EFAFB233-063F-42B5-8137-9DF3F51BA10A}">
      <p15:sldGuideLst xmlns:p15="http://schemas.microsoft.com/office/powerpoint/2012/main">
        <p15:guide id="1" orient="horz" pos="2532" userDrawn="1">
          <p15:clr>
            <a:srgbClr val="A4A3A4"/>
          </p15:clr>
        </p15:guide>
        <p15:guide id="4" orient="horz" pos="2748" userDrawn="1">
          <p15:clr>
            <a:srgbClr val="A4A3A4"/>
          </p15:clr>
        </p15:guide>
        <p15:guide id="5" orient="horz" pos="3888">
          <p15:clr>
            <a:srgbClr val="A4A3A4"/>
          </p15:clr>
        </p15:guide>
        <p15:guide id="11" pos="5760" userDrawn="1">
          <p15:clr>
            <a:srgbClr val="A4A3A4"/>
          </p15:clr>
        </p15:guide>
        <p15:guide id="15" pos="6144">
          <p15:clr>
            <a:srgbClr val="A4A3A4"/>
          </p15:clr>
        </p15:guide>
        <p15:guide id="16" orient="horz" pos="276" userDrawn="1">
          <p15:clr>
            <a:srgbClr val="A4A3A4"/>
          </p15:clr>
        </p15:guide>
        <p15:guide id="20" pos="2736" userDrawn="1">
          <p15:clr>
            <a:srgbClr val="A4A3A4"/>
          </p15:clr>
        </p15:guide>
        <p15:guide id="21" pos="5688" userDrawn="1">
          <p15:clr>
            <a:srgbClr val="A4A3A4"/>
          </p15:clr>
        </p15:guide>
        <p15:guide id="22" orient="horz" pos="1956" userDrawn="1">
          <p15:clr>
            <a:srgbClr val="A4A3A4"/>
          </p15:clr>
        </p15:guide>
        <p15:guide id="26" orient="horz" pos="3036" userDrawn="1">
          <p15:clr>
            <a:srgbClr val="A4A3A4"/>
          </p15:clr>
        </p15:guide>
        <p15:guide id="27" orient="horz" pos="1644" userDrawn="1">
          <p15:clr>
            <a:srgbClr val="A4A3A4"/>
          </p15:clr>
        </p15:guide>
        <p15:guide id="28" orient="horz" pos="1860" userDrawn="1">
          <p15:clr>
            <a:srgbClr val="A4A3A4"/>
          </p15:clr>
        </p15:guide>
        <p15:guide id="29" pos="2880" userDrawn="1">
          <p15:clr>
            <a:srgbClr val="A4A3A4"/>
          </p15:clr>
        </p15:guide>
        <p15:guide id="31" orient="horz" pos="804" userDrawn="1">
          <p15:clr>
            <a:srgbClr val="A4A3A4"/>
          </p15:clr>
        </p15:guide>
        <p15:guide id="32" pos="5448" userDrawn="1">
          <p15:clr>
            <a:srgbClr val="A4A3A4"/>
          </p15:clr>
        </p15:guide>
        <p15:guide id="33" pos="480" userDrawn="1">
          <p15:clr>
            <a:srgbClr val="A4A3A4"/>
          </p15:clr>
        </p15:guide>
        <p15:guide id="34" pos="336" userDrawn="1">
          <p15:clr>
            <a:srgbClr val="A4A3A4"/>
          </p15:clr>
        </p15:guide>
        <p15:guide id="35" orient="horz" pos="348" userDrawn="1">
          <p15:clr>
            <a:srgbClr val="A4A3A4"/>
          </p15:clr>
        </p15:guide>
        <p15:guide id="36" orient="horz" pos="2169">
          <p15:clr>
            <a:srgbClr val="A4A3A4"/>
          </p15:clr>
        </p15:guide>
        <p15:guide id="37" orient="horz" pos="3239">
          <p15:clr>
            <a:srgbClr val="A4A3A4"/>
          </p15:clr>
        </p15:guide>
        <p15:guide id="38" orient="horz" pos="606">
          <p15:clr>
            <a:srgbClr val="A4A3A4"/>
          </p15:clr>
        </p15:guide>
        <p15:guide id="39" orient="horz" pos="2772">
          <p15:clr>
            <a:srgbClr val="A4A3A4"/>
          </p15:clr>
        </p15:guide>
        <p15:guide id="40" pos="5759">
          <p15:clr>
            <a:srgbClr val="A4A3A4"/>
          </p15:clr>
        </p15:guide>
        <p15:guide id="41" pos="5700">
          <p15:clr>
            <a:srgbClr val="A4A3A4"/>
          </p15:clr>
        </p15:guide>
        <p15:guide id="42" pos="2944">
          <p15:clr>
            <a:srgbClr val="A4A3A4"/>
          </p15:clr>
        </p15:guide>
        <p15:guide id="43" pos="468">
          <p15:clr>
            <a:srgbClr val="A4A3A4"/>
          </p15:clr>
        </p15:guide>
      </p15:sldGuideLst>
    </p:ext>
    <p:ext uri="{2D200454-40CA-4A62-9FC3-DE9A4176ACB9}">
      <p15:notesGuideLst xmlns:p15="http://schemas.microsoft.com/office/powerpoint/2012/main">
        <p15:guide id="1" orient="horz" pos="2909">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2F2F2"/>
    <a:srgbClr val="FFCC00"/>
    <a:srgbClr val="00CCFF"/>
    <a:srgbClr val="00008C"/>
    <a:srgbClr val="001EFF"/>
    <a:srgbClr val="F46E00"/>
    <a:srgbClr val="9AF7FF"/>
    <a:srgbClr val="D9D9D9"/>
    <a:srgbClr val="2C2D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2838" autoAdjust="0"/>
  </p:normalViewPr>
  <p:slideViewPr>
    <p:cSldViewPr snapToGrid="0">
      <p:cViewPr varScale="1">
        <p:scale>
          <a:sx n="120" d="100"/>
          <a:sy n="120" d="100"/>
        </p:scale>
        <p:origin x="398" y="86"/>
      </p:cViewPr>
      <p:guideLst>
        <p:guide orient="horz" pos="2532"/>
        <p:guide orient="horz" pos="2748"/>
        <p:guide orient="horz" pos="3888"/>
        <p:guide pos="5760"/>
        <p:guide pos="6144"/>
        <p:guide orient="horz" pos="276"/>
        <p:guide pos="2736"/>
        <p:guide pos="5688"/>
        <p:guide orient="horz" pos="1956"/>
        <p:guide orient="horz" pos="3036"/>
        <p:guide orient="horz" pos="1644"/>
        <p:guide orient="horz" pos="1860"/>
        <p:guide pos="2880"/>
        <p:guide orient="horz" pos="804"/>
        <p:guide pos="5448"/>
        <p:guide pos="480"/>
        <p:guide pos="336"/>
        <p:guide orient="horz" pos="348"/>
        <p:guide orient="horz" pos="2169"/>
        <p:guide orient="horz" pos="3239"/>
        <p:guide orient="horz" pos="606"/>
        <p:guide orient="horz" pos="2772"/>
        <p:guide pos="5759"/>
        <p:guide pos="5700"/>
        <p:guide pos="2944"/>
        <p:guide pos="4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7" d="100"/>
          <a:sy n="67" d="100"/>
        </p:scale>
        <p:origin x="-2766" y="-120"/>
      </p:cViewPr>
      <p:guideLst>
        <p:guide orient="horz" pos="2909"/>
        <p:guide pos="220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1" y="2"/>
            <a:ext cx="3047645"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t" anchorCtr="0" compatLnSpc="1">
            <a:prstTxWarp prst="textNoShape">
              <a:avLst/>
            </a:prstTxWarp>
          </a:bodyPr>
          <a:lstStyle>
            <a:lvl1pPr algn="l" defTabSz="873824">
              <a:defRPr sz="1100" smtClean="0"/>
            </a:lvl1pPr>
          </a:lstStyle>
          <a:p>
            <a:pPr>
              <a:defRPr/>
            </a:pPr>
            <a:endParaRPr lang="en-US" dirty="0"/>
          </a:p>
        </p:txBody>
      </p:sp>
      <p:sp>
        <p:nvSpPr>
          <p:cNvPr id="31747" name="Rectangle 3"/>
          <p:cNvSpPr>
            <a:spLocks noGrp="1" noChangeArrowheads="1"/>
          </p:cNvSpPr>
          <p:nvPr>
            <p:ph type="dt" sz="quarter" idx="1"/>
          </p:nvPr>
        </p:nvSpPr>
        <p:spPr bwMode="auto">
          <a:xfrm>
            <a:off x="3962756" y="2"/>
            <a:ext cx="3047644"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t" anchorCtr="0" compatLnSpc="1">
            <a:prstTxWarp prst="textNoShape">
              <a:avLst/>
            </a:prstTxWarp>
          </a:bodyPr>
          <a:lstStyle>
            <a:lvl1pPr algn="r" defTabSz="873824">
              <a:defRPr sz="1100" smtClean="0"/>
            </a:lvl1pPr>
          </a:lstStyle>
          <a:p>
            <a:pPr>
              <a:defRPr/>
            </a:pPr>
            <a:endParaRPr lang="en-US" dirty="0"/>
          </a:p>
        </p:txBody>
      </p:sp>
      <p:sp>
        <p:nvSpPr>
          <p:cNvPr id="31748" name="Rectangle 4"/>
          <p:cNvSpPr>
            <a:spLocks noGrp="1" noChangeArrowheads="1"/>
          </p:cNvSpPr>
          <p:nvPr>
            <p:ph type="ftr" sz="quarter" idx="2"/>
          </p:nvPr>
        </p:nvSpPr>
        <p:spPr bwMode="auto">
          <a:xfrm>
            <a:off x="1" y="8781867"/>
            <a:ext cx="3047645"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b" anchorCtr="0" compatLnSpc="1">
            <a:prstTxWarp prst="textNoShape">
              <a:avLst/>
            </a:prstTxWarp>
          </a:bodyPr>
          <a:lstStyle>
            <a:lvl1pPr algn="l" defTabSz="873824">
              <a:defRPr sz="1100" smtClean="0"/>
            </a:lvl1pPr>
          </a:lstStyle>
          <a:p>
            <a:pPr>
              <a:defRPr/>
            </a:pPr>
            <a:endParaRPr lang="en-US" dirty="0"/>
          </a:p>
        </p:txBody>
      </p:sp>
      <p:sp>
        <p:nvSpPr>
          <p:cNvPr id="31749" name="Rectangle 5"/>
          <p:cNvSpPr>
            <a:spLocks noGrp="1" noChangeArrowheads="1"/>
          </p:cNvSpPr>
          <p:nvPr>
            <p:ph type="sldNum" sz="quarter" idx="3"/>
          </p:nvPr>
        </p:nvSpPr>
        <p:spPr bwMode="auto">
          <a:xfrm>
            <a:off x="3962756" y="8781867"/>
            <a:ext cx="3047644"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b" anchorCtr="0" compatLnSpc="1">
            <a:prstTxWarp prst="textNoShape">
              <a:avLst/>
            </a:prstTxWarp>
          </a:bodyPr>
          <a:lstStyle>
            <a:lvl1pPr algn="r" defTabSz="873824">
              <a:defRPr sz="1100" smtClean="0"/>
            </a:lvl1pPr>
          </a:lstStyle>
          <a:p>
            <a:pPr>
              <a:defRPr/>
            </a:pPr>
            <a:fld id="{DA6835A3-9366-4C20-B248-0AC9C46AA67A}" type="slidenum">
              <a:rPr lang="en-US"/>
              <a:pPr>
                <a:defRPr/>
              </a:pPr>
              <a:t>‹#›</a:t>
            </a:fld>
            <a:endParaRPr lang="en-US" dirty="0"/>
          </a:p>
        </p:txBody>
      </p:sp>
    </p:spTree>
    <p:extLst>
      <p:ext uri="{BB962C8B-B14F-4D97-AF65-F5344CB8AC3E}">
        <p14:creationId xmlns:p14="http://schemas.microsoft.com/office/powerpoint/2010/main" val="21050723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3" y="0"/>
            <a:ext cx="3036205" cy="46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lvl1pPr algn="l" defTabSz="889540">
              <a:defRPr sz="1100" smtClean="0"/>
            </a:lvl1pPr>
          </a:lstStyle>
          <a:p>
            <a:pPr>
              <a:defRPr/>
            </a:pPr>
            <a:endParaRPr lang="en-US" dirty="0"/>
          </a:p>
        </p:txBody>
      </p:sp>
      <p:sp>
        <p:nvSpPr>
          <p:cNvPr id="29699" name="Rectangle 3"/>
          <p:cNvSpPr>
            <a:spLocks noGrp="1" noChangeArrowheads="1"/>
          </p:cNvSpPr>
          <p:nvPr>
            <p:ph type="dt" idx="1"/>
          </p:nvPr>
        </p:nvSpPr>
        <p:spPr bwMode="auto">
          <a:xfrm>
            <a:off x="3972563" y="0"/>
            <a:ext cx="3036205" cy="46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lvl1pPr algn="r" defTabSz="889540">
              <a:defRPr sz="1100" smtClean="0"/>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427038" y="693738"/>
            <a:ext cx="6156325" cy="34639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701" name="Rectangle 5"/>
          <p:cNvSpPr>
            <a:spLocks noGrp="1" noChangeArrowheads="1"/>
          </p:cNvSpPr>
          <p:nvPr>
            <p:ph type="body" sz="quarter" idx="3"/>
          </p:nvPr>
        </p:nvSpPr>
        <p:spPr bwMode="auto">
          <a:xfrm>
            <a:off x="699407" y="4387248"/>
            <a:ext cx="5611588" cy="4154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9702" name="Rectangle 6"/>
          <p:cNvSpPr>
            <a:spLocks noGrp="1" noChangeArrowheads="1"/>
          </p:cNvSpPr>
          <p:nvPr>
            <p:ph type="ftr" sz="quarter" idx="4"/>
          </p:nvPr>
        </p:nvSpPr>
        <p:spPr bwMode="auto">
          <a:xfrm>
            <a:off x="3" y="8775968"/>
            <a:ext cx="3036205" cy="458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b" anchorCtr="0" compatLnSpc="1">
            <a:prstTxWarp prst="textNoShape">
              <a:avLst/>
            </a:prstTxWarp>
          </a:bodyPr>
          <a:lstStyle>
            <a:lvl1pPr algn="l" defTabSz="889540">
              <a:defRPr sz="1100" smtClean="0"/>
            </a:lvl1pPr>
          </a:lstStyle>
          <a:p>
            <a:pPr>
              <a:defRPr/>
            </a:pPr>
            <a:endParaRPr lang="en-US" dirty="0"/>
          </a:p>
        </p:txBody>
      </p:sp>
      <p:sp>
        <p:nvSpPr>
          <p:cNvPr id="29703" name="Rectangle 7"/>
          <p:cNvSpPr>
            <a:spLocks noGrp="1" noChangeArrowheads="1"/>
          </p:cNvSpPr>
          <p:nvPr>
            <p:ph type="sldNum" sz="quarter" idx="5"/>
          </p:nvPr>
        </p:nvSpPr>
        <p:spPr bwMode="auto">
          <a:xfrm>
            <a:off x="3972563" y="8775968"/>
            <a:ext cx="3036205" cy="458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b" anchorCtr="0" compatLnSpc="1">
            <a:prstTxWarp prst="textNoShape">
              <a:avLst/>
            </a:prstTxWarp>
          </a:bodyPr>
          <a:lstStyle>
            <a:lvl1pPr algn="r" defTabSz="889540">
              <a:defRPr sz="1100" smtClean="0"/>
            </a:lvl1pPr>
          </a:lstStyle>
          <a:p>
            <a:pPr>
              <a:defRPr/>
            </a:pPr>
            <a:fld id="{C0C428FF-E08F-45DE-BAC9-258D4444EC10}" type="slidenum">
              <a:rPr lang="en-US"/>
              <a:pPr>
                <a:defRPr/>
              </a:pPr>
              <a:t>‹#›</a:t>
            </a:fld>
            <a:endParaRPr lang="en-US" dirty="0"/>
          </a:p>
        </p:txBody>
      </p:sp>
    </p:spTree>
    <p:extLst>
      <p:ext uri="{BB962C8B-B14F-4D97-AF65-F5344CB8AC3E}">
        <p14:creationId xmlns:p14="http://schemas.microsoft.com/office/powerpoint/2010/main" val="33764490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1pPr>
    <a:lvl2pPr marL="389626"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2pPr>
    <a:lvl3pPr marL="779252"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3pPr>
    <a:lvl4pPr marL="1168878"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4pPr>
    <a:lvl5pPr marL="1558503"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5pPr>
    <a:lvl6pPr marL="1948129" algn="l" defTabSz="779252" rtl="0" eaLnBrk="1" latinLnBrk="0" hangingPunct="1">
      <a:defRPr sz="1000" kern="1200">
        <a:solidFill>
          <a:schemeClr val="tx1"/>
        </a:solidFill>
        <a:latin typeface="+mn-lt"/>
        <a:ea typeface="+mn-ea"/>
        <a:cs typeface="+mn-cs"/>
      </a:defRPr>
    </a:lvl6pPr>
    <a:lvl7pPr marL="2337755" algn="l" defTabSz="779252" rtl="0" eaLnBrk="1" latinLnBrk="0" hangingPunct="1">
      <a:defRPr sz="1000" kern="1200">
        <a:solidFill>
          <a:schemeClr val="tx1"/>
        </a:solidFill>
        <a:latin typeface="+mn-lt"/>
        <a:ea typeface="+mn-ea"/>
        <a:cs typeface="+mn-cs"/>
      </a:defRPr>
    </a:lvl7pPr>
    <a:lvl8pPr marL="2727381" algn="l" defTabSz="779252" rtl="0" eaLnBrk="1" latinLnBrk="0" hangingPunct="1">
      <a:defRPr sz="1000" kern="1200">
        <a:solidFill>
          <a:schemeClr val="tx1"/>
        </a:solidFill>
        <a:latin typeface="+mn-lt"/>
        <a:ea typeface="+mn-ea"/>
        <a:cs typeface="+mn-cs"/>
      </a:defRPr>
    </a:lvl8pPr>
    <a:lvl9pPr marL="3117007" algn="l" defTabSz="779252"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0C428FF-E08F-45DE-BAC9-258D4444EC10}" type="slidenum">
              <a:rPr lang="en-US" smtClean="0"/>
              <a:pPr>
                <a:defRPr/>
              </a:pPr>
              <a:t>8</a:t>
            </a:fld>
            <a:endParaRPr lang="en-US" dirty="0"/>
          </a:p>
        </p:txBody>
      </p:sp>
    </p:spTree>
    <p:extLst>
      <p:ext uri="{BB962C8B-B14F-4D97-AF65-F5344CB8AC3E}">
        <p14:creationId xmlns:p14="http://schemas.microsoft.com/office/powerpoint/2010/main" val="2578277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F2F2F2"/>
        </a:solidFill>
        <a:effectLst/>
      </p:bgPr>
    </p:bg>
    <p:spTree>
      <p:nvGrpSpPr>
        <p:cNvPr id="1" name=""/>
        <p:cNvGrpSpPr/>
        <p:nvPr/>
      </p:nvGrpSpPr>
      <p:grpSpPr>
        <a:xfrm>
          <a:off x="0" y="0"/>
          <a:ext cx="0" cy="0"/>
          <a:chOff x="0" y="0"/>
          <a:chExt cx="0" cy="0"/>
        </a:xfrm>
      </p:grpSpPr>
      <p:pic>
        <p:nvPicPr>
          <p:cNvPr id="2062" name="Picture 14" descr="C:\Users\10630824\Desktop\Microot template\poly.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473099"/>
            <a:ext cx="9153331" cy="467040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84"/>
          <p:cNvSpPr>
            <a:spLocks noGrp="1" noChangeArrowheads="1"/>
          </p:cNvSpPr>
          <p:nvPr>
            <p:ph type="subTitle" idx="1" hasCustomPrompt="1"/>
          </p:nvPr>
        </p:nvSpPr>
        <p:spPr>
          <a:xfrm>
            <a:off x="1348105" y="3230193"/>
            <a:ext cx="5556738" cy="221456"/>
          </a:xfrm>
          <a:ln>
            <a:noFill/>
          </a:ln>
        </p:spPr>
        <p:txBody>
          <a:bodyPr anchor="ctr" anchorCtr="0"/>
          <a:lstStyle>
            <a:lvl1pPr marL="0" indent="0">
              <a:buFont typeface="Symbol" pitchFamily="18" charset="2"/>
              <a:buNone/>
              <a:defRPr sz="1600" b="0" i="0">
                <a:solidFill>
                  <a:srgbClr val="ED8B00"/>
                </a:solidFill>
                <a:latin typeface="Calibri Light"/>
                <a:cs typeface="Calibri Light"/>
              </a:defRPr>
            </a:lvl1pPr>
          </a:lstStyle>
          <a:p>
            <a:pPr lvl="0"/>
            <a:r>
              <a:rPr lang="en-US" noProof="0" dirty="0"/>
              <a:t>Click to Edit Master Subtitle Style</a:t>
            </a:r>
          </a:p>
        </p:txBody>
      </p:sp>
      <p:sp>
        <p:nvSpPr>
          <p:cNvPr id="11" name="Rectangle 83"/>
          <p:cNvSpPr>
            <a:spLocks noGrp="1" noChangeArrowheads="1"/>
          </p:cNvSpPr>
          <p:nvPr>
            <p:ph type="ctrTitle" hasCustomPrompt="1"/>
          </p:nvPr>
        </p:nvSpPr>
        <p:spPr>
          <a:xfrm>
            <a:off x="1348105" y="2269550"/>
            <a:ext cx="5561624" cy="430887"/>
          </a:xfrm>
          <a:noFill/>
          <a:ln w="9525">
            <a:noFill/>
            <a:miter lim="800000"/>
            <a:headEnd/>
            <a:tailEnd/>
          </a:ln>
        </p:spPr>
        <p:txBody>
          <a:bodyPr anchor="t"/>
          <a:lstStyle>
            <a:lvl1pPr>
              <a:defRPr sz="2700" b="0" i="0">
                <a:solidFill>
                  <a:srgbClr val="2C2D8B"/>
                </a:solidFill>
                <a:latin typeface="Calibri Light"/>
                <a:cs typeface="Calibri Light"/>
              </a:defRPr>
            </a:lvl1pPr>
          </a:lstStyle>
          <a:p>
            <a:pPr lvl="0"/>
            <a:r>
              <a:rPr lang="en-US" noProof="0" dirty="0"/>
              <a:t>Click to Edit Master Title Style</a:t>
            </a:r>
          </a:p>
        </p:txBody>
      </p:sp>
      <p:pic>
        <p:nvPicPr>
          <p:cNvPr id="16"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auto">
          <a:xfrm>
            <a:off x="6529817" y="4577667"/>
            <a:ext cx="1369306" cy="25412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70142" y="208916"/>
            <a:ext cx="833532" cy="658188"/>
          </a:xfrm>
          <a:prstGeom prst="rect">
            <a:avLst/>
          </a:prstGeom>
        </p:spPr>
      </p:pic>
    </p:spTree>
    <p:extLst>
      <p:ext uri="{BB962C8B-B14F-4D97-AF65-F5344CB8AC3E}">
        <p14:creationId xmlns:p14="http://schemas.microsoft.com/office/powerpoint/2010/main" val="2319705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189" y="940222"/>
            <a:ext cx="8615227" cy="37250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a:xfrm>
            <a:off x="269878" y="240427"/>
            <a:ext cx="8024283" cy="384721"/>
          </a:xfrm>
          <a:noFill/>
          <a:ln>
            <a:noFill/>
          </a:ln>
        </p:spPr>
        <p:txBody>
          <a:bodyPr/>
          <a:lstStyle>
            <a:lvl1pPr>
              <a:defRPr b="0"/>
            </a:lvl1pPr>
          </a:lstStyle>
          <a:p>
            <a:r>
              <a:rPr lang="en-US" dirty="0"/>
              <a:t>Click to Edit Master Title Style</a:t>
            </a:r>
          </a:p>
        </p:txBody>
      </p:sp>
      <p:pic>
        <p:nvPicPr>
          <p:cNvPr id="6" name="Picture 3" descr="C:\Users\10630824\Desktop\Microot template\corners (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userDrawn="1"/>
        </p:nvSpPr>
        <p:spPr>
          <a:xfrm>
            <a:off x="8499435" y="4824116"/>
            <a:ext cx="364703" cy="276999"/>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8" name="Picture 4" descr="C:\Users\10630824\Desktop\Microot template\corners (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11"/>
          <p:cNvSpPr>
            <a:spLocks noGrp="1"/>
          </p:cNvSpPr>
          <p:nvPr>
            <p:ph sz="quarter" idx="10" hasCustomPrompt="1"/>
          </p:nvPr>
        </p:nvSpPr>
        <p:spPr>
          <a:xfrm>
            <a:off x="343291" y="681005"/>
            <a:ext cx="7964402" cy="188523"/>
          </a:xfrm>
        </p:spPr>
        <p:txBody>
          <a:bodyPr/>
          <a:lstStyle>
            <a:lvl1pPr marL="0" indent="0">
              <a:buNone/>
              <a:defRPr sz="1200" b="0" baseline="0">
                <a:solidFill>
                  <a:srgbClr val="ED8B00"/>
                </a:solidFill>
              </a:defRPr>
            </a:lvl1pPr>
          </a:lstStyle>
          <a:p>
            <a:pPr lvl="0"/>
            <a:r>
              <a:rPr lang="en-US" dirty="0"/>
              <a:t>Secondary title place holder</a:t>
            </a:r>
          </a:p>
        </p:txBody>
      </p:sp>
      <p:sp>
        <p:nvSpPr>
          <p:cNvPr id="11" name="TextBox 10"/>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05865" y="4703235"/>
            <a:ext cx="516534" cy="407874"/>
          </a:xfrm>
          <a:prstGeom prst="rect">
            <a:avLst/>
          </a:prstGeom>
        </p:spPr>
      </p:pic>
    </p:spTree>
    <p:extLst>
      <p:ext uri="{BB962C8B-B14F-4D97-AF65-F5344CB8AC3E}">
        <p14:creationId xmlns:p14="http://schemas.microsoft.com/office/powerpoint/2010/main" val="4116109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vl1pPr>
          </a:lstStyle>
          <a:p>
            <a:r>
              <a:rPr lang="en-US" dirty="0"/>
              <a:t>Click to Edit Master Title Style</a:t>
            </a:r>
          </a:p>
        </p:txBody>
      </p:sp>
      <p:sp>
        <p:nvSpPr>
          <p:cNvPr id="3" name="Content Placeholder 2"/>
          <p:cNvSpPr>
            <a:spLocks noGrp="1"/>
          </p:cNvSpPr>
          <p:nvPr>
            <p:ph sz="half" idx="1"/>
          </p:nvPr>
        </p:nvSpPr>
        <p:spPr>
          <a:xfrm>
            <a:off x="140677" y="971550"/>
            <a:ext cx="4290646" cy="36576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12677" y="971550"/>
            <a:ext cx="4290646" cy="36576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3" descr="C:\Users\10630824\Desktop\Microot template\corners (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userDrawn="1"/>
        </p:nvSpPr>
        <p:spPr>
          <a:xfrm>
            <a:off x="8499435" y="4824116"/>
            <a:ext cx="364703" cy="276999"/>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9" name="Picture 4" descr="C:\Users\10630824\Desktop\Microot template\corners (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05865" y="4703235"/>
            <a:ext cx="516534" cy="407874"/>
          </a:xfrm>
          <a:prstGeom prst="rect">
            <a:avLst/>
          </a:prstGeom>
        </p:spPr>
      </p:pic>
    </p:spTree>
    <p:extLst>
      <p:ext uri="{BB962C8B-B14F-4D97-AF65-F5344CB8AC3E}">
        <p14:creationId xmlns:p14="http://schemas.microsoft.com/office/powerpoint/2010/main" val="178163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rgbClr val="F2F2F2"/>
        </a:solidFill>
        <a:effectLst/>
      </p:bgPr>
    </p:bg>
    <p:spTree>
      <p:nvGrpSpPr>
        <p:cNvPr id="1" name=""/>
        <p:cNvGrpSpPr/>
        <p:nvPr/>
      </p:nvGrpSpPr>
      <p:grpSpPr>
        <a:xfrm>
          <a:off x="0" y="0"/>
          <a:ext cx="0" cy="0"/>
          <a:chOff x="0" y="0"/>
          <a:chExt cx="0" cy="0"/>
        </a:xfrm>
      </p:grpSpPr>
      <p:pic>
        <p:nvPicPr>
          <p:cNvPr id="2062" name="Picture 14" descr="C:\Users\10630824\Desktop\Microot template\poly.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332" y="456328"/>
            <a:ext cx="9153331" cy="4670401"/>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83"/>
          <p:cNvSpPr>
            <a:spLocks noGrp="1" noChangeArrowheads="1"/>
          </p:cNvSpPr>
          <p:nvPr>
            <p:ph type="ctrTitle" hasCustomPrompt="1"/>
          </p:nvPr>
        </p:nvSpPr>
        <p:spPr>
          <a:xfrm>
            <a:off x="1348105" y="2269550"/>
            <a:ext cx="5561624" cy="430887"/>
          </a:xfrm>
          <a:noFill/>
          <a:ln w="9525">
            <a:noFill/>
            <a:miter lim="800000"/>
            <a:headEnd/>
            <a:tailEnd/>
          </a:ln>
        </p:spPr>
        <p:txBody>
          <a:bodyPr anchor="t"/>
          <a:lstStyle>
            <a:lvl1pPr>
              <a:defRPr sz="2700" b="0" i="0">
                <a:solidFill>
                  <a:srgbClr val="2C2D8B"/>
                </a:solidFill>
                <a:latin typeface="Calibri Light"/>
                <a:cs typeface="Calibri Light"/>
              </a:defRPr>
            </a:lvl1pPr>
          </a:lstStyle>
          <a:p>
            <a:pPr lvl="0"/>
            <a:r>
              <a:rPr lang="en-US" noProof="0" dirty="0"/>
              <a:t>Click to Edit Master Title Style</a:t>
            </a:r>
          </a:p>
        </p:txBody>
      </p:sp>
    </p:spTree>
    <p:extLst>
      <p:ext uri="{BB962C8B-B14F-4D97-AF65-F5344CB8AC3E}">
        <p14:creationId xmlns:p14="http://schemas.microsoft.com/office/powerpoint/2010/main" val="2071532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vl1pPr>
          </a:lstStyle>
          <a:p>
            <a:r>
              <a:rPr lang="en-US" dirty="0"/>
              <a:t>Click to Edit Master Title Style</a:t>
            </a:r>
          </a:p>
        </p:txBody>
      </p:sp>
      <p:pic>
        <p:nvPicPr>
          <p:cNvPr id="5" name="Picture 3" descr="C:\Users\10630824\Desktop\Microot template\corners (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userDrawn="1"/>
        </p:nvSpPr>
        <p:spPr>
          <a:xfrm>
            <a:off x="8483655" y="4824116"/>
            <a:ext cx="396263" cy="307777"/>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4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50" b="0" i="0" u="none" strike="noStrike" kern="1200" cap="none" spc="0" normalizeH="0" baseline="0" noProof="0" dirty="0">
              <a:ln>
                <a:noFill/>
              </a:ln>
              <a:solidFill>
                <a:schemeClr val="bg1"/>
              </a:solidFill>
              <a:effectLst/>
              <a:uLnTx/>
              <a:uFillTx/>
              <a:latin typeface="Calibri Light"/>
              <a:cs typeface="Calibri Light"/>
            </a:endParaRPr>
          </a:p>
        </p:txBody>
      </p:sp>
      <p:pic>
        <p:nvPicPr>
          <p:cNvPr id="7" name="Picture 4" descr="C:\Users\10630824\Desktop\Microot template\corners (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05865" y="4703235"/>
            <a:ext cx="516534" cy="407874"/>
          </a:xfrm>
          <a:prstGeom prst="rect">
            <a:avLst/>
          </a:prstGeom>
        </p:spPr>
      </p:pic>
    </p:spTree>
    <p:extLst>
      <p:ext uri="{BB962C8B-B14F-4D97-AF65-F5344CB8AC3E}">
        <p14:creationId xmlns:p14="http://schemas.microsoft.com/office/powerpoint/2010/main" val="1362343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3"/>
            <a:ext cx="2057400" cy="274637"/>
          </a:xfrm>
          <a:prstGeom prst="rect">
            <a:avLst/>
          </a:prstGeom>
        </p:spPr>
        <p:txBody>
          <a:bodyPr/>
          <a:lstStyle/>
          <a:p>
            <a:fld id="{14E39C5E-3938-484F-9F2C-43A53F2F2C23}" type="datetimeFigureOut">
              <a:rPr lang="en-US" smtClean="0"/>
              <a:t>12/9/2020</a:t>
            </a:fld>
            <a:endParaRPr lang="en-US"/>
          </a:p>
        </p:txBody>
      </p:sp>
      <p:sp>
        <p:nvSpPr>
          <p:cNvPr id="3" name="Footer Placeholder 2"/>
          <p:cNvSpPr>
            <a:spLocks noGrp="1"/>
          </p:cNvSpPr>
          <p:nvPr>
            <p:ph type="ftr" sz="quarter" idx="11"/>
          </p:nvPr>
        </p:nvSpPr>
        <p:spPr>
          <a:xfrm>
            <a:off x="3028950" y="4767263"/>
            <a:ext cx="3086100" cy="274637"/>
          </a:xfrm>
          <a:prstGeom prst="rect">
            <a:avLst/>
          </a:prstGeom>
        </p:spPr>
        <p:txBody>
          <a:bodyPr/>
          <a:lstStyle/>
          <a:p>
            <a:endParaRPr lang="en-US"/>
          </a:p>
        </p:txBody>
      </p:sp>
      <p:sp>
        <p:nvSpPr>
          <p:cNvPr id="4" name="Slide Number Placeholder 3"/>
          <p:cNvSpPr>
            <a:spLocks noGrp="1"/>
          </p:cNvSpPr>
          <p:nvPr>
            <p:ph type="sldNum" sz="quarter" idx="12"/>
          </p:nvPr>
        </p:nvSpPr>
        <p:spPr>
          <a:xfrm>
            <a:off x="6457950" y="4767263"/>
            <a:ext cx="2057400" cy="274637"/>
          </a:xfrm>
          <a:prstGeom prst="rect">
            <a:avLst/>
          </a:prstGeom>
        </p:spPr>
        <p:txBody>
          <a:bodyPr/>
          <a:lstStyle/>
          <a:p>
            <a:fld id="{2F87D1DA-C60F-764E-8590-C8E0B173BBAB}" type="slidenum">
              <a:rPr lang="en-US" smtClean="0"/>
              <a:t>‹#›</a:t>
            </a:fld>
            <a:endParaRPr lang="en-US"/>
          </a:p>
        </p:txBody>
      </p:sp>
    </p:spTree>
    <p:extLst>
      <p:ext uri="{BB962C8B-B14F-4D97-AF65-F5344CB8AC3E}">
        <p14:creationId xmlns:p14="http://schemas.microsoft.com/office/powerpoint/2010/main" val="1033562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026" name="Rectangle 84"/>
          <p:cNvSpPr>
            <a:spLocks noGrp="1" noChangeArrowheads="1"/>
          </p:cNvSpPr>
          <p:nvPr>
            <p:ph type="body" idx="1"/>
          </p:nvPr>
        </p:nvSpPr>
        <p:spPr bwMode="gray">
          <a:xfrm>
            <a:off x="258189" y="731070"/>
            <a:ext cx="8615227" cy="3934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1029" name="Rectangle 83"/>
          <p:cNvSpPr>
            <a:spLocks noGrp="1" noChangeArrowheads="1"/>
          </p:cNvSpPr>
          <p:nvPr>
            <p:ph type="title"/>
          </p:nvPr>
        </p:nvSpPr>
        <p:spPr bwMode="gray">
          <a:xfrm>
            <a:off x="269878" y="240427"/>
            <a:ext cx="8594260" cy="384721"/>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a:t>
            </a:r>
          </a:p>
        </p:txBody>
      </p:sp>
      <p:sp>
        <p:nvSpPr>
          <p:cNvPr id="15" name="TextBox 14"/>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1027" name="Picture 3" descr="C:\Users\10630824\Desktop\Microot template\corners (3).pn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userDrawn="1"/>
        </p:nvSpPr>
        <p:spPr>
          <a:xfrm>
            <a:off x="8483655" y="4824116"/>
            <a:ext cx="396263" cy="307777"/>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400" b="0" i="0" u="none" strike="noStrike" kern="1200" cap="none" spc="0" normalizeH="0" baseline="0" noProof="0" smtClean="0">
                <a:ln>
                  <a:noFill/>
                </a:ln>
                <a:solidFill>
                  <a:schemeClr val="bg1"/>
                </a:solidFill>
                <a:effectLst/>
                <a:uLnTx/>
                <a:uFillTx/>
                <a:latin typeface="Calibri Light" charset="0"/>
                <a:ea typeface="Calibri Light" charset="0"/>
                <a:cs typeface="Calibri Light" charset="0"/>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charset="0"/>
              <a:ea typeface="Calibri Light" charset="0"/>
              <a:cs typeface="Calibri Light" charset="0"/>
            </a:endParaRPr>
          </a:p>
        </p:txBody>
      </p:sp>
      <p:pic>
        <p:nvPicPr>
          <p:cNvPr id="1028" name="Picture 4" descr="C:\Users\10630824\Desktop\Microot template\corners (2).png"/>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flipH="1">
            <a:off x="-18304" y="-37324"/>
            <a:ext cx="688705" cy="69979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205865" y="4703235"/>
            <a:ext cx="516534" cy="407874"/>
          </a:xfrm>
          <a:prstGeom prst="rect">
            <a:avLst/>
          </a:prstGeom>
        </p:spPr>
      </p:pic>
    </p:spTree>
  </p:cSld>
  <p:clrMap bg1="lt1" tx1="dk1" bg2="lt2" tx2="dk2" accent1="accent1" accent2="accent2" accent3="accent3" accent4="accent4" accent5="accent5" accent6="accent6" hlink="hlink" folHlink="folHlink"/>
  <p:sldLayoutIdLst>
    <p:sldLayoutId id="2147483671" r:id="rId1"/>
    <p:sldLayoutId id="2147483661" r:id="rId2"/>
    <p:sldLayoutId id="2147483663" r:id="rId3"/>
    <p:sldLayoutId id="2147483680" r:id="rId4"/>
    <p:sldLayoutId id="2147483665" r:id="rId5"/>
  </p:sldLayoutIdLst>
  <p:hf hdr="0" ftr="0" dt="0"/>
  <p:txStyles>
    <p:titleStyle>
      <a:lvl1pPr algn="l" rtl="0" eaLnBrk="1" fontAlgn="base" hangingPunct="1">
        <a:spcBef>
          <a:spcPct val="0"/>
        </a:spcBef>
        <a:spcAft>
          <a:spcPct val="0"/>
        </a:spcAft>
        <a:defRPr sz="2500"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p:titleStyle>
    <p:bodyStyle>
      <a:lvl1pPr marL="146110" indent="-146110" algn="l" defTabSz="1566621" rtl="0" eaLnBrk="1" fontAlgn="base" hangingPunct="1">
        <a:spcBef>
          <a:spcPct val="75000"/>
        </a:spcBef>
        <a:spcAft>
          <a:spcPct val="0"/>
        </a:spcAft>
        <a:buClrTx/>
        <a:buFont typeface="Wingdings" charset="2"/>
        <a:buChar char="§"/>
        <a:defRPr sz="1600" b="0" i="0">
          <a:solidFill>
            <a:srgbClr val="000000"/>
          </a:solidFill>
          <a:latin typeface="Calibri Light"/>
          <a:ea typeface="+mn-ea"/>
          <a:cs typeface="Calibri Light"/>
        </a:defRPr>
      </a:lvl1pPr>
      <a:lvl2pPr marL="293573" indent="-146110" algn="l" defTabSz="1566621" rtl="0" eaLnBrk="1" fontAlgn="base" hangingPunct="1">
        <a:spcBef>
          <a:spcPct val="25000"/>
        </a:spcBef>
        <a:spcAft>
          <a:spcPct val="0"/>
        </a:spcAft>
        <a:buClrTx/>
        <a:buSzPct val="80000"/>
        <a:buFont typeface="Wingdings" charset="2"/>
        <a:buChar char="§"/>
        <a:defRPr sz="1600" b="0" i="0">
          <a:solidFill>
            <a:srgbClr val="000000"/>
          </a:solidFill>
          <a:latin typeface="Calibri Light"/>
          <a:ea typeface="+mn-ea"/>
          <a:cs typeface="Calibri Light"/>
        </a:defRPr>
      </a:lvl2pPr>
      <a:lvl3pPr marL="441035" indent="-146110" algn="l" defTabSz="1566621" rtl="0" eaLnBrk="1" fontAlgn="base" hangingPunct="1">
        <a:spcBef>
          <a:spcPct val="25000"/>
        </a:spcBef>
        <a:spcAft>
          <a:spcPct val="0"/>
        </a:spcAft>
        <a:buClrTx/>
        <a:buSzPct val="70000"/>
        <a:buFont typeface="Wingdings" charset="2"/>
        <a:buChar char="§"/>
        <a:defRPr sz="1600" b="0" i="0">
          <a:solidFill>
            <a:srgbClr val="000000"/>
          </a:solidFill>
          <a:latin typeface="Calibri Light"/>
          <a:ea typeface="+mn-ea"/>
          <a:cs typeface="Calibri Light"/>
        </a:defRPr>
      </a:lvl3pPr>
      <a:lvl4pPr marL="584439" indent="-142052" algn="l" defTabSz="1566621" rtl="0" eaLnBrk="1" fontAlgn="base" hangingPunct="1">
        <a:spcBef>
          <a:spcPct val="25000"/>
        </a:spcBef>
        <a:spcAft>
          <a:spcPct val="0"/>
        </a:spcAft>
        <a:buClrTx/>
        <a:buFont typeface="Arial"/>
        <a:buChar char="•"/>
        <a:defRPr sz="1600" b="0" i="0">
          <a:solidFill>
            <a:srgbClr val="000000"/>
          </a:solidFill>
          <a:latin typeface="Calibri Light"/>
          <a:ea typeface="+mn-ea"/>
          <a:cs typeface="Calibri Light"/>
        </a:defRPr>
      </a:lvl4pPr>
      <a:lvl5pPr marL="726490" indent="-140698" algn="l" defTabSz="1566621" rtl="0" eaLnBrk="1" fontAlgn="base" hangingPunct="1">
        <a:spcBef>
          <a:spcPct val="25000"/>
        </a:spcBef>
        <a:spcAft>
          <a:spcPct val="0"/>
        </a:spcAft>
        <a:buClrTx/>
        <a:buFont typeface="Arial"/>
        <a:buChar char="•"/>
        <a:defRPr sz="1600" b="0" i="0">
          <a:solidFill>
            <a:srgbClr val="000000"/>
          </a:solidFill>
          <a:latin typeface="Calibri Light"/>
          <a:ea typeface="+mn-ea"/>
          <a:cs typeface="Calibri Light"/>
        </a:defRPr>
      </a:lvl5pPr>
      <a:lvl6pPr marL="1116116" indent="-140698" algn="l" defTabSz="1566621" rtl="0" eaLnBrk="1" fontAlgn="base" hangingPunct="1">
        <a:spcBef>
          <a:spcPct val="25000"/>
        </a:spcBef>
        <a:spcAft>
          <a:spcPct val="0"/>
        </a:spcAft>
        <a:buClr>
          <a:schemeClr val="tx2"/>
        </a:buClr>
        <a:buFont typeface="Symbol" pitchFamily="18" charset="2"/>
        <a:buChar char="·"/>
        <a:defRPr sz="1200">
          <a:solidFill>
            <a:srgbClr val="53565A"/>
          </a:solidFill>
          <a:latin typeface="+mn-lt"/>
          <a:ea typeface="+mn-ea"/>
          <a:cs typeface="+mn-cs"/>
        </a:defRPr>
      </a:lvl6pPr>
      <a:lvl7pPr marL="1505742" indent="-140698" algn="l" defTabSz="1566621" rtl="0" eaLnBrk="1" fontAlgn="base" hangingPunct="1">
        <a:spcBef>
          <a:spcPct val="25000"/>
        </a:spcBef>
        <a:spcAft>
          <a:spcPct val="0"/>
        </a:spcAft>
        <a:buClr>
          <a:schemeClr val="tx2"/>
        </a:buClr>
        <a:buFont typeface="Symbol" pitchFamily="18" charset="2"/>
        <a:buChar char="·"/>
        <a:defRPr sz="1200">
          <a:solidFill>
            <a:srgbClr val="53565A"/>
          </a:solidFill>
          <a:latin typeface="+mn-lt"/>
          <a:ea typeface="+mn-ea"/>
          <a:cs typeface="+mn-cs"/>
        </a:defRPr>
      </a:lvl7pPr>
      <a:lvl8pPr marL="1895368" indent="-140698" algn="l" defTabSz="1566621" rtl="0" eaLnBrk="1" fontAlgn="base" hangingPunct="1">
        <a:spcBef>
          <a:spcPct val="25000"/>
        </a:spcBef>
        <a:spcAft>
          <a:spcPct val="0"/>
        </a:spcAft>
        <a:buClr>
          <a:schemeClr val="tx2"/>
        </a:buClr>
        <a:buFont typeface="Symbol" pitchFamily="18" charset="2"/>
        <a:buChar char="·"/>
        <a:defRPr sz="1200">
          <a:solidFill>
            <a:srgbClr val="53565A"/>
          </a:solidFill>
          <a:latin typeface="+mn-lt"/>
          <a:ea typeface="+mn-ea"/>
          <a:cs typeface="+mn-cs"/>
        </a:defRPr>
      </a:lvl8pPr>
      <a:lvl9pPr marL="2284994" indent="-140698" algn="l" defTabSz="1566621" rtl="0" eaLnBrk="1" fontAlgn="base" hangingPunct="1">
        <a:spcBef>
          <a:spcPct val="25000"/>
        </a:spcBef>
        <a:spcAft>
          <a:spcPct val="0"/>
        </a:spcAft>
        <a:buClr>
          <a:schemeClr val="tx2"/>
        </a:buClr>
        <a:buFont typeface="Symbol" pitchFamily="18" charset="2"/>
        <a:buChar char="·"/>
        <a:defRPr sz="1200">
          <a:solidFill>
            <a:srgbClr val="53565A"/>
          </a:solidFill>
          <a:latin typeface="+mn-lt"/>
          <a:ea typeface="+mn-ea"/>
          <a:cs typeface="+mn-cs"/>
        </a:defRPr>
      </a:lvl9pPr>
    </p:bodyStyle>
    <p:otherStyle>
      <a:defPPr>
        <a:defRPr lang="en-US"/>
      </a:defPPr>
      <a:lvl1pPr marL="0" algn="l" defTabSz="779252" rtl="0" eaLnBrk="1" latinLnBrk="0" hangingPunct="1">
        <a:defRPr sz="1500" kern="1200">
          <a:solidFill>
            <a:schemeClr val="tx1"/>
          </a:solidFill>
          <a:latin typeface="+mn-lt"/>
          <a:ea typeface="+mn-ea"/>
          <a:cs typeface="+mn-cs"/>
        </a:defRPr>
      </a:lvl1pPr>
      <a:lvl2pPr marL="389626" algn="l" defTabSz="779252" rtl="0" eaLnBrk="1" latinLnBrk="0" hangingPunct="1">
        <a:defRPr sz="1500" kern="1200">
          <a:solidFill>
            <a:schemeClr val="tx1"/>
          </a:solidFill>
          <a:latin typeface="+mn-lt"/>
          <a:ea typeface="+mn-ea"/>
          <a:cs typeface="+mn-cs"/>
        </a:defRPr>
      </a:lvl2pPr>
      <a:lvl3pPr marL="779252" algn="l" defTabSz="779252" rtl="0" eaLnBrk="1" latinLnBrk="0" hangingPunct="1">
        <a:defRPr sz="1500" kern="1200">
          <a:solidFill>
            <a:schemeClr val="tx1"/>
          </a:solidFill>
          <a:latin typeface="+mn-lt"/>
          <a:ea typeface="+mn-ea"/>
          <a:cs typeface="+mn-cs"/>
        </a:defRPr>
      </a:lvl3pPr>
      <a:lvl4pPr marL="1168878" algn="l" defTabSz="779252" rtl="0" eaLnBrk="1" latinLnBrk="0" hangingPunct="1">
        <a:defRPr sz="1500" kern="1200">
          <a:solidFill>
            <a:schemeClr val="tx1"/>
          </a:solidFill>
          <a:latin typeface="+mn-lt"/>
          <a:ea typeface="+mn-ea"/>
          <a:cs typeface="+mn-cs"/>
        </a:defRPr>
      </a:lvl4pPr>
      <a:lvl5pPr marL="1558503" algn="l" defTabSz="779252" rtl="0" eaLnBrk="1" latinLnBrk="0" hangingPunct="1">
        <a:defRPr sz="1500" kern="1200">
          <a:solidFill>
            <a:schemeClr val="tx1"/>
          </a:solidFill>
          <a:latin typeface="+mn-lt"/>
          <a:ea typeface="+mn-ea"/>
          <a:cs typeface="+mn-cs"/>
        </a:defRPr>
      </a:lvl5pPr>
      <a:lvl6pPr marL="1948129" algn="l" defTabSz="779252" rtl="0" eaLnBrk="1" latinLnBrk="0" hangingPunct="1">
        <a:defRPr sz="1500" kern="1200">
          <a:solidFill>
            <a:schemeClr val="tx1"/>
          </a:solidFill>
          <a:latin typeface="+mn-lt"/>
          <a:ea typeface="+mn-ea"/>
          <a:cs typeface="+mn-cs"/>
        </a:defRPr>
      </a:lvl6pPr>
      <a:lvl7pPr marL="2337755" algn="l" defTabSz="779252" rtl="0" eaLnBrk="1" latinLnBrk="0" hangingPunct="1">
        <a:defRPr sz="1500" kern="1200">
          <a:solidFill>
            <a:schemeClr val="tx1"/>
          </a:solidFill>
          <a:latin typeface="+mn-lt"/>
          <a:ea typeface="+mn-ea"/>
          <a:cs typeface="+mn-cs"/>
        </a:defRPr>
      </a:lvl7pPr>
      <a:lvl8pPr marL="2727381" algn="l" defTabSz="779252" rtl="0" eaLnBrk="1" latinLnBrk="0" hangingPunct="1">
        <a:defRPr sz="1500" kern="1200">
          <a:solidFill>
            <a:schemeClr val="tx1"/>
          </a:solidFill>
          <a:latin typeface="+mn-lt"/>
          <a:ea typeface="+mn-ea"/>
          <a:cs typeface="+mn-cs"/>
        </a:defRPr>
      </a:lvl8pPr>
      <a:lvl9pPr marL="3117007" algn="l" defTabSz="779252" rtl="0" eaLnBrk="1" latinLnBrk="0" hangingPunct="1">
        <a:defRPr sz="1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78045" y="1639923"/>
            <a:ext cx="2031269" cy="1849679"/>
          </a:xfrm>
          <a:prstGeom prst="rect">
            <a:avLst/>
          </a:prstGeom>
        </p:spPr>
      </p:pic>
    </p:spTree>
    <p:extLst>
      <p:ext uri="{BB962C8B-B14F-4D97-AF65-F5344CB8AC3E}">
        <p14:creationId xmlns:p14="http://schemas.microsoft.com/office/powerpoint/2010/main" val="1443436294"/>
      </p:ext>
    </p:extLst>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348105" y="2269550"/>
            <a:ext cx="5561624" cy="415498"/>
          </a:xfrm>
        </p:spPr>
        <p:txBody>
          <a:bodyPr/>
          <a:lstStyle/>
          <a:p>
            <a:r>
              <a:rPr lang="en-US" dirty="0"/>
              <a:t>Banking Case-study</a:t>
            </a:r>
          </a:p>
        </p:txBody>
      </p:sp>
      <p:sp>
        <p:nvSpPr>
          <p:cNvPr id="5" name="Subtitle 4"/>
          <p:cNvSpPr>
            <a:spLocks noGrp="1"/>
          </p:cNvSpPr>
          <p:nvPr>
            <p:ph type="subTitle" idx="1"/>
          </p:nvPr>
        </p:nvSpPr>
        <p:spPr/>
        <p:txBody>
          <a:bodyPr/>
          <a:lstStyle/>
          <a:p>
            <a:r>
              <a:rPr lang="en-US" dirty="0"/>
              <a:t>Project Gladiator Phase</a:t>
            </a:r>
          </a:p>
        </p:txBody>
      </p:sp>
    </p:spTree>
    <p:extLst>
      <p:ext uri="{BB962C8B-B14F-4D97-AF65-F5344CB8AC3E}">
        <p14:creationId xmlns:p14="http://schemas.microsoft.com/office/powerpoint/2010/main" val="1736500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AAEFFDE-B88D-4274-8F82-DB9EE0F54D13}"/>
              </a:ext>
            </a:extLst>
          </p:cNvPr>
          <p:cNvPicPr>
            <a:picLocks noChangeAspect="1"/>
          </p:cNvPicPr>
          <p:nvPr/>
        </p:nvPicPr>
        <p:blipFill rotWithShape="1">
          <a:blip r:embed="rId2"/>
          <a:srcRect t="8272" r="1320" b="6913"/>
          <a:stretch/>
        </p:blipFill>
        <p:spPr>
          <a:xfrm>
            <a:off x="139699" y="1545893"/>
            <a:ext cx="4203701" cy="2032331"/>
          </a:xfrm>
          <a:prstGeom prst="rect">
            <a:avLst/>
          </a:prstGeom>
        </p:spPr>
      </p:pic>
      <p:pic>
        <p:nvPicPr>
          <p:cNvPr id="5" name="Picture 4">
            <a:extLst>
              <a:ext uri="{FF2B5EF4-FFF2-40B4-BE49-F238E27FC236}">
                <a16:creationId xmlns:a16="http://schemas.microsoft.com/office/drawing/2014/main" id="{5F6E4474-8B60-4237-B816-F2A98D54B2B8}"/>
              </a:ext>
            </a:extLst>
          </p:cNvPr>
          <p:cNvPicPr>
            <a:picLocks noChangeAspect="1"/>
          </p:cNvPicPr>
          <p:nvPr/>
        </p:nvPicPr>
        <p:blipFill rotWithShape="1">
          <a:blip r:embed="rId3"/>
          <a:srcRect l="-486" t="8765" r="1180" b="9753"/>
          <a:stretch/>
        </p:blipFill>
        <p:spPr>
          <a:xfrm>
            <a:off x="4343400" y="1545893"/>
            <a:ext cx="4709941" cy="2173819"/>
          </a:xfrm>
          <a:prstGeom prst="rect">
            <a:avLst/>
          </a:prstGeom>
        </p:spPr>
      </p:pic>
      <p:sp>
        <p:nvSpPr>
          <p:cNvPr id="6" name="TextBox 5">
            <a:extLst>
              <a:ext uri="{FF2B5EF4-FFF2-40B4-BE49-F238E27FC236}">
                <a16:creationId xmlns:a16="http://schemas.microsoft.com/office/drawing/2014/main" id="{2C9D404E-AC37-43FD-BB35-EC2E3E7CEE39}"/>
              </a:ext>
            </a:extLst>
          </p:cNvPr>
          <p:cNvSpPr txBox="1"/>
          <p:nvPr/>
        </p:nvSpPr>
        <p:spPr>
          <a:xfrm>
            <a:off x="2819400" y="909151"/>
            <a:ext cx="3048000" cy="338554"/>
          </a:xfrm>
          <a:prstGeom prst="rect">
            <a:avLst/>
          </a:prstGeom>
          <a:noFill/>
        </p:spPr>
        <p:txBody>
          <a:bodyPr wrap="square" rtlCol="0">
            <a:spAutoFit/>
          </a:bodyPr>
          <a:lstStyle/>
          <a:p>
            <a:r>
              <a:rPr lang="en-IN" sz="1600" dirty="0"/>
              <a:t>User Dashboard</a:t>
            </a:r>
          </a:p>
        </p:txBody>
      </p:sp>
      <p:sp>
        <p:nvSpPr>
          <p:cNvPr id="7" name="TextBox 6">
            <a:extLst>
              <a:ext uri="{FF2B5EF4-FFF2-40B4-BE49-F238E27FC236}">
                <a16:creationId xmlns:a16="http://schemas.microsoft.com/office/drawing/2014/main" id="{E79F1FFD-9511-43AD-AA78-78661B2F7237}"/>
              </a:ext>
            </a:extLst>
          </p:cNvPr>
          <p:cNvSpPr txBox="1"/>
          <p:nvPr/>
        </p:nvSpPr>
        <p:spPr>
          <a:xfrm>
            <a:off x="1422399" y="3836047"/>
            <a:ext cx="1638300" cy="276999"/>
          </a:xfrm>
          <a:prstGeom prst="rect">
            <a:avLst/>
          </a:prstGeom>
          <a:noFill/>
        </p:spPr>
        <p:txBody>
          <a:bodyPr wrap="square" rtlCol="0">
            <a:spAutoFit/>
          </a:bodyPr>
          <a:lstStyle/>
          <a:p>
            <a:r>
              <a:rPr lang="en-IN" baseline="0" dirty="0">
                <a:ea typeface="+mj-ea"/>
              </a:rPr>
              <a:t>Account Details</a:t>
            </a:r>
          </a:p>
        </p:txBody>
      </p:sp>
      <p:sp>
        <p:nvSpPr>
          <p:cNvPr id="8" name="TextBox 7">
            <a:extLst>
              <a:ext uri="{FF2B5EF4-FFF2-40B4-BE49-F238E27FC236}">
                <a16:creationId xmlns:a16="http://schemas.microsoft.com/office/drawing/2014/main" id="{2825FDE7-BAFD-4380-8B0C-8D635912DD22}"/>
              </a:ext>
            </a:extLst>
          </p:cNvPr>
          <p:cNvSpPr txBox="1"/>
          <p:nvPr/>
        </p:nvSpPr>
        <p:spPr>
          <a:xfrm>
            <a:off x="5879708" y="3840480"/>
            <a:ext cx="1638300" cy="276999"/>
          </a:xfrm>
          <a:prstGeom prst="rect">
            <a:avLst/>
          </a:prstGeom>
          <a:noFill/>
        </p:spPr>
        <p:txBody>
          <a:bodyPr wrap="square" rtlCol="0">
            <a:spAutoFit/>
          </a:bodyPr>
          <a:lstStyle/>
          <a:p>
            <a:r>
              <a:rPr lang="en-IN" baseline="0" dirty="0">
                <a:ea typeface="+mj-ea"/>
              </a:rPr>
              <a:t>Account Statement</a:t>
            </a:r>
          </a:p>
        </p:txBody>
      </p:sp>
    </p:spTree>
    <p:extLst>
      <p:ext uri="{BB962C8B-B14F-4D97-AF65-F5344CB8AC3E}">
        <p14:creationId xmlns:p14="http://schemas.microsoft.com/office/powerpoint/2010/main" val="2343088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F8F7BF-1334-4D2C-86E3-345E5A9CFE4D}"/>
              </a:ext>
            </a:extLst>
          </p:cNvPr>
          <p:cNvSpPr txBox="1"/>
          <p:nvPr/>
        </p:nvSpPr>
        <p:spPr>
          <a:xfrm>
            <a:off x="2184400" y="856744"/>
            <a:ext cx="4559300" cy="338554"/>
          </a:xfrm>
          <a:prstGeom prst="rect">
            <a:avLst/>
          </a:prstGeom>
          <a:noFill/>
        </p:spPr>
        <p:txBody>
          <a:bodyPr wrap="square" rtlCol="0">
            <a:spAutoFit/>
          </a:bodyPr>
          <a:lstStyle/>
          <a:p>
            <a:r>
              <a:rPr lang="en-IN" sz="1600" dirty="0"/>
              <a:t>Admin Dashboard</a:t>
            </a:r>
          </a:p>
        </p:txBody>
      </p:sp>
      <p:pic>
        <p:nvPicPr>
          <p:cNvPr id="4" name="Picture 3">
            <a:extLst>
              <a:ext uri="{FF2B5EF4-FFF2-40B4-BE49-F238E27FC236}">
                <a16:creationId xmlns:a16="http://schemas.microsoft.com/office/drawing/2014/main" id="{BE650464-27B6-4B67-A974-285630CC4904}"/>
              </a:ext>
            </a:extLst>
          </p:cNvPr>
          <p:cNvPicPr>
            <a:picLocks noChangeAspect="1"/>
          </p:cNvPicPr>
          <p:nvPr/>
        </p:nvPicPr>
        <p:blipFill rotWithShape="1">
          <a:blip r:embed="rId2"/>
          <a:srcRect t="7778"/>
          <a:stretch/>
        </p:blipFill>
        <p:spPr>
          <a:xfrm>
            <a:off x="311150" y="1494591"/>
            <a:ext cx="4152900" cy="2154317"/>
          </a:xfrm>
          <a:prstGeom prst="rect">
            <a:avLst/>
          </a:prstGeom>
        </p:spPr>
      </p:pic>
      <p:pic>
        <p:nvPicPr>
          <p:cNvPr id="6" name="Picture 5">
            <a:extLst>
              <a:ext uri="{FF2B5EF4-FFF2-40B4-BE49-F238E27FC236}">
                <a16:creationId xmlns:a16="http://schemas.microsoft.com/office/drawing/2014/main" id="{1124A48F-23F2-4843-82D2-A41F1F85F3E6}"/>
              </a:ext>
            </a:extLst>
          </p:cNvPr>
          <p:cNvPicPr>
            <a:picLocks noChangeAspect="1"/>
          </p:cNvPicPr>
          <p:nvPr/>
        </p:nvPicPr>
        <p:blipFill rotWithShape="1">
          <a:blip r:embed="rId3"/>
          <a:srcRect t="7902" r="1250"/>
          <a:stretch/>
        </p:blipFill>
        <p:spPr>
          <a:xfrm>
            <a:off x="4603750" y="1494590"/>
            <a:ext cx="4106487" cy="2154317"/>
          </a:xfrm>
          <a:prstGeom prst="rect">
            <a:avLst/>
          </a:prstGeom>
        </p:spPr>
      </p:pic>
      <p:sp>
        <p:nvSpPr>
          <p:cNvPr id="7" name="TextBox 6">
            <a:extLst>
              <a:ext uri="{FF2B5EF4-FFF2-40B4-BE49-F238E27FC236}">
                <a16:creationId xmlns:a16="http://schemas.microsoft.com/office/drawing/2014/main" id="{DF5EE5CB-CF50-4355-A6E9-325A569FD0E9}"/>
              </a:ext>
            </a:extLst>
          </p:cNvPr>
          <p:cNvSpPr txBox="1"/>
          <p:nvPr/>
        </p:nvSpPr>
        <p:spPr>
          <a:xfrm>
            <a:off x="1568450" y="3840480"/>
            <a:ext cx="1638300" cy="276999"/>
          </a:xfrm>
          <a:prstGeom prst="rect">
            <a:avLst/>
          </a:prstGeom>
          <a:noFill/>
        </p:spPr>
        <p:txBody>
          <a:bodyPr wrap="square" rtlCol="0">
            <a:spAutoFit/>
          </a:bodyPr>
          <a:lstStyle/>
          <a:p>
            <a:r>
              <a:rPr lang="en-IN" baseline="0" dirty="0">
                <a:ea typeface="+mj-ea"/>
              </a:rPr>
              <a:t>Pending Approvals</a:t>
            </a:r>
          </a:p>
        </p:txBody>
      </p:sp>
      <p:sp>
        <p:nvSpPr>
          <p:cNvPr id="8" name="TextBox 7">
            <a:extLst>
              <a:ext uri="{FF2B5EF4-FFF2-40B4-BE49-F238E27FC236}">
                <a16:creationId xmlns:a16="http://schemas.microsoft.com/office/drawing/2014/main" id="{AF190487-C34C-447B-B8A8-706F2C03A4AE}"/>
              </a:ext>
            </a:extLst>
          </p:cNvPr>
          <p:cNvSpPr txBox="1"/>
          <p:nvPr/>
        </p:nvSpPr>
        <p:spPr>
          <a:xfrm>
            <a:off x="5975350" y="3840480"/>
            <a:ext cx="1638300" cy="276999"/>
          </a:xfrm>
          <a:prstGeom prst="rect">
            <a:avLst/>
          </a:prstGeom>
          <a:noFill/>
        </p:spPr>
        <p:txBody>
          <a:bodyPr wrap="square" rtlCol="0">
            <a:spAutoFit/>
          </a:bodyPr>
          <a:lstStyle/>
          <a:p>
            <a:r>
              <a:rPr lang="en-IN" baseline="0" dirty="0">
                <a:ea typeface="+mj-ea"/>
              </a:rPr>
              <a:t>Approval Page</a:t>
            </a:r>
          </a:p>
        </p:txBody>
      </p:sp>
    </p:spTree>
    <p:extLst>
      <p:ext uri="{BB962C8B-B14F-4D97-AF65-F5344CB8AC3E}">
        <p14:creationId xmlns:p14="http://schemas.microsoft.com/office/powerpoint/2010/main" val="3492727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D3051-BA6D-4811-B92B-D9FD1E8795D2}"/>
              </a:ext>
            </a:extLst>
          </p:cNvPr>
          <p:cNvSpPr>
            <a:spLocks noGrp="1"/>
          </p:cNvSpPr>
          <p:nvPr>
            <p:ph type="ctrTitle"/>
          </p:nvPr>
        </p:nvSpPr>
        <p:spPr/>
        <p:txBody>
          <a:bodyPr/>
          <a:lstStyle/>
          <a:p>
            <a:r>
              <a:rPr lang="en-IN" dirty="0"/>
              <a:t>Thank You!</a:t>
            </a:r>
          </a:p>
        </p:txBody>
      </p:sp>
    </p:spTree>
    <p:extLst>
      <p:ext uri="{BB962C8B-B14F-4D97-AF65-F5344CB8AC3E}">
        <p14:creationId xmlns:p14="http://schemas.microsoft.com/office/powerpoint/2010/main" val="2149500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pPr algn="r"/>
            <a:endParaRPr lang="en-IN" dirty="0"/>
          </a:p>
          <a:p>
            <a:pPr algn="r"/>
            <a:r>
              <a:rPr lang="en-IN" sz="1800" b="1" dirty="0"/>
              <a:t>Adith Shetty-Team Leader</a:t>
            </a:r>
          </a:p>
          <a:p>
            <a:pPr algn="r"/>
            <a:r>
              <a:rPr lang="en-IN" sz="1800" b="1" dirty="0"/>
              <a:t>Dhruv Vyas</a:t>
            </a:r>
          </a:p>
          <a:p>
            <a:pPr algn="r"/>
            <a:r>
              <a:rPr lang="en-IN" sz="1800" b="1" dirty="0"/>
              <a:t>Olivia Biswas</a:t>
            </a:r>
          </a:p>
          <a:p>
            <a:pPr algn="r"/>
            <a:r>
              <a:rPr lang="en-IN" sz="1800" b="1" dirty="0"/>
              <a:t>Shefali Shetty</a:t>
            </a:r>
          </a:p>
          <a:p>
            <a:endParaRPr lang="en-IN" dirty="0"/>
          </a:p>
        </p:txBody>
      </p:sp>
      <p:sp>
        <p:nvSpPr>
          <p:cNvPr id="3" name="Title 2"/>
          <p:cNvSpPr>
            <a:spLocks noGrp="1"/>
          </p:cNvSpPr>
          <p:nvPr>
            <p:ph type="ctrTitle"/>
          </p:nvPr>
        </p:nvSpPr>
        <p:spPr>
          <a:xfrm>
            <a:off x="1437170" y="1871727"/>
            <a:ext cx="5561624" cy="553998"/>
          </a:xfrm>
        </p:spPr>
        <p:txBody>
          <a:bodyPr/>
          <a:lstStyle/>
          <a:p>
            <a:r>
              <a:rPr lang="en-US" sz="3600" dirty="0"/>
              <a:t>Team Members</a:t>
            </a:r>
            <a:endParaRPr lang="en-IN" sz="3600" dirty="0"/>
          </a:p>
        </p:txBody>
      </p:sp>
    </p:spTree>
    <p:extLst>
      <p:ext uri="{BB962C8B-B14F-4D97-AF65-F5344CB8AC3E}">
        <p14:creationId xmlns:p14="http://schemas.microsoft.com/office/powerpoint/2010/main" val="4096385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a:solidFill>
                  <a:schemeClr val="bg2">
                    <a:lumMod val="10000"/>
                  </a:schemeClr>
                </a:solidFill>
              </a:rPr>
              <a:t>Online banking system is specifically developed for internet banking for balance enquiry, funds transfer to another account, change of profile information and account statement. The traditional way of maintaining details of a user in a bank was to enter the details and record them. Every time the user needs to perform some transaction they have to go to bank and perform the necessary actions, which may not be so feasible all the time. </a:t>
            </a:r>
          </a:p>
          <a:p>
            <a:pPr algn="just"/>
            <a:r>
              <a:rPr lang="en-US" dirty="0">
                <a:solidFill>
                  <a:schemeClr val="bg2">
                    <a:lumMod val="10000"/>
                  </a:schemeClr>
                </a:solidFill>
              </a:rPr>
              <a:t>Here, we provide an automation for banking system through Internet. The aim is not only automation but also a better customer experience by providing a User Interface which is easily comprehendible by any person. The website should also provide customer support so that the users get responded to their queries immediately and maintain the transparency so that the users should be aware of all the charges associated with the transaction.</a:t>
            </a:r>
            <a:endParaRPr lang="en-IN" dirty="0">
              <a:solidFill>
                <a:schemeClr val="bg2">
                  <a:lumMod val="10000"/>
                </a:schemeClr>
              </a:solidFill>
            </a:endParaRPr>
          </a:p>
          <a:p>
            <a:endParaRPr lang="en-IN" dirty="0"/>
          </a:p>
        </p:txBody>
      </p:sp>
      <p:sp>
        <p:nvSpPr>
          <p:cNvPr id="3" name="Title 2"/>
          <p:cNvSpPr>
            <a:spLocks noGrp="1"/>
          </p:cNvSpPr>
          <p:nvPr>
            <p:ph type="title"/>
          </p:nvPr>
        </p:nvSpPr>
        <p:spPr>
          <a:xfrm>
            <a:off x="269878" y="240427"/>
            <a:ext cx="8024283" cy="430887"/>
          </a:xfrm>
        </p:spPr>
        <p:txBody>
          <a:bodyPr/>
          <a:lstStyle/>
          <a:p>
            <a:r>
              <a:rPr lang="en-US" sz="2800" dirty="0"/>
              <a:t>Problem Statement</a:t>
            </a:r>
            <a:endParaRPr lang="en-IN" dirty="0"/>
          </a:p>
        </p:txBody>
      </p:sp>
    </p:spTree>
    <p:extLst>
      <p:ext uri="{BB962C8B-B14F-4D97-AF65-F5344CB8AC3E}">
        <p14:creationId xmlns:p14="http://schemas.microsoft.com/office/powerpoint/2010/main" val="2494376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0687" y="1169720"/>
            <a:ext cx="8615227" cy="3459959"/>
          </a:xfrm>
        </p:spPr>
        <p:txBody>
          <a:bodyPr/>
          <a:lstStyle/>
          <a:p>
            <a:r>
              <a:rPr lang="en-IN" dirty="0"/>
              <a:t>Create Account</a:t>
            </a:r>
          </a:p>
          <a:p>
            <a:r>
              <a:rPr lang="en-IN" dirty="0"/>
              <a:t>Login</a:t>
            </a:r>
          </a:p>
          <a:p>
            <a:r>
              <a:rPr lang="en-IN" dirty="0"/>
              <a:t>Transaction(Fund Transfer)</a:t>
            </a:r>
          </a:p>
          <a:p>
            <a:r>
              <a:rPr lang="en-IN" dirty="0"/>
              <a:t>Change Login and Transaction Password</a:t>
            </a:r>
          </a:p>
          <a:p>
            <a:r>
              <a:rPr lang="en-IN" dirty="0"/>
              <a:t>Forgot Id/Password</a:t>
            </a:r>
          </a:p>
          <a:p>
            <a:endParaRPr lang="en-IN" dirty="0"/>
          </a:p>
        </p:txBody>
      </p:sp>
      <p:sp>
        <p:nvSpPr>
          <p:cNvPr id="3" name="Title 2"/>
          <p:cNvSpPr>
            <a:spLocks noGrp="1"/>
          </p:cNvSpPr>
          <p:nvPr>
            <p:ph type="title"/>
          </p:nvPr>
        </p:nvSpPr>
        <p:spPr/>
        <p:txBody>
          <a:bodyPr/>
          <a:lstStyle/>
          <a:p>
            <a:r>
              <a:rPr lang="en-US" dirty="0"/>
              <a:t>Mandatory Modules</a:t>
            </a:r>
            <a:endParaRPr lang="en-IN" dirty="0"/>
          </a:p>
        </p:txBody>
      </p:sp>
    </p:spTree>
    <p:extLst>
      <p:ext uri="{BB962C8B-B14F-4D97-AF65-F5344CB8AC3E}">
        <p14:creationId xmlns:p14="http://schemas.microsoft.com/office/powerpoint/2010/main" val="4003656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a:t>A visitor at first will request for account creation in the bank website by providing required details. On submitting their details, user will receive a service reference number to track the status of account creation status. All new account creation request will be approved by Admin after verifying all the related documents. </a:t>
            </a:r>
          </a:p>
          <a:p>
            <a:pPr algn="just"/>
            <a:r>
              <a:rPr lang="en-US" dirty="0"/>
              <a:t>Customer’s account will be created on approval and a unique customer id, account number and initial login and transaction password will be delivered to the customer on registered email and the same will be information via SMS on phone. On successful creation of account, customer now will be able to avail all the services on online banking system</a:t>
            </a:r>
            <a:endParaRPr lang="en-IN" dirty="0"/>
          </a:p>
          <a:p>
            <a:endParaRPr lang="en-IN" dirty="0"/>
          </a:p>
        </p:txBody>
      </p:sp>
      <p:sp>
        <p:nvSpPr>
          <p:cNvPr id="3" name="Title 2"/>
          <p:cNvSpPr>
            <a:spLocks noGrp="1"/>
          </p:cNvSpPr>
          <p:nvPr>
            <p:ph type="title"/>
          </p:nvPr>
        </p:nvSpPr>
        <p:spPr/>
        <p:txBody>
          <a:bodyPr/>
          <a:lstStyle/>
          <a:p>
            <a:r>
              <a:rPr lang="en-US" dirty="0"/>
              <a:t>Project Flow</a:t>
            </a:r>
            <a:endParaRPr lang="en-IN" dirty="0"/>
          </a:p>
        </p:txBody>
      </p:sp>
    </p:spTree>
    <p:extLst>
      <p:ext uri="{BB962C8B-B14F-4D97-AF65-F5344CB8AC3E}">
        <p14:creationId xmlns:p14="http://schemas.microsoft.com/office/powerpoint/2010/main" val="2411060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Categorization</a:t>
            </a:r>
            <a:endParaRPr lang="en-IN" dirty="0"/>
          </a:p>
        </p:txBody>
      </p:sp>
      <p:sp>
        <p:nvSpPr>
          <p:cNvPr id="3" name="Content Placeholder 2"/>
          <p:cNvSpPr>
            <a:spLocks noGrp="1"/>
          </p:cNvSpPr>
          <p:nvPr>
            <p:ph sz="half" idx="1"/>
          </p:nvPr>
        </p:nvSpPr>
        <p:spPr/>
        <p:txBody>
          <a:bodyPr/>
          <a:lstStyle/>
          <a:p>
            <a:pPr marL="0" indent="0">
              <a:buNone/>
            </a:pPr>
            <a:r>
              <a:rPr lang="en-US" sz="1800" b="1" u="sng" dirty="0">
                <a:solidFill>
                  <a:schemeClr val="accent3"/>
                </a:solidFill>
              </a:rPr>
              <a:t>Admin Module</a:t>
            </a:r>
            <a:endParaRPr lang="en-IN" sz="1800" b="1" u="sng" dirty="0">
              <a:solidFill>
                <a:schemeClr val="accent3"/>
              </a:solidFill>
            </a:endParaRPr>
          </a:p>
          <a:p>
            <a:r>
              <a:rPr lang="en-IN" dirty="0"/>
              <a:t>Login</a:t>
            </a:r>
          </a:p>
          <a:p>
            <a:r>
              <a:rPr lang="en-IN" dirty="0"/>
              <a:t>Approve Account Creation</a:t>
            </a:r>
          </a:p>
          <a:p>
            <a:endParaRPr lang="en-IN" dirty="0"/>
          </a:p>
        </p:txBody>
      </p:sp>
      <p:sp>
        <p:nvSpPr>
          <p:cNvPr id="4" name="Content Placeholder 3"/>
          <p:cNvSpPr>
            <a:spLocks noGrp="1"/>
          </p:cNvSpPr>
          <p:nvPr>
            <p:ph sz="half" idx="2"/>
          </p:nvPr>
        </p:nvSpPr>
        <p:spPr/>
        <p:txBody>
          <a:bodyPr/>
          <a:lstStyle/>
          <a:p>
            <a:pPr marL="0" indent="0">
              <a:buNone/>
            </a:pPr>
            <a:r>
              <a:rPr lang="en-US" sz="1800" b="1" u="sng" dirty="0">
                <a:solidFill>
                  <a:schemeClr val="accent3"/>
                </a:solidFill>
              </a:rPr>
              <a:t>User Module</a:t>
            </a:r>
            <a:endParaRPr lang="en-IN" sz="1800" b="1" u="sng" dirty="0">
              <a:solidFill>
                <a:schemeClr val="accent3"/>
              </a:solidFill>
            </a:endParaRPr>
          </a:p>
          <a:p>
            <a:r>
              <a:rPr lang="en-IN" dirty="0"/>
              <a:t>Login</a:t>
            </a:r>
          </a:p>
          <a:p>
            <a:r>
              <a:rPr lang="en-IN" dirty="0"/>
              <a:t>Register</a:t>
            </a:r>
          </a:p>
          <a:p>
            <a:r>
              <a:rPr lang="en-IN" dirty="0"/>
              <a:t>Fund Transfer</a:t>
            </a:r>
          </a:p>
          <a:p>
            <a:pPr marL="0" indent="0">
              <a:buNone/>
            </a:pPr>
            <a:r>
              <a:rPr lang="en-IN" dirty="0"/>
              <a:t>(NEFT,RTGS,IMPS)</a:t>
            </a:r>
          </a:p>
          <a:p>
            <a:r>
              <a:rPr lang="en-IN" dirty="0"/>
              <a:t>Password Change</a:t>
            </a:r>
          </a:p>
          <a:p>
            <a:r>
              <a:rPr lang="en-IN" dirty="0"/>
              <a:t>Account Unlocking</a:t>
            </a:r>
          </a:p>
          <a:p>
            <a:r>
              <a:rPr lang="en-IN" dirty="0"/>
              <a:t>Forgot customer id/Password</a:t>
            </a:r>
          </a:p>
        </p:txBody>
      </p:sp>
    </p:spTree>
    <p:extLst>
      <p:ext uri="{BB962C8B-B14F-4D97-AF65-F5344CB8AC3E}">
        <p14:creationId xmlns:p14="http://schemas.microsoft.com/office/powerpoint/2010/main" val="1804809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48105" y="2269550"/>
            <a:ext cx="5561624" cy="677108"/>
          </a:xfrm>
        </p:spPr>
        <p:txBody>
          <a:bodyPr/>
          <a:lstStyle/>
          <a:p>
            <a:r>
              <a:rPr lang="en-US" sz="4400" dirty="0"/>
              <a:t>Snapshots</a:t>
            </a:r>
            <a:endParaRPr lang="en-IN" sz="4400" dirty="0"/>
          </a:p>
        </p:txBody>
      </p:sp>
    </p:spTree>
    <p:extLst>
      <p:ext uri="{BB962C8B-B14F-4D97-AF65-F5344CB8AC3E}">
        <p14:creationId xmlns:p14="http://schemas.microsoft.com/office/powerpoint/2010/main" val="4134472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84613" y="3840480"/>
            <a:ext cx="184731" cy="276999"/>
          </a:xfrm>
          <a:prstGeom prst="rect">
            <a:avLst/>
          </a:prstGeom>
          <a:noFill/>
        </p:spPr>
        <p:txBody>
          <a:bodyPr wrap="none" rtlCol="0">
            <a:spAutoFit/>
          </a:bodyPr>
          <a:lstStyle/>
          <a:p>
            <a:endParaRPr lang="en-US" baseline="0" dirty="0">
              <a:ea typeface="+mj-ea"/>
            </a:endParaRPr>
          </a:p>
        </p:txBody>
      </p:sp>
      <p:pic>
        <p:nvPicPr>
          <p:cNvPr id="4" name="Picture 3">
            <a:extLst>
              <a:ext uri="{FF2B5EF4-FFF2-40B4-BE49-F238E27FC236}">
                <a16:creationId xmlns:a16="http://schemas.microsoft.com/office/drawing/2014/main" id="{28EF0966-6581-4EF2-B035-34FEBDCF297A}"/>
              </a:ext>
            </a:extLst>
          </p:cNvPr>
          <p:cNvPicPr>
            <a:picLocks noChangeAspect="1"/>
          </p:cNvPicPr>
          <p:nvPr/>
        </p:nvPicPr>
        <p:blipFill rotWithShape="1">
          <a:blip r:embed="rId3"/>
          <a:srcRect t="7778" r="1112" b="3086"/>
          <a:stretch/>
        </p:blipFill>
        <p:spPr>
          <a:xfrm>
            <a:off x="627542" y="1650185"/>
            <a:ext cx="3635204" cy="1843130"/>
          </a:xfrm>
          <a:prstGeom prst="rect">
            <a:avLst/>
          </a:prstGeom>
        </p:spPr>
      </p:pic>
      <p:pic>
        <p:nvPicPr>
          <p:cNvPr id="8" name="Picture 7">
            <a:extLst>
              <a:ext uri="{FF2B5EF4-FFF2-40B4-BE49-F238E27FC236}">
                <a16:creationId xmlns:a16="http://schemas.microsoft.com/office/drawing/2014/main" id="{DA0B82B7-6F56-442A-BB5C-29806F4947CD}"/>
              </a:ext>
            </a:extLst>
          </p:cNvPr>
          <p:cNvPicPr>
            <a:picLocks noChangeAspect="1"/>
          </p:cNvPicPr>
          <p:nvPr/>
        </p:nvPicPr>
        <p:blipFill rotWithShape="1">
          <a:blip r:embed="rId4"/>
          <a:srcRect t="8024" r="833" b="13334"/>
          <a:stretch/>
        </p:blipFill>
        <p:spPr>
          <a:xfrm>
            <a:off x="4758377" y="1650185"/>
            <a:ext cx="3758081" cy="1843130"/>
          </a:xfrm>
          <a:prstGeom prst="rect">
            <a:avLst/>
          </a:prstGeom>
        </p:spPr>
      </p:pic>
      <p:sp>
        <p:nvSpPr>
          <p:cNvPr id="9" name="TextBox 8">
            <a:extLst>
              <a:ext uri="{FF2B5EF4-FFF2-40B4-BE49-F238E27FC236}">
                <a16:creationId xmlns:a16="http://schemas.microsoft.com/office/drawing/2014/main" id="{A29C02D7-CDB2-4927-87C9-330800335DD4}"/>
              </a:ext>
            </a:extLst>
          </p:cNvPr>
          <p:cNvSpPr txBox="1"/>
          <p:nvPr/>
        </p:nvSpPr>
        <p:spPr>
          <a:xfrm>
            <a:off x="3324225" y="1037817"/>
            <a:ext cx="2495550" cy="338554"/>
          </a:xfrm>
          <a:prstGeom prst="rect">
            <a:avLst/>
          </a:prstGeom>
          <a:noFill/>
        </p:spPr>
        <p:txBody>
          <a:bodyPr wrap="square" rtlCol="0">
            <a:spAutoFit/>
          </a:bodyPr>
          <a:lstStyle/>
          <a:p>
            <a:r>
              <a:rPr lang="en-IN" sz="1600" dirty="0">
                <a:solidFill>
                  <a:srgbClr val="000000"/>
                </a:solidFill>
                <a:ea typeface="+mj-ea"/>
              </a:rPr>
              <a:t>Home Page</a:t>
            </a:r>
            <a:endParaRPr lang="en-IN" sz="1600" baseline="0" dirty="0">
              <a:solidFill>
                <a:srgbClr val="000000"/>
              </a:solidFill>
              <a:ea typeface="+mj-ea"/>
            </a:endParaRPr>
          </a:p>
        </p:txBody>
      </p:sp>
      <p:sp>
        <p:nvSpPr>
          <p:cNvPr id="10" name="TextBox 9">
            <a:extLst>
              <a:ext uri="{FF2B5EF4-FFF2-40B4-BE49-F238E27FC236}">
                <a16:creationId xmlns:a16="http://schemas.microsoft.com/office/drawing/2014/main" id="{A91A8E0E-1431-45D5-BC98-F52ACC922CB9}"/>
              </a:ext>
            </a:extLst>
          </p:cNvPr>
          <p:cNvSpPr txBox="1"/>
          <p:nvPr/>
        </p:nvSpPr>
        <p:spPr>
          <a:xfrm>
            <a:off x="1625994" y="3563481"/>
            <a:ext cx="1638300" cy="276999"/>
          </a:xfrm>
          <a:prstGeom prst="rect">
            <a:avLst/>
          </a:prstGeom>
          <a:noFill/>
        </p:spPr>
        <p:txBody>
          <a:bodyPr wrap="square" rtlCol="0">
            <a:spAutoFit/>
          </a:bodyPr>
          <a:lstStyle/>
          <a:p>
            <a:r>
              <a:rPr lang="en-IN" baseline="0" dirty="0">
                <a:solidFill>
                  <a:srgbClr val="000000"/>
                </a:solidFill>
                <a:ea typeface="+mj-ea"/>
              </a:rPr>
              <a:t>Help &amp; Support</a:t>
            </a:r>
          </a:p>
        </p:txBody>
      </p:sp>
      <p:sp>
        <p:nvSpPr>
          <p:cNvPr id="11" name="TextBox 10">
            <a:extLst>
              <a:ext uri="{FF2B5EF4-FFF2-40B4-BE49-F238E27FC236}">
                <a16:creationId xmlns:a16="http://schemas.microsoft.com/office/drawing/2014/main" id="{29DAFEAD-DA71-436A-A57F-A84D98A73AAF}"/>
              </a:ext>
            </a:extLst>
          </p:cNvPr>
          <p:cNvSpPr txBox="1"/>
          <p:nvPr/>
        </p:nvSpPr>
        <p:spPr>
          <a:xfrm>
            <a:off x="5657298" y="3601650"/>
            <a:ext cx="1960237" cy="276999"/>
          </a:xfrm>
          <a:prstGeom prst="rect">
            <a:avLst/>
          </a:prstGeom>
          <a:noFill/>
        </p:spPr>
        <p:txBody>
          <a:bodyPr wrap="square" rtlCol="0">
            <a:spAutoFit/>
          </a:bodyPr>
          <a:lstStyle/>
          <a:p>
            <a:r>
              <a:rPr lang="en-IN" baseline="0" dirty="0">
                <a:solidFill>
                  <a:srgbClr val="000000"/>
                </a:solidFill>
                <a:ea typeface="+mj-ea"/>
              </a:rPr>
              <a:t>Contact Us</a:t>
            </a:r>
          </a:p>
        </p:txBody>
      </p:sp>
    </p:spTree>
    <p:extLst>
      <p:ext uri="{BB962C8B-B14F-4D97-AF65-F5344CB8AC3E}">
        <p14:creationId xmlns:p14="http://schemas.microsoft.com/office/powerpoint/2010/main" val="1489850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DDAD0A4-E9B1-4913-AC13-183F0C24F765}"/>
              </a:ext>
            </a:extLst>
          </p:cNvPr>
          <p:cNvPicPr>
            <a:picLocks noChangeAspect="1"/>
          </p:cNvPicPr>
          <p:nvPr/>
        </p:nvPicPr>
        <p:blipFill rotWithShape="1">
          <a:blip r:embed="rId2"/>
          <a:srcRect l="-1" t="8148" r="38681" b="19630"/>
          <a:stretch/>
        </p:blipFill>
        <p:spPr>
          <a:xfrm>
            <a:off x="685800" y="1467421"/>
            <a:ext cx="3333750" cy="2208657"/>
          </a:xfrm>
          <a:prstGeom prst="rect">
            <a:avLst/>
          </a:prstGeom>
        </p:spPr>
      </p:pic>
      <p:pic>
        <p:nvPicPr>
          <p:cNvPr id="10" name="Picture 9">
            <a:extLst>
              <a:ext uri="{FF2B5EF4-FFF2-40B4-BE49-F238E27FC236}">
                <a16:creationId xmlns:a16="http://schemas.microsoft.com/office/drawing/2014/main" id="{B2BC7FD3-F2A0-4197-A74D-7CC2C930F9F8}"/>
              </a:ext>
            </a:extLst>
          </p:cNvPr>
          <p:cNvPicPr>
            <a:picLocks noChangeAspect="1"/>
          </p:cNvPicPr>
          <p:nvPr/>
        </p:nvPicPr>
        <p:blipFill rotWithShape="1">
          <a:blip r:embed="rId3"/>
          <a:srcRect t="7778" b="32222"/>
          <a:stretch/>
        </p:blipFill>
        <p:spPr>
          <a:xfrm>
            <a:off x="4083050" y="1467421"/>
            <a:ext cx="4743450" cy="2208657"/>
          </a:xfrm>
          <a:prstGeom prst="rect">
            <a:avLst/>
          </a:prstGeom>
        </p:spPr>
      </p:pic>
      <p:sp>
        <p:nvSpPr>
          <p:cNvPr id="11" name="TextBox 10">
            <a:extLst>
              <a:ext uri="{FF2B5EF4-FFF2-40B4-BE49-F238E27FC236}">
                <a16:creationId xmlns:a16="http://schemas.microsoft.com/office/drawing/2014/main" id="{166DA3C2-10E9-489B-8175-340835F4D0C8}"/>
              </a:ext>
            </a:extLst>
          </p:cNvPr>
          <p:cNvSpPr txBox="1"/>
          <p:nvPr/>
        </p:nvSpPr>
        <p:spPr>
          <a:xfrm>
            <a:off x="2946400" y="698499"/>
            <a:ext cx="2146300" cy="338554"/>
          </a:xfrm>
          <a:prstGeom prst="rect">
            <a:avLst/>
          </a:prstGeom>
          <a:noFill/>
        </p:spPr>
        <p:txBody>
          <a:bodyPr wrap="square" rtlCol="0">
            <a:spAutoFit/>
          </a:bodyPr>
          <a:lstStyle/>
          <a:p>
            <a:r>
              <a:rPr lang="en-IN" sz="1600" dirty="0">
                <a:solidFill>
                  <a:srgbClr val="000000"/>
                </a:solidFill>
                <a:ea typeface="+mj-ea"/>
              </a:rPr>
              <a:t>Some Features</a:t>
            </a:r>
            <a:endParaRPr lang="en-IN" sz="1600" baseline="0" dirty="0">
              <a:solidFill>
                <a:srgbClr val="000000"/>
              </a:solidFill>
              <a:ea typeface="+mj-ea"/>
            </a:endParaRPr>
          </a:p>
        </p:txBody>
      </p:sp>
      <p:sp>
        <p:nvSpPr>
          <p:cNvPr id="12" name="TextBox 11">
            <a:extLst>
              <a:ext uri="{FF2B5EF4-FFF2-40B4-BE49-F238E27FC236}">
                <a16:creationId xmlns:a16="http://schemas.microsoft.com/office/drawing/2014/main" id="{31D6899E-0C8E-4DF8-A172-6DBB5C02815C}"/>
              </a:ext>
            </a:extLst>
          </p:cNvPr>
          <p:cNvSpPr txBox="1"/>
          <p:nvPr/>
        </p:nvSpPr>
        <p:spPr>
          <a:xfrm>
            <a:off x="1600594" y="3769151"/>
            <a:ext cx="1638300" cy="276999"/>
          </a:xfrm>
          <a:prstGeom prst="rect">
            <a:avLst/>
          </a:prstGeom>
          <a:noFill/>
        </p:spPr>
        <p:txBody>
          <a:bodyPr wrap="square" rtlCol="0">
            <a:spAutoFit/>
          </a:bodyPr>
          <a:lstStyle/>
          <a:p>
            <a:r>
              <a:rPr lang="en-IN" baseline="0" dirty="0">
                <a:solidFill>
                  <a:srgbClr val="000000"/>
                </a:solidFill>
                <a:ea typeface="+mj-ea"/>
              </a:rPr>
              <a:t>Track Status</a:t>
            </a:r>
          </a:p>
        </p:txBody>
      </p:sp>
      <p:sp>
        <p:nvSpPr>
          <p:cNvPr id="13" name="TextBox 12">
            <a:extLst>
              <a:ext uri="{FF2B5EF4-FFF2-40B4-BE49-F238E27FC236}">
                <a16:creationId xmlns:a16="http://schemas.microsoft.com/office/drawing/2014/main" id="{717440C9-4240-4E53-A8B6-EC07E8A3B559}"/>
              </a:ext>
            </a:extLst>
          </p:cNvPr>
          <p:cNvSpPr txBox="1"/>
          <p:nvPr/>
        </p:nvSpPr>
        <p:spPr>
          <a:xfrm>
            <a:off x="5635625" y="3769151"/>
            <a:ext cx="1638300" cy="276999"/>
          </a:xfrm>
          <a:prstGeom prst="rect">
            <a:avLst/>
          </a:prstGeom>
          <a:noFill/>
        </p:spPr>
        <p:txBody>
          <a:bodyPr wrap="square" rtlCol="0">
            <a:spAutoFit/>
          </a:bodyPr>
          <a:lstStyle/>
          <a:p>
            <a:r>
              <a:rPr lang="en-IN" baseline="0" dirty="0">
                <a:solidFill>
                  <a:srgbClr val="000000"/>
                </a:solidFill>
                <a:ea typeface="+mj-ea"/>
              </a:rPr>
              <a:t>Forgot Credentials</a:t>
            </a:r>
          </a:p>
        </p:txBody>
      </p:sp>
    </p:spTree>
    <p:extLst>
      <p:ext uri="{BB962C8B-B14F-4D97-AF65-F5344CB8AC3E}">
        <p14:creationId xmlns:p14="http://schemas.microsoft.com/office/powerpoint/2010/main" val="415094509"/>
      </p:ext>
    </p:extLst>
  </p:cSld>
  <p:clrMapOvr>
    <a:masterClrMapping/>
  </p:clrMapOvr>
</p:sld>
</file>

<file path=ppt/theme/theme1.xml><?xml version="1.0" encoding="utf-8"?>
<a:theme xmlns:a="http://schemas.openxmlformats.org/drawingml/2006/main" name="L&amp;T Infotech">
  <a:themeElements>
    <a:clrScheme name="L&amp;T">
      <a:dk1>
        <a:srgbClr val="7C7C7C"/>
      </a:dk1>
      <a:lt1>
        <a:srgbClr val="FEFDFD"/>
      </a:lt1>
      <a:dk2>
        <a:srgbClr val="B2B2B2"/>
      </a:dk2>
      <a:lt2>
        <a:srgbClr val="FEFDFD"/>
      </a:lt2>
      <a:accent1>
        <a:srgbClr val="124079"/>
      </a:accent1>
      <a:accent2>
        <a:srgbClr val="7C7C7C"/>
      </a:accent2>
      <a:accent3>
        <a:srgbClr val="FCC320"/>
      </a:accent3>
      <a:accent4>
        <a:srgbClr val="20BDBE"/>
      </a:accent4>
      <a:accent5>
        <a:srgbClr val="706952"/>
      </a:accent5>
      <a:accent6>
        <a:srgbClr val="1AB26C"/>
      </a:accent6>
      <a:hlink>
        <a:srgbClr val="939598"/>
      </a:hlink>
      <a:folHlink>
        <a:srgbClr val="BBBDC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rosted Glass">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txDef>
      <a:spPr>
        <a:noFill/>
      </a:spPr>
      <a:bodyPr wrap="none" rtlCol="0">
        <a:spAutoFit/>
      </a:bodyPr>
      <a:lstStyle>
        <a:defPPr>
          <a:defRPr baseline="0" dirty="0">
            <a:ea typeface="+mj-ea"/>
          </a:defRPr>
        </a:defPPr>
      </a:lstStyle>
    </a:tx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Aqua">
      <a:srgbClr val="00B0B9"/>
    </a:custClr>
    <a:custClr name="Aqua Tint">
      <a:srgbClr val="99DFE3"/>
    </a:custClr>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extLst>
    <a:ext uri="{05A4C25C-085E-4340-85A3-A5531E510DB2}">
      <thm15:themeFamily xmlns:thm15="http://schemas.microsoft.com/office/thememl/2012/main" name="Presentation1" id="{702403EB-318C-439B-9AB2-BA2B8AB33F7C}" vid="{E6FED60A-EEAF-4841-AC95-7D184802CB98}"/>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702403EB-318C-439B-9AB2-BA2B8AB33F7C}" vid="{819E83EB-3304-45C5-AE68-EF214ADD408D}"/>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24B8D4DEE789A4CA06D83EF8F97359C" ma:contentTypeVersion="12" ma:contentTypeDescription="Create a new document." ma:contentTypeScope="" ma:versionID="2dd8ebf98990708639f5602b73ab8a5f">
  <xsd:schema xmlns:xsd="http://www.w3.org/2001/XMLSchema" xmlns:xs="http://www.w3.org/2001/XMLSchema" xmlns:p="http://schemas.microsoft.com/office/2006/metadata/properties" xmlns:ns2="c09490c5-9848-410e-a310-fecde5b8464b" xmlns:ns3="15dbe8c9-25bc-4a6c-8e78-e9d9f19e3679" targetNamespace="http://schemas.microsoft.com/office/2006/metadata/properties" ma:root="true" ma:fieldsID="70039f9086e4bd80a9be60926d62a914" ns2:_="" ns3:_="">
    <xsd:import namespace="c09490c5-9848-410e-a310-fecde5b8464b"/>
    <xsd:import namespace="15dbe8c9-25bc-4a6c-8e78-e9d9f19e3679"/>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9490c5-9848-410e-a310-fecde5b8464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5dbe8c9-25bc-4a6c-8e78-e9d9f19e367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8ABB6DC8-0142-4676-96FE-F1693BA95046}">
  <ds:schemaRefs>
    <ds:schemaRef ds:uri="http://schemas.microsoft.com/sharepoint/v3/contenttype/forms"/>
  </ds:schemaRefs>
</ds:datastoreItem>
</file>

<file path=customXml/itemProps2.xml><?xml version="1.0" encoding="utf-8"?>
<ds:datastoreItem xmlns:ds="http://schemas.openxmlformats.org/officeDocument/2006/customXml" ds:itemID="{39781202-294C-483E-B058-55A13ACB26D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09490c5-9848-410e-a310-fecde5b8464b"/>
    <ds:schemaRef ds:uri="15dbe8c9-25bc-4a6c-8e78-e9d9f19e367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4559248-63FA-4C6E-A37D-96FF4426E5C5}">
  <ds:schemaRefs>
    <ds:schemaRef ds:uri="15dbe8c9-25bc-4a6c-8e78-e9d9f19e3679"/>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c09490c5-9848-410e-a310-fecde5b8464b"/>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blank</Template>
  <TotalTime>49</TotalTime>
  <Words>368</Words>
  <Application>Microsoft Office PowerPoint</Application>
  <PresentationFormat>On-screen Show (16:9)</PresentationFormat>
  <Paragraphs>47</Paragraphs>
  <Slides>12</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12</vt:i4>
      </vt:variant>
    </vt:vector>
  </HeadingPairs>
  <TitlesOfParts>
    <vt:vector size="18" baseType="lpstr">
      <vt:lpstr>Arial</vt:lpstr>
      <vt:lpstr>Calibri Light</vt:lpstr>
      <vt:lpstr>Symbol</vt:lpstr>
      <vt:lpstr>Wingdings</vt:lpstr>
      <vt:lpstr>L&amp;T Infotech</vt:lpstr>
      <vt:lpstr>Custom Design</vt:lpstr>
      <vt:lpstr>Banking Case-study</vt:lpstr>
      <vt:lpstr>Team Members</vt:lpstr>
      <vt:lpstr>Problem Statement</vt:lpstr>
      <vt:lpstr>Mandatory Modules</vt:lpstr>
      <vt:lpstr>Project Flow</vt:lpstr>
      <vt:lpstr>Categorization</vt:lpstr>
      <vt:lpstr>Snapshots</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Adith Shetty</cp:lastModifiedBy>
  <cp:revision>9</cp:revision>
  <cp:lastPrinted>2015-11-28T12:28:20Z</cp:lastPrinted>
  <dcterms:created xsi:type="dcterms:W3CDTF">2020-10-08T07:30:30Z</dcterms:created>
  <dcterms:modified xsi:type="dcterms:W3CDTF">2020-12-09T16:17:42Z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0x010100E24B8D4DEE789A4CA06D83EF8F97359C</vt:lpwstr>
  </property>
  <property fmtid="{D5CDD505-2E9C-101B-9397-08002B2CF9AE}" pid="3" name="TOCOpt">
    <vt:lpwstr>1</vt:lpwstr>
  </property>
  <property fmtid="{D5CDD505-2E9C-101B-9397-08002B2CF9AE}" pid="4" name="PNSOpt">
    <vt:lpwstr>1</vt:lpwstr>
  </property>
  <property fmtid="{D5CDD505-2E9C-101B-9397-08002B2CF9AE}" pid="5" name="Pitchbook Compatible">
    <vt:lpwstr>Yes</vt:lpwstr>
  </property>
</Properties>
</file>