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iL4pwLmRRmPy9ig40e05aql+6F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78980A-386E-48F9-986E-58A7479F3397}">
  <a:tblStyle styleId="{A778980A-386E-48F9-986E-58A7479F339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4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2" Type="http://customschemas.google.com/relationships/presentationmetadata" Target="metadata"/><Relationship Id="rId36" Type="http://schemas.openxmlformats.org/officeDocument/2006/relationships/tableStyles" Target="tableStyles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/>
        </p:nvSpPr>
        <p:spPr>
          <a:xfrm>
            <a:off x="382089" y="140897"/>
            <a:ext cx="6100904" cy="886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Times New Roman"/>
              <a:buNone/>
            </a:pPr>
            <a:r>
              <a:rPr lang="en-GB" sz="4000" b="1" dirty="0">
                <a:solidFill>
                  <a:srgbClr val="4F61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 Diagram</a:t>
            </a:r>
            <a:endParaRPr sz="3600" b="1" dirty="0">
              <a:solidFill>
                <a:srgbClr val="4F61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F0EDCC-C3E3-F25D-B519-A713B68C15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543" y="1125816"/>
            <a:ext cx="10120045" cy="5154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CS8811 Project Work</dc:title>
  <dc:creator>Vidya Varshini</dc:creator>
  <cp:lastModifiedBy>ADITHI M</cp:lastModifiedBy>
  <cp:revision>702</cp:revision>
  <dcterms:created xsi:type="dcterms:W3CDTF">2023-02-11T06:30:49Z</dcterms:created>
  <dcterms:modified xsi:type="dcterms:W3CDTF">2023-10-31T14:25:34Z</dcterms:modified>
</cp:coreProperties>
</file>