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4"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80374" y="639098"/>
            <a:ext cx="7211626" cy="3686007"/>
          </a:xfrm>
        </p:spPr>
        <p:txBody>
          <a:bodyPr>
            <a:normAutofit/>
          </a:bodyPr>
          <a:lstStyle/>
          <a:p>
            <a:r>
              <a:rPr lang="en-US" sz="8000" dirty="0"/>
              <a:t>NETSPARKER</a:t>
            </a:r>
            <a:br>
              <a:rPr lang="en-US" sz="8000" dirty="0"/>
            </a:br>
            <a:r>
              <a:rPr lang="en-US" sz="8000" dirty="0"/>
              <a:t>   REPORT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30F4D-73B1-4488-92D3-503026B99731}"/>
              </a:ext>
            </a:extLst>
          </p:cNvPr>
          <p:cNvSpPr>
            <a:spLocks noGrp="1"/>
          </p:cNvSpPr>
          <p:nvPr>
            <p:ph idx="1"/>
          </p:nvPr>
        </p:nvSpPr>
        <p:spPr>
          <a:xfrm>
            <a:off x="5432351" y="1727199"/>
            <a:ext cx="5928344" cy="2942455"/>
          </a:xfrm>
        </p:spPr>
        <p:txBody>
          <a:bodyPr/>
          <a:lstStyle/>
          <a:p>
            <a:r>
              <a:rPr lang="en-US" dirty="0">
                <a:solidFill>
                  <a:srgbClr val="C00000"/>
                </a:solidFill>
              </a:rPr>
              <a:t>Netsparker is a security scanner for web applications. Netsparker is a piece of software that detects existing vulnerabilities in online applications and provides detailed reports with recommendations for how to fix them. It enables you to close the cybersecurity talent gap and totally automate web security activities.</a:t>
            </a:r>
            <a:endParaRPr lang="en-IN" dirty="0">
              <a:solidFill>
                <a:srgbClr val="C00000"/>
              </a:solidFill>
            </a:endParaRPr>
          </a:p>
        </p:txBody>
      </p:sp>
      <p:sp>
        <p:nvSpPr>
          <p:cNvPr id="8" name="Rectangle 7">
            <a:extLst>
              <a:ext uri="{FF2B5EF4-FFF2-40B4-BE49-F238E27FC236}">
                <a16:creationId xmlns:a16="http://schemas.microsoft.com/office/drawing/2014/main" id="{2819D1C8-F10B-43A8-9008-81253A42C0C2}"/>
              </a:ext>
            </a:extLst>
          </p:cNvPr>
          <p:cNvSpPr/>
          <p:nvPr/>
        </p:nvSpPr>
        <p:spPr>
          <a:xfrm>
            <a:off x="284283" y="2168344"/>
            <a:ext cx="414844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NETSPARKER</a:t>
            </a:r>
          </a:p>
        </p:txBody>
      </p:sp>
    </p:spTree>
    <p:extLst>
      <p:ext uri="{BB962C8B-B14F-4D97-AF65-F5344CB8AC3E}">
        <p14:creationId xmlns:p14="http://schemas.microsoft.com/office/powerpoint/2010/main" val="10443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DEBAF62A-406E-426C-A23B-A5DD35DA1B4F}"/>
              </a:ext>
            </a:extLst>
          </p:cNvPr>
          <p:cNvPicPr>
            <a:picLocks noChangeAspect="1"/>
          </p:cNvPicPr>
          <p:nvPr/>
        </p:nvPicPr>
        <p:blipFill>
          <a:blip r:embed="rId2"/>
          <a:stretch>
            <a:fillRect/>
          </a:stretch>
        </p:blipFill>
        <p:spPr>
          <a:xfrm>
            <a:off x="409852" y="2459959"/>
            <a:ext cx="11691891" cy="3768706"/>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41C9CDAC-1DB5-44C5-A0A4-68DB2CAE3BA4}"/>
              </a:ext>
            </a:extLst>
          </p:cNvPr>
          <p:cNvSpPr txBox="1"/>
          <p:nvPr/>
        </p:nvSpPr>
        <p:spPr>
          <a:xfrm>
            <a:off x="525202" y="629335"/>
            <a:ext cx="11807300" cy="646331"/>
          </a:xfrm>
          <a:prstGeom prst="rect">
            <a:avLst/>
          </a:prstGeom>
          <a:noFill/>
        </p:spPr>
        <p:txBody>
          <a:bodyPr wrap="square" rtlCol="0">
            <a:spAutoFit/>
          </a:bodyPr>
          <a:lstStyle/>
          <a:p>
            <a:r>
              <a:rPr lang="en-IN" dirty="0">
                <a:solidFill>
                  <a:srgbClr val="7030A0"/>
                </a:solidFill>
              </a:rPr>
              <a:t>After the start of scan we can see 3 critical vulnerabilities in zero.webappsecurity.com website. These three vulnerabilities are related to out-of-date version which leads to known vulnerabilities like css,csrp and many more</a:t>
            </a:r>
            <a:r>
              <a:rPr lang="en-IN" dirty="0"/>
              <a:t>.</a:t>
            </a: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31291C-583E-4AD2-9029-CDB77875995C}"/>
              </a:ext>
            </a:extLst>
          </p:cNvPr>
          <p:cNvPicPr>
            <a:picLocks noChangeAspect="1"/>
          </p:cNvPicPr>
          <p:nvPr/>
        </p:nvPicPr>
        <p:blipFill>
          <a:blip r:embed="rId2"/>
          <a:stretch>
            <a:fillRect/>
          </a:stretch>
        </p:blipFill>
        <p:spPr>
          <a:xfrm>
            <a:off x="2752961" y="1790144"/>
            <a:ext cx="5657850" cy="2952750"/>
          </a:xfrm>
          <a:prstGeom prst="rect">
            <a:avLst/>
          </a:prstGeom>
        </p:spPr>
      </p:pic>
      <p:sp>
        <p:nvSpPr>
          <p:cNvPr id="5" name="TextBox 4">
            <a:extLst>
              <a:ext uri="{FF2B5EF4-FFF2-40B4-BE49-F238E27FC236}">
                <a16:creationId xmlns:a16="http://schemas.microsoft.com/office/drawing/2014/main" id="{34CC477F-7AC7-43A9-A90A-635B266CD43E}"/>
              </a:ext>
            </a:extLst>
          </p:cNvPr>
          <p:cNvSpPr txBox="1"/>
          <p:nvPr/>
        </p:nvSpPr>
        <p:spPr>
          <a:xfrm>
            <a:off x="1473693" y="994299"/>
            <a:ext cx="6069610" cy="369332"/>
          </a:xfrm>
          <a:prstGeom prst="rect">
            <a:avLst/>
          </a:prstGeom>
          <a:noFill/>
        </p:spPr>
        <p:txBody>
          <a:bodyPr wrap="none" rtlCol="0">
            <a:spAutoFit/>
          </a:bodyPr>
          <a:lstStyle/>
          <a:p>
            <a:r>
              <a:rPr lang="en-IN" dirty="0"/>
              <a:t>The below are the issues found in scanning using netsparker.</a:t>
            </a:r>
          </a:p>
        </p:txBody>
      </p:sp>
    </p:spTree>
    <p:extLst>
      <p:ext uri="{BB962C8B-B14F-4D97-AF65-F5344CB8AC3E}">
        <p14:creationId xmlns:p14="http://schemas.microsoft.com/office/powerpoint/2010/main" val="355680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3F33F-E77E-49C6-816F-B593700C7A31}"/>
              </a:ext>
            </a:extLst>
          </p:cNvPr>
          <p:cNvPicPr>
            <a:picLocks noChangeAspect="1"/>
          </p:cNvPicPr>
          <p:nvPr/>
        </p:nvPicPr>
        <p:blipFill>
          <a:blip r:embed="rId2"/>
          <a:stretch>
            <a:fillRect/>
          </a:stretch>
        </p:blipFill>
        <p:spPr>
          <a:xfrm>
            <a:off x="674703" y="215446"/>
            <a:ext cx="11207574" cy="6087700"/>
          </a:xfrm>
          <a:prstGeom prst="rect">
            <a:avLst/>
          </a:prstGeom>
        </p:spPr>
      </p:pic>
    </p:spTree>
    <p:extLst>
      <p:ext uri="{BB962C8B-B14F-4D97-AF65-F5344CB8AC3E}">
        <p14:creationId xmlns:p14="http://schemas.microsoft.com/office/powerpoint/2010/main" val="173263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5CE37-941A-466D-A04E-6BDF11133DF1}"/>
              </a:ext>
            </a:extLst>
          </p:cNvPr>
          <p:cNvSpPr txBox="1"/>
          <p:nvPr/>
        </p:nvSpPr>
        <p:spPr>
          <a:xfrm>
            <a:off x="1127464" y="1624613"/>
            <a:ext cx="10511161" cy="646331"/>
          </a:xfrm>
          <a:prstGeom prst="rect">
            <a:avLst/>
          </a:prstGeom>
          <a:noFill/>
        </p:spPr>
        <p:txBody>
          <a:bodyPr wrap="square" rtlCol="0">
            <a:spAutoFit/>
          </a:bodyPr>
          <a:lstStyle/>
          <a:p>
            <a:r>
              <a:rPr lang="en-IN" dirty="0"/>
              <a:t>The below pdf is the report analysis based on the scanning results produced by netsparker </a:t>
            </a:r>
          </a:p>
          <a:p>
            <a:r>
              <a:rPr lang="en-IN" dirty="0"/>
              <a:t>for the website:</a:t>
            </a:r>
            <a:r>
              <a:rPr lang="en-IN" dirty="0">
                <a:solidFill>
                  <a:srgbClr val="7030A0"/>
                </a:solidFill>
              </a:rPr>
              <a:t> zero.webappsecurity.com </a:t>
            </a:r>
            <a:endParaRPr lang="en-IN" dirty="0"/>
          </a:p>
        </p:txBody>
      </p:sp>
      <p:graphicFrame>
        <p:nvGraphicFramePr>
          <p:cNvPr id="3" name="Object 2">
            <a:extLst>
              <a:ext uri="{FF2B5EF4-FFF2-40B4-BE49-F238E27FC236}">
                <a16:creationId xmlns:a16="http://schemas.microsoft.com/office/drawing/2014/main" id="{84F5C46F-EB5F-4550-9F04-E29F03579873}"/>
              </a:ext>
            </a:extLst>
          </p:cNvPr>
          <p:cNvGraphicFramePr>
            <a:graphicFrameLocks noChangeAspect="1"/>
          </p:cNvGraphicFramePr>
          <p:nvPr>
            <p:extLst>
              <p:ext uri="{D42A27DB-BD31-4B8C-83A1-F6EECF244321}">
                <p14:modId xmlns:p14="http://schemas.microsoft.com/office/powerpoint/2010/main" val="514053756"/>
              </p:ext>
            </p:extLst>
          </p:nvPr>
        </p:nvGraphicFramePr>
        <p:xfrm>
          <a:off x="1735677" y="2909025"/>
          <a:ext cx="3635313" cy="1529810"/>
        </p:xfrm>
        <a:graphic>
          <a:graphicData uri="http://schemas.openxmlformats.org/presentationml/2006/ole">
            <mc:AlternateContent xmlns:mc="http://schemas.openxmlformats.org/markup-compatibility/2006">
              <mc:Choice xmlns:v="urn:schemas-microsoft-com:vml" Requires="v">
                <p:oleObj name="Packager Shell Object" showAsIcon="1" r:id="rId2" imgW="1085040" imgH="451080" progId="Package">
                  <p:embed/>
                </p:oleObj>
              </mc:Choice>
              <mc:Fallback>
                <p:oleObj name="Packager Shell Object" showAsIcon="1" r:id="rId2" imgW="1085040" imgH="451080" progId="Package">
                  <p:embed/>
                  <p:pic>
                    <p:nvPicPr>
                      <p:cNvPr id="0" name=""/>
                      <p:cNvPicPr/>
                      <p:nvPr/>
                    </p:nvPicPr>
                    <p:blipFill>
                      <a:blip r:embed="rId3"/>
                      <a:stretch>
                        <a:fillRect/>
                      </a:stretch>
                    </p:blipFill>
                    <p:spPr>
                      <a:xfrm>
                        <a:off x="1735677" y="2909025"/>
                        <a:ext cx="3635313" cy="1529810"/>
                      </a:xfrm>
                      <a:prstGeom prst="rect">
                        <a:avLst/>
                      </a:prstGeom>
                    </p:spPr>
                  </p:pic>
                </p:oleObj>
              </mc:Fallback>
            </mc:AlternateContent>
          </a:graphicData>
        </a:graphic>
      </p:graphicFrame>
    </p:spTree>
    <p:extLst>
      <p:ext uri="{BB962C8B-B14F-4D97-AF65-F5344CB8AC3E}">
        <p14:creationId xmlns:p14="http://schemas.microsoft.com/office/powerpoint/2010/main" val="339768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E6F629-AAE7-4ABD-90F3-53EBBE87F457}"/>
              </a:ext>
            </a:extLst>
          </p:cNvPr>
          <p:cNvSpPr/>
          <p:nvPr/>
        </p:nvSpPr>
        <p:spPr>
          <a:xfrm>
            <a:off x="4300636" y="2967335"/>
            <a:ext cx="359072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3295478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{8806740F-2351-4F1F-A0EF-B50CEA409B8E}tf56160789_win32</Template>
  <TotalTime>121</TotalTime>
  <Words>132</Words>
  <Application>Microsoft Office PowerPoint</Application>
  <PresentationFormat>Widescreen</PresentationFormat>
  <Paragraphs>8</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1_RetrospectVTI</vt:lpstr>
      <vt:lpstr>Package</vt:lpstr>
      <vt:lpstr>NETSPARKER    REPORT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NETSPARKER    REPORT</dc:title>
  <dc:creator>ADITHI chitta</dc:creator>
  <cp:lastModifiedBy>ADITHI chitta</cp:lastModifiedBy>
  <cp:revision>1</cp:revision>
  <dcterms:created xsi:type="dcterms:W3CDTF">2021-08-05T04:12:43Z</dcterms:created>
  <dcterms:modified xsi:type="dcterms:W3CDTF">2021-08-05T06:13:53Z</dcterms:modified>
</cp:coreProperties>
</file>