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CDE1-3466-475C-A169-69C413C522A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46F-068E-412D-BC91-11E4CF447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CDE1-3466-475C-A169-69C413C522A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46F-068E-412D-BC91-11E4CF447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CDE1-3466-475C-A169-69C413C522A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46F-068E-412D-BC91-11E4CF447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CDE1-3466-475C-A169-69C413C522A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46F-068E-412D-BC91-11E4CF447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CDE1-3466-475C-A169-69C413C522A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46F-068E-412D-BC91-11E4CF447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CDE1-3466-475C-A169-69C413C522A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46F-068E-412D-BC91-11E4CF447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CDE1-3466-475C-A169-69C413C522A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46F-068E-412D-BC91-11E4CF447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CDE1-3466-475C-A169-69C413C522A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46F-068E-412D-BC91-11E4CF447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CDE1-3466-475C-A169-69C413C522A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46F-068E-412D-BC91-11E4CF447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CDE1-3466-475C-A169-69C413C522A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46F-068E-412D-BC91-11E4CF447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CDE1-3466-475C-A169-69C413C522A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46F-068E-412D-BC91-11E4CF447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CDE1-3466-475C-A169-69C413C522A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F46F-068E-412D-BC91-11E4CF4478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NANDHAKUMAR</dc:creator>
  <cp:lastModifiedBy>NANDHAKUMAR</cp:lastModifiedBy>
  <cp:revision>1</cp:revision>
  <dcterms:created xsi:type="dcterms:W3CDTF">2022-11-23T14:04:09Z</dcterms:created>
  <dcterms:modified xsi:type="dcterms:W3CDTF">2022-11-23T14:10:05Z</dcterms:modified>
</cp:coreProperties>
</file>