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 /><Relationship Id="rId2" Type="http://schemas.openxmlformats.org/officeDocument/2006/relationships/image" Target="../media/image1.tmp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tmp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F194-6ACA-BC61-A96E-AB7A02106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NAAN MUDHALVAN ASSIGNMENT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30FCE-D61E-990C-3BD7-5E44ADBBE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U. </a:t>
            </a:r>
            <a:r>
              <a:rPr lang="en-US" dirty="0" err="1"/>
              <a:t>Alagu</a:t>
            </a:r>
            <a:r>
              <a:rPr lang="en-US" dirty="0"/>
              <a:t> </a:t>
            </a:r>
            <a:r>
              <a:rPr lang="en-US" dirty="0" err="1"/>
              <a:t>Anandhi</a:t>
            </a:r>
            <a:endParaRPr lang="en-US" dirty="0"/>
          </a:p>
          <a:p>
            <a:r>
              <a:rPr lang="en-US" dirty="0"/>
              <a:t>(921420108001)</a:t>
            </a:r>
          </a:p>
          <a:p>
            <a:r>
              <a:rPr lang="en-US" dirty="0"/>
              <a:t>RVS EDUCATIONAL TRUST’S GROUP OF INSTITUTIONS  ,DINDIGUL </a:t>
            </a:r>
          </a:p>
        </p:txBody>
      </p:sp>
    </p:spTree>
    <p:extLst>
      <p:ext uri="{BB962C8B-B14F-4D97-AF65-F5344CB8AC3E}">
        <p14:creationId xmlns:p14="http://schemas.microsoft.com/office/powerpoint/2010/main" val="6673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C608-2B63-CD9B-ED7E-73BF6372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1.Creating A website using WordPress and post new article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81D1C4-E409-3144-1F8B-FEE54334B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51569" y="2371229"/>
            <a:ext cx="2287690" cy="3831153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891667-2C86-2456-5F31-670CB2DE8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17997"/>
            <a:ext cx="2543734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ananthi2002alagu9.wordpress.com(opens in a new tab)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E3446F6-7A39-517D-EDCE-6A9301311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051619" y="2371230"/>
            <a:ext cx="2144969" cy="3831153"/>
          </a:xfr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EC159ECD-D277-2091-6003-28186E6D1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9044457" y="2444666"/>
            <a:ext cx="2158396" cy="3831153"/>
          </a:xfrm>
        </p:spPr>
      </p:pic>
    </p:spTree>
    <p:extLst>
      <p:ext uri="{BB962C8B-B14F-4D97-AF65-F5344CB8AC3E}">
        <p14:creationId xmlns:p14="http://schemas.microsoft.com/office/powerpoint/2010/main" val="312241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0254-F41B-4C76-43C8-4DF6A09F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2.CREATE A NEW FACEBOOK BUSINESS PAGE AND POST ONE SOCIAL MEDIA POSTER FOR YOUR BRAND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92F521-EB18-AA5E-C622-47B8405DB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117799" y="2375065"/>
            <a:ext cx="2700380" cy="448293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86571A-1BE4-F317-BC74-EB51E4644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29" y="2791325"/>
            <a:ext cx="3893413" cy="310198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https://www.facebook.com/61552124760109/posts/pfbid0wDcLXkPzuySE3nqhpvQouGsKztyfMhkyJisPv1iUxZJ7gADp8HHRdNtjfhufnqLZl/?app=fbl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1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A041-740B-9085-5677-D5B6B573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3.Create and design a social media ad poster using </a:t>
            </a:r>
            <a:r>
              <a:rPr lang="en-US" dirty="0" err="1"/>
              <a:t>Canva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CA4B1D-F179-90BB-F6F7-73C8B360E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567443" y="2638425"/>
            <a:ext cx="3657971" cy="3657971"/>
          </a:xfrm>
        </p:spPr>
      </p:pic>
    </p:spTree>
    <p:extLst>
      <p:ext uri="{BB962C8B-B14F-4D97-AF65-F5344CB8AC3E}">
        <p14:creationId xmlns:p14="http://schemas.microsoft.com/office/powerpoint/2010/main" val="117770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5B32-BC3B-3958-1119-1BE1763D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4.Create E-mail newsletter Design using </a:t>
            </a:r>
            <a:r>
              <a:rPr lang="en-US" dirty="0" err="1"/>
              <a:t>Mailchimp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627963-745B-9CE6-85CD-C7AA6A824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746730" y="2449286"/>
            <a:ext cx="1107319" cy="4168733"/>
          </a:xfrm>
        </p:spPr>
      </p:pic>
    </p:spTree>
    <p:extLst>
      <p:ext uri="{BB962C8B-B14F-4D97-AF65-F5344CB8AC3E}">
        <p14:creationId xmlns:p14="http://schemas.microsoft.com/office/powerpoint/2010/main" val="23233545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Parcel</vt:lpstr>
      <vt:lpstr>NAAN MUDHALVAN ASSIGNMENT </vt:lpstr>
      <vt:lpstr>1.Creating A website using WordPress and post new article </vt:lpstr>
      <vt:lpstr>2.CREATE A NEW FACEBOOK BUSINESS PAGE AND POST ONE SOCIAL MEDIA POSTER FOR YOUR BRAND </vt:lpstr>
      <vt:lpstr>3.Create and design a social media ad poster using Canva</vt:lpstr>
      <vt:lpstr>4.Create E-mail newsletter Design using Mailchimp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MUDHALVAN ASSIGNMENT </dc:title>
  <dc:creator>dinipriyam@gmail.com</dc:creator>
  <cp:lastModifiedBy>dinipriyam@gmail.com</cp:lastModifiedBy>
  <cp:revision>8</cp:revision>
  <dcterms:created xsi:type="dcterms:W3CDTF">2023-10-19T06:02:18Z</dcterms:created>
  <dcterms:modified xsi:type="dcterms:W3CDTF">2023-10-29T13:39:23Z</dcterms:modified>
</cp:coreProperties>
</file>