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206" autoAdjust="0"/>
  </p:normalViewPr>
  <p:slideViewPr>
    <p:cSldViewPr>
      <p:cViewPr>
        <p:scale>
          <a:sx n="50" d="100"/>
          <a:sy n="50" d="100"/>
        </p:scale>
        <p:origin x="38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9.jpe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5917225" cy="2714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 ON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FEAC1CC-6EBF-0C9B-EAE5-7022E25DF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0" y="1919209"/>
            <a:ext cx="5867400" cy="7425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93224" y="2063481"/>
            <a:ext cx="11899375" cy="640976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41439" y="200558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AB00EFF-F895-4092-BDE0-F98EB68DE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7783" y="2776098"/>
            <a:ext cx="7433665" cy="478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6999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3F6A2-A2EA-BF34-B885-7B78B1FC52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07" r="1400"/>
          <a:stretch/>
        </p:blipFill>
        <p:spPr>
          <a:xfrm>
            <a:off x="2253799" y="5253958"/>
            <a:ext cx="5366202" cy="44945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F937A5-8AA7-AB93-342A-CBF89D883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2895" y="406153"/>
            <a:ext cx="7533217" cy="9443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C852158-242C-F3D8-CDFD-40E9BB1F8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331" y="1580993"/>
            <a:ext cx="3386027" cy="4201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4A43E4-0A58-4490-2DAD-D554A31DF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344" y="3059388"/>
            <a:ext cx="2687251" cy="6322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A18FDA-2C96-76F9-E76A-6C2799325D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3262" y="4776243"/>
            <a:ext cx="2761084" cy="4949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13BB98-5498-ABFE-AFBE-5E150C89A4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1036" y="6298882"/>
            <a:ext cx="2430339" cy="57491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DCCC985-7A55-611D-F29D-9EB8FBCD5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2277" y="8121655"/>
            <a:ext cx="3205056" cy="477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8FF9B6-2381-AD0D-731C-96CBF7C34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3396128"/>
            <a:ext cx="15079540" cy="419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9827001-6AE7-1473-FF02-318252C46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919" y="2014073"/>
            <a:ext cx="10486481" cy="7104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8E47A06-A752-4DB4-ABB6-32E38FF26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3504" y="1322542"/>
            <a:ext cx="9316565" cy="76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Calibri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Adithiyha R</cp:lastModifiedBy>
  <cp:revision>10</cp:revision>
  <dcterms:created xsi:type="dcterms:W3CDTF">2006-08-16T00:00:00Z</dcterms:created>
  <dcterms:modified xsi:type="dcterms:W3CDTF">2024-08-07T09:32:55Z</dcterms:modified>
  <dc:identifier>DAEhDyfaYKE</dc:identifier>
</cp:coreProperties>
</file>