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6" r:id="rId3"/>
    <p:sldId id="310" r:id="rId4"/>
    <p:sldId id="313" r:id="rId5"/>
    <p:sldId id="314" r:id="rId6"/>
    <p:sldId id="317" r:id="rId7"/>
    <p:sldId id="320" r:id="rId8"/>
    <p:sldId id="315" r:id="rId9"/>
    <p:sldId id="316" r:id="rId10"/>
    <p:sldId id="318" r:id="rId11"/>
    <p:sldId id="321" r:id="rId12"/>
    <p:sldId id="31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4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80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54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8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07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30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4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440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796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8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0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50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22060" y="453246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omputer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3 Week2</a:t>
            </a:r>
          </a:p>
          <a:p>
            <a:pPr algn="ctr"/>
            <a:fld id="{B0333A24-EF3B-4291-83D2-C11EE95FD5FD}" type="datetime2">
              <a:rPr lang="en-US" sz="2000" b="1" spc="-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Thursday, January 28,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602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03545"/>
              </p:ext>
            </p:extLst>
          </p:nvPr>
        </p:nvGraphicFramePr>
        <p:xfrm>
          <a:off x="228600" y="780228"/>
          <a:ext cx="86868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10b)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an array of five 16 bit numbers from memory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56408"/>
              </p:ext>
            </p:extLst>
          </p:nvPr>
        </p:nvGraphicFramePr>
        <p:xfrm>
          <a:off x="3962401" y="2118172"/>
          <a:ext cx="4343400" cy="29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09600"/>
                <a:gridCol w="685800"/>
                <a:gridCol w="530330"/>
                <a:gridCol w="517694"/>
                <a:gridCol w="628376"/>
              </a:tblGrid>
              <a:tr h="304800">
                <a:tc gridSpan="6">
                  <a:txBody>
                    <a:bodyPr/>
                    <a:lstStyle/>
                    <a:p>
                      <a:r>
                        <a:rPr lang="en-US" sz="1200" dirty="0" smtClean="0"/>
                        <a:t>A:.hword 10,20,30,40,50</a:t>
                      </a:r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A+2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A+4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A+6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A+8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A+10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11</a:t>
                      </a:r>
                      <a:endParaRPr lang="en-IN" sz="1200" dirty="0" smtClean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210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280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360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450</a:t>
                      </a:r>
                      <a:endParaRPr lang="en-IN" sz="1200" dirty="0" smtClean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(After Execution)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210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280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360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450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461</a:t>
                      </a:r>
                      <a:endParaRPr lang="en-IN" sz="1200" dirty="0" smtClean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in 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D2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118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168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1C2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1CD</a:t>
                      </a:r>
                      <a:endParaRPr lang="en-IN" sz="12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35527" y="1828800"/>
            <a:ext cx="342207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Algorithm</a:t>
            </a:r>
          </a:p>
          <a:p>
            <a:pPr algn="just"/>
            <a:r>
              <a:rPr lang="pt-BR" sz="1400" dirty="0" smtClean="0"/>
              <a:t>1.Let R0 contain the address of the first number in array A</a:t>
            </a:r>
          </a:p>
          <a:p>
            <a:pPr algn="just"/>
            <a:r>
              <a:rPr lang="pt-BR" sz="1400" dirty="0" smtClean="0"/>
              <a:t>2.Let R1 </a:t>
            </a:r>
            <a:r>
              <a:rPr lang="pt-BR" sz="1400" dirty="0"/>
              <a:t>contain the </a:t>
            </a:r>
            <a:r>
              <a:rPr lang="pt-BR" sz="1400" dirty="0" smtClean="0"/>
              <a:t>count =total numbers in the array=5</a:t>
            </a:r>
          </a:p>
          <a:p>
            <a:pPr algn="just"/>
            <a:r>
              <a:rPr lang="pt-BR" sz="1400" dirty="0" smtClean="0"/>
              <a:t>3.Let R3=Initial sum value=0</a:t>
            </a:r>
            <a:endParaRPr lang="pt-BR" sz="1400" dirty="0"/>
          </a:p>
          <a:p>
            <a:pPr algn="just"/>
            <a:r>
              <a:rPr lang="pt-BR" sz="1400" dirty="0" smtClean="0"/>
              <a:t>4.Copy the first number in the array to R2</a:t>
            </a:r>
          </a:p>
          <a:p>
            <a:pPr algn="just"/>
            <a:r>
              <a:rPr lang="pt-BR" sz="1400" dirty="0" smtClean="0"/>
              <a:t>5.Increment R0 to point to the next half word(R0=R0+2)</a:t>
            </a:r>
          </a:p>
          <a:p>
            <a:pPr algn="just"/>
            <a:r>
              <a:rPr lang="pt-BR" sz="1400" dirty="0" smtClean="0"/>
              <a:t>6.Add </a:t>
            </a:r>
            <a:r>
              <a:rPr lang="pt-BR" sz="1400" dirty="0"/>
              <a:t>both the numbers in R3 and R2</a:t>
            </a:r>
          </a:p>
          <a:p>
            <a:pPr algn="just"/>
            <a:r>
              <a:rPr lang="pt-BR" sz="1400" dirty="0" smtClean="0"/>
              <a:t>7.Save the addition result in R3</a:t>
            </a:r>
          </a:p>
          <a:p>
            <a:pPr algn="just"/>
            <a:r>
              <a:rPr lang="pt-BR" sz="1400" dirty="0" smtClean="0"/>
              <a:t>8.Decrement the count in r1</a:t>
            </a:r>
          </a:p>
          <a:p>
            <a:pPr algn="just"/>
            <a:r>
              <a:rPr lang="pt-BR" sz="1400" dirty="0" smtClean="0"/>
              <a:t>9.Repeat steps 4 to 8 till r1=0</a:t>
            </a:r>
          </a:p>
          <a:p>
            <a:pPr algn="just"/>
            <a:r>
              <a:rPr lang="pt-BR" sz="1400" dirty="0" smtClean="0"/>
              <a:t>10.If r1=0 end execution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558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38273"/>
              </p:ext>
            </p:extLst>
          </p:nvPr>
        </p:nvGraphicFramePr>
        <p:xfrm>
          <a:off x="228599" y="909613"/>
          <a:ext cx="86868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10c)</a:t>
                      </a:r>
                      <a:endParaRPr lang="en-IN" dirty="0"/>
                    </a:p>
                  </a:txBody>
                  <a:tcPr/>
                </a:tc>
              </a:tr>
              <a:tr h="22053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an array of five 8 bit numbers from memory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47359"/>
              </p:ext>
            </p:extLst>
          </p:nvPr>
        </p:nvGraphicFramePr>
        <p:xfrm>
          <a:off x="3429000" y="2765423"/>
          <a:ext cx="3055961" cy="33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12576"/>
                <a:gridCol w="434688"/>
                <a:gridCol w="442155"/>
                <a:gridCol w="427222"/>
                <a:gridCol w="524920"/>
              </a:tblGrid>
              <a:tr h="304800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A:.byte 1,2,3,4,5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A+3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A+4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</a:t>
                      </a:r>
                      <a:endParaRPr lang="en-IN" sz="1000" dirty="0" smtClean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</a:t>
                      </a:r>
                      <a:endParaRPr lang="en-IN" sz="1000" dirty="0" smtClean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(After Execution)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</a:t>
                      </a:r>
                      <a:endParaRPr lang="en-IN" sz="1200" dirty="0" smtClean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in 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r>
                        <a:rPr lang="en-US" sz="1200" dirty="0" smtClean="0"/>
                        <a:t>06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0A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0F</a:t>
                      </a:r>
                      <a:endParaRPr lang="en-IN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35527" y="1828800"/>
            <a:ext cx="28401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Algorithm</a:t>
            </a:r>
            <a:endParaRPr lang="pt-BR" sz="1600" dirty="0"/>
          </a:p>
          <a:p>
            <a:pPr algn="just"/>
            <a:r>
              <a:rPr lang="pt-BR" sz="1600" dirty="0"/>
              <a:t>1.Let R0 contain the address of the first number in array A</a:t>
            </a:r>
          </a:p>
          <a:p>
            <a:pPr algn="just"/>
            <a:r>
              <a:rPr lang="pt-BR" sz="1600" dirty="0"/>
              <a:t>2.Let R1 contain the count =total </a:t>
            </a:r>
            <a:r>
              <a:rPr lang="pt-BR" sz="1600" dirty="0" smtClean="0"/>
              <a:t>number of values </a:t>
            </a:r>
            <a:r>
              <a:rPr lang="pt-BR" sz="1600" dirty="0"/>
              <a:t>in the </a:t>
            </a:r>
            <a:r>
              <a:rPr lang="pt-BR" sz="1600" dirty="0" smtClean="0"/>
              <a:t>array=5</a:t>
            </a:r>
            <a:endParaRPr lang="pt-BR" sz="1600" dirty="0"/>
          </a:p>
          <a:p>
            <a:pPr algn="just"/>
            <a:r>
              <a:rPr lang="pt-BR" sz="1600" dirty="0"/>
              <a:t>3.Let R3=Initial sum value=0</a:t>
            </a:r>
          </a:p>
          <a:p>
            <a:pPr algn="just"/>
            <a:r>
              <a:rPr lang="pt-BR" sz="1600" dirty="0"/>
              <a:t>4.Copy the first number in the array to </a:t>
            </a:r>
            <a:r>
              <a:rPr lang="pt-BR" sz="1600" dirty="0" smtClean="0"/>
              <a:t>R2</a:t>
            </a:r>
            <a:endParaRPr lang="pt-BR" sz="1600" dirty="0"/>
          </a:p>
          <a:p>
            <a:pPr algn="just"/>
            <a:r>
              <a:rPr lang="pt-BR" sz="1600" dirty="0" smtClean="0"/>
              <a:t>5.Increment </a:t>
            </a:r>
            <a:r>
              <a:rPr lang="pt-BR" sz="1600" dirty="0"/>
              <a:t>R0 to point to the next </a:t>
            </a:r>
            <a:r>
              <a:rPr lang="pt-BR" sz="1600" dirty="0" smtClean="0"/>
              <a:t>byte(R0=R0+1)</a:t>
            </a:r>
          </a:p>
          <a:p>
            <a:pPr algn="just"/>
            <a:r>
              <a:rPr lang="pt-BR" sz="1600" dirty="0"/>
              <a:t>6.Add both the numbers in R3 and </a:t>
            </a:r>
            <a:r>
              <a:rPr lang="pt-BR" sz="1600" dirty="0" smtClean="0"/>
              <a:t>R2</a:t>
            </a:r>
            <a:endParaRPr lang="pt-BR" sz="1600" dirty="0"/>
          </a:p>
          <a:p>
            <a:pPr algn="just"/>
            <a:r>
              <a:rPr lang="pt-BR" sz="1600" dirty="0" smtClean="0"/>
              <a:t>7.Save </a:t>
            </a:r>
            <a:r>
              <a:rPr lang="pt-BR" sz="1600" dirty="0"/>
              <a:t>the addition result in R3</a:t>
            </a:r>
          </a:p>
          <a:p>
            <a:pPr algn="just"/>
            <a:r>
              <a:rPr lang="pt-BR" sz="1600" dirty="0"/>
              <a:t>8.Decrement the count in </a:t>
            </a:r>
            <a:r>
              <a:rPr lang="pt-BR" sz="1600" dirty="0" smtClean="0"/>
              <a:t>r1 by 1</a:t>
            </a:r>
            <a:endParaRPr lang="pt-BR" sz="1600" dirty="0"/>
          </a:p>
          <a:p>
            <a:pPr algn="just"/>
            <a:r>
              <a:rPr lang="pt-BR" sz="1600" dirty="0"/>
              <a:t>9.Repeat steps 4 to 8 till r1=0</a:t>
            </a:r>
          </a:p>
          <a:p>
            <a:pPr algn="just"/>
            <a:r>
              <a:rPr lang="pt-BR" sz="1600" dirty="0"/>
              <a:t>10.If r1=0 end execution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616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4085910" y="2887200"/>
            <a:ext cx="343629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881250" y="465588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deeptic@pes.edu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839800" y="36072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452215" y="-2664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086180" y="2049480"/>
            <a:ext cx="3451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4086180" y="312840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881250" y="3858840"/>
            <a:ext cx="56219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7162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30136"/>
              </p:ext>
            </p:extLst>
          </p:nvPr>
        </p:nvGraphicFramePr>
        <p:xfrm>
          <a:off x="228600" y="960429"/>
          <a:ext cx="8686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the value of the number in R0, Write an ALP to store 1 in R1 if R0 is zero, Store 2 in R1 if R0 is positive, Store 3 in R1 if R0 is negative. (</a:t>
                      </a:r>
                      <a:r>
                        <a:rPr lang="en-IN" sz="20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shown in class)</a:t>
                      </a: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62110"/>
              </p:ext>
            </p:extLst>
          </p:nvPr>
        </p:nvGraphicFramePr>
        <p:xfrm>
          <a:off x="4495800" y="2449737"/>
          <a:ext cx="41148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980"/>
                <a:gridCol w="553606"/>
                <a:gridCol w="1307614"/>
                <a:gridCol w="990600"/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compare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 2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compare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compare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4799" y="2998350"/>
            <a:ext cx="40401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Algorithm</a:t>
            </a:r>
          </a:p>
          <a:p>
            <a:pPr algn="just"/>
            <a:r>
              <a:rPr lang="pt-BR" dirty="0"/>
              <a:t>1.The  number is to be saved in R0</a:t>
            </a:r>
          </a:p>
          <a:p>
            <a:pPr algn="just"/>
            <a:r>
              <a:rPr lang="pt-BR" dirty="0" smtClean="0"/>
              <a:t>2.Compare </a:t>
            </a:r>
            <a:r>
              <a:rPr lang="pt-BR" dirty="0"/>
              <a:t>the given number with zero</a:t>
            </a:r>
          </a:p>
          <a:p>
            <a:r>
              <a:rPr lang="pt-BR" dirty="0" smtClean="0"/>
              <a:t>3.If </a:t>
            </a:r>
            <a:r>
              <a:rPr lang="pt-BR" dirty="0"/>
              <a:t>the  given number </a:t>
            </a:r>
            <a:r>
              <a:rPr lang="pt-BR" dirty="0" smtClean="0"/>
              <a:t>is zero,R1=1, </a:t>
            </a:r>
            <a:r>
              <a:rPr lang="pt-BR" dirty="0"/>
              <a:t>end execution</a:t>
            </a:r>
          </a:p>
          <a:p>
            <a:pPr algn="just"/>
            <a:r>
              <a:rPr lang="pt-BR" dirty="0"/>
              <a:t>4.If the </a:t>
            </a:r>
            <a:r>
              <a:rPr lang="pt-BR" dirty="0" smtClean="0"/>
              <a:t>given number </a:t>
            </a:r>
            <a:r>
              <a:rPr lang="pt-BR" dirty="0"/>
              <a:t>is </a:t>
            </a:r>
            <a:r>
              <a:rPr lang="pt-BR" dirty="0" smtClean="0"/>
              <a:t>negative,R1=3, </a:t>
            </a:r>
            <a:r>
              <a:rPr lang="pt-BR" dirty="0"/>
              <a:t>end execution</a:t>
            </a:r>
          </a:p>
          <a:p>
            <a:pPr algn="just"/>
            <a:r>
              <a:rPr lang="pt-BR" dirty="0"/>
              <a:t>5.If the </a:t>
            </a:r>
            <a:r>
              <a:rPr lang="pt-BR" dirty="0" smtClean="0"/>
              <a:t>given number </a:t>
            </a:r>
            <a:r>
              <a:rPr lang="pt-BR" dirty="0"/>
              <a:t>is neither zero nor </a:t>
            </a:r>
            <a:r>
              <a:rPr lang="pt-BR" dirty="0" smtClean="0"/>
              <a:t>negative,the number is assumed to be positive,R1=2,end execution.</a:t>
            </a:r>
          </a:p>
          <a:p>
            <a:pPr algn="just"/>
            <a:r>
              <a:rPr lang="pt-BR" b="1" i="1" dirty="0"/>
              <a:t>(Three Screenshots-Choose your own example)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0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89189"/>
              </p:ext>
            </p:extLst>
          </p:nvPr>
        </p:nvGraphicFramePr>
        <p:xfrm>
          <a:off x="228600" y="780228"/>
          <a:ext cx="868680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effectLst/>
                        </a:rPr>
                        <a:t>Write an ALP to compare the value of R0 and R1, add if R0 = R1, else subtract 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Program shown in class)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97898"/>
              </p:ext>
            </p:extLst>
          </p:nvPr>
        </p:nvGraphicFramePr>
        <p:xfrm>
          <a:off x="4724400" y="2286000"/>
          <a:ext cx="41148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980"/>
                <a:gridCol w="553606"/>
                <a:gridCol w="1307614"/>
                <a:gridCol w="990600"/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 1</a:t>
                      </a:r>
                      <a:endParaRPr lang="en-IN"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R1=</a:t>
                      </a:r>
                      <a:r>
                        <a:rPr lang="en-US" dirty="0" smtClean="0"/>
                        <a:t>0x05,</a:t>
                      </a:r>
                      <a:r>
                        <a:rPr lang="pt-BR" sz="1800" dirty="0" smtClean="0"/>
                        <a:t> R0=</a:t>
                      </a:r>
                      <a:r>
                        <a:rPr lang="en-US" dirty="0" smtClean="0"/>
                        <a:t>0x05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R2=R1+R0=0x0A</a:t>
                      </a:r>
                      <a:endParaRPr lang="en-IN" dirty="0" smtClean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 2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R1=</a:t>
                      </a:r>
                      <a:r>
                        <a:rPr lang="en-US" dirty="0" smtClean="0"/>
                        <a:t>0x06,</a:t>
                      </a:r>
                      <a:r>
                        <a:rPr lang="pt-BR" sz="1800" dirty="0" smtClean="0"/>
                        <a:t>R0=</a:t>
                      </a:r>
                      <a:r>
                        <a:rPr lang="en-US" dirty="0" smtClean="0"/>
                        <a:t>0x05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R2=R1-R0=0x01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2090163"/>
            <a:ext cx="449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Algorithm</a:t>
            </a:r>
          </a:p>
          <a:p>
            <a:pPr algn="just"/>
            <a:r>
              <a:rPr lang="pt-BR" dirty="0"/>
              <a:t>1.The </a:t>
            </a:r>
            <a:r>
              <a:rPr lang="pt-BR" dirty="0" smtClean="0"/>
              <a:t>first number </a:t>
            </a:r>
            <a:r>
              <a:rPr lang="pt-BR" dirty="0"/>
              <a:t>is to be saved in </a:t>
            </a:r>
            <a:r>
              <a:rPr lang="pt-BR" dirty="0" smtClean="0"/>
              <a:t>R0</a:t>
            </a:r>
          </a:p>
          <a:p>
            <a:pPr algn="just"/>
            <a:r>
              <a:rPr lang="pt-BR" dirty="0" smtClean="0"/>
              <a:t>2.The second number </a:t>
            </a:r>
            <a:r>
              <a:rPr lang="pt-BR" dirty="0"/>
              <a:t>is to be saved in </a:t>
            </a:r>
            <a:r>
              <a:rPr lang="pt-BR" dirty="0" smtClean="0"/>
              <a:t>R1</a:t>
            </a:r>
            <a:endParaRPr lang="pt-BR" dirty="0"/>
          </a:p>
          <a:p>
            <a:pPr algn="just"/>
            <a:r>
              <a:rPr lang="pt-BR" dirty="0" smtClean="0"/>
              <a:t>3.Compare </a:t>
            </a:r>
            <a:r>
              <a:rPr lang="pt-BR" dirty="0"/>
              <a:t>the </a:t>
            </a:r>
            <a:r>
              <a:rPr lang="pt-BR" dirty="0" smtClean="0"/>
              <a:t>two numbers </a:t>
            </a:r>
          </a:p>
          <a:p>
            <a:pPr algn="just"/>
            <a:r>
              <a:rPr lang="pt-BR" dirty="0" smtClean="0"/>
              <a:t>4.If they are equal,branch to location L1 where both numbers are  added.</a:t>
            </a:r>
          </a:p>
          <a:p>
            <a:pPr algn="just"/>
            <a:r>
              <a:rPr lang="pt-BR" dirty="0" smtClean="0"/>
              <a:t>5.Save the addition result in R2 and end execution                                                                                           </a:t>
            </a:r>
          </a:p>
          <a:p>
            <a:pPr algn="just"/>
            <a:r>
              <a:rPr lang="pt-BR" dirty="0" smtClean="0"/>
              <a:t>6.If the numbers are not equal subtract the two numbers.</a:t>
            </a:r>
          </a:p>
          <a:p>
            <a:pPr algn="just"/>
            <a:r>
              <a:rPr lang="pt-BR" dirty="0" smtClean="0"/>
              <a:t>7.Save  subtraction result in R2 and end </a:t>
            </a:r>
            <a:r>
              <a:rPr lang="pt-BR" dirty="0"/>
              <a:t>execution</a:t>
            </a:r>
            <a:r>
              <a:rPr lang="pt-BR" dirty="0" smtClean="0"/>
              <a:t>.</a:t>
            </a:r>
          </a:p>
          <a:p>
            <a:pPr algn="just"/>
            <a:r>
              <a:rPr lang="pt-BR" b="1" i="1" dirty="0"/>
              <a:t>(</a:t>
            </a:r>
            <a:r>
              <a:rPr lang="pt-BR" b="1" i="1" dirty="0" smtClean="0"/>
              <a:t>Two </a:t>
            </a:r>
            <a:r>
              <a:rPr lang="pt-BR" b="1" i="1" dirty="0"/>
              <a:t>Screenshots-Choose your own </a:t>
            </a:r>
            <a:r>
              <a:rPr lang="pt-BR" b="1" i="1" dirty="0" smtClean="0"/>
              <a:t>example)</a:t>
            </a:r>
            <a:endParaRPr lang="pt-BR" b="1" i="1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67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63798"/>
              </p:ext>
            </p:extLst>
          </p:nvPr>
        </p:nvGraphicFramePr>
        <p:xfrm>
          <a:off x="228600" y="780228"/>
          <a:ext cx="8686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effectLst/>
                        </a:rPr>
                        <a:t> 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the factorial of a number stored in R0. Store the value in R1 (without using LDR and STR instructions).Use only registers.( Program shown in class)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4665"/>
              </p:ext>
            </p:extLst>
          </p:nvPr>
        </p:nvGraphicFramePr>
        <p:xfrm>
          <a:off x="4724400" y="2286000"/>
          <a:ext cx="4242286" cy="264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1"/>
                <a:gridCol w="2890095"/>
              </a:tblGrid>
              <a:tr h="3505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baseline="0" dirty="0" smtClean="0"/>
                        <a:t> Iteration</a:t>
                      </a:r>
                      <a:endParaRPr lang="en-IN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R1=</a:t>
                      </a:r>
                      <a:r>
                        <a:rPr lang="en-US" sz="1400" dirty="0" smtClean="0"/>
                        <a:t>0x05</a:t>
                      </a:r>
                      <a:endParaRPr lang="en-IN" sz="1400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R0=</a:t>
                      </a:r>
                      <a:r>
                        <a:rPr lang="en-US" sz="1400" dirty="0" smtClean="0"/>
                        <a:t>0x04</a:t>
                      </a:r>
                      <a:endParaRPr lang="en-IN" sz="14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R2=0X14=Decimal 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baseline="0" dirty="0" smtClean="0"/>
                        <a:t> Iteration</a:t>
                      </a:r>
                      <a:endParaRPr lang="en-IN" sz="14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R1=</a:t>
                      </a:r>
                      <a:r>
                        <a:rPr lang="en-US" sz="1400" dirty="0" smtClean="0"/>
                        <a:t>0x14</a:t>
                      </a:r>
                      <a:endParaRPr lang="en-IN" sz="14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R0=0X03R2=</a:t>
                      </a:r>
                      <a:r>
                        <a:rPr lang="en-US" sz="1400" dirty="0" smtClean="0"/>
                        <a:t>0x3C=Decimal 60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3rd Iteration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R1=</a:t>
                      </a:r>
                      <a:r>
                        <a:rPr lang="en-US" sz="1400" dirty="0" smtClean="0"/>
                        <a:t>0x3C</a:t>
                      </a:r>
                      <a:endParaRPr lang="en-IN" sz="14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R0=0X02R2=</a:t>
                      </a:r>
                      <a:r>
                        <a:rPr lang="en-US" sz="1400" dirty="0" smtClean="0"/>
                        <a:t>0x78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4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baseline="0" dirty="0" smtClean="0"/>
                        <a:t> Iteration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R1=</a:t>
                      </a:r>
                      <a:r>
                        <a:rPr lang="en-US" sz="1400" dirty="0" smtClean="0"/>
                        <a:t>0x78</a:t>
                      </a:r>
                      <a:endParaRPr lang="en-IN" sz="14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R0=0X01R2=</a:t>
                      </a:r>
                      <a:r>
                        <a:rPr lang="en-US" sz="1400" dirty="0" smtClean="0"/>
                        <a:t>0x78 =Decimal 120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2090163"/>
            <a:ext cx="4343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Algorithm</a:t>
            </a:r>
          </a:p>
          <a:p>
            <a:r>
              <a:rPr lang="pt-BR" dirty="0"/>
              <a:t>1.The </a:t>
            </a:r>
            <a:r>
              <a:rPr lang="pt-BR" dirty="0" smtClean="0"/>
              <a:t>number n is </a:t>
            </a:r>
            <a:r>
              <a:rPr lang="pt-BR" dirty="0"/>
              <a:t>to be saved in </a:t>
            </a:r>
            <a:r>
              <a:rPr lang="pt-BR" dirty="0" smtClean="0"/>
              <a:t>R0</a:t>
            </a:r>
          </a:p>
          <a:p>
            <a:r>
              <a:rPr lang="pt-BR" dirty="0" smtClean="0"/>
              <a:t>2.Copy the same number to R1</a:t>
            </a:r>
          </a:p>
          <a:p>
            <a:r>
              <a:rPr lang="pt-BR" dirty="0" smtClean="0"/>
              <a:t>3.Subtract the contents of R0 by 1 to calculate n-1</a:t>
            </a:r>
          </a:p>
          <a:p>
            <a:r>
              <a:rPr lang="pt-BR" dirty="0" smtClean="0"/>
              <a:t>4.Multiply n *(n-1) i.e,the contents of  R1 and R0</a:t>
            </a:r>
            <a:endParaRPr lang="pt-BR" dirty="0"/>
          </a:p>
          <a:p>
            <a:r>
              <a:rPr lang="pt-BR" dirty="0" smtClean="0"/>
              <a:t>5.Save multiplication result in R2.</a:t>
            </a:r>
          </a:p>
          <a:p>
            <a:r>
              <a:rPr lang="pt-BR" dirty="0" smtClean="0"/>
              <a:t>6.Copy the multiplication result to R1</a:t>
            </a:r>
          </a:p>
          <a:p>
            <a:r>
              <a:rPr lang="pt-BR" dirty="0" smtClean="0"/>
              <a:t>7.Check if the content of R0 is one</a:t>
            </a:r>
          </a:p>
          <a:p>
            <a:r>
              <a:rPr lang="pt-BR" dirty="0" smtClean="0"/>
              <a:t>8.Repeat steps 3 to 7 till R0 reaches one</a:t>
            </a:r>
          </a:p>
          <a:p>
            <a:r>
              <a:rPr lang="pt-BR" dirty="0" smtClean="0"/>
              <a:t>9.End execution when R0=1</a:t>
            </a:r>
          </a:p>
          <a:p>
            <a:r>
              <a:rPr lang="pt-BR" b="1" i="1" dirty="0" smtClean="0"/>
              <a:t>(One Screenshot-Choose </a:t>
            </a:r>
            <a:r>
              <a:rPr lang="pt-BR" b="1" i="1" dirty="0"/>
              <a:t>your own example)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9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56236"/>
              </p:ext>
            </p:extLst>
          </p:nvPr>
        </p:nvGraphicFramePr>
        <p:xfrm>
          <a:off x="228600" y="780228"/>
          <a:ext cx="86868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8a)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two 32 bit numbers loaded from memory and store the result in memory.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79520"/>
              </p:ext>
            </p:extLst>
          </p:nvPr>
        </p:nvGraphicFramePr>
        <p:xfrm>
          <a:off x="5025068" y="2286000"/>
          <a:ext cx="39624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32"/>
                <a:gridCol w="2815268"/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A=0x0A, B=0x14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 of B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 of C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0x14=Decimal 20  =Content of </a:t>
                      </a:r>
                      <a:r>
                        <a:rPr lang="pt-BR" sz="1800" dirty="0" smtClean="0"/>
                        <a:t>Location 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0x0A=Decimal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10= Content of </a:t>
                      </a:r>
                      <a:r>
                        <a:rPr lang="pt-BR" sz="1800" dirty="0" smtClean="0"/>
                        <a:t>Location 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0x1E=Decimal 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Location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0x1E=Decimal 30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817" y="2057400"/>
            <a:ext cx="449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Algorithm</a:t>
            </a:r>
          </a:p>
          <a:p>
            <a:pPr algn="just"/>
            <a:r>
              <a:rPr lang="pt-BR" dirty="0" smtClean="0"/>
              <a:t>1.Let R0 =&gt;contain the address of the first number (location A)</a:t>
            </a:r>
          </a:p>
          <a:p>
            <a:pPr algn="just"/>
            <a:r>
              <a:rPr lang="pt-BR" dirty="0" smtClean="0"/>
              <a:t>2.Let R1 =&gt;contain </a:t>
            </a:r>
            <a:r>
              <a:rPr lang="pt-BR" dirty="0"/>
              <a:t>the address of the </a:t>
            </a:r>
            <a:r>
              <a:rPr lang="pt-BR" dirty="0" smtClean="0"/>
              <a:t>second number(location B)</a:t>
            </a:r>
          </a:p>
          <a:p>
            <a:pPr algn="just"/>
            <a:r>
              <a:rPr lang="pt-BR" dirty="0" smtClean="0"/>
              <a:t>3.Let R2 =&gt;contain the address of location C where addition result is to be finally stored.</a:t>
            </a:r>
            <a:endParaRPr lang="pt-BR" dirty="0"/>
          </a:p>
          <a:p>
            <a:pPr algn="just"/>
            <a:r>
              <a:rPr lang="pt-BR" dirty="0" smtClean="0"/>
              <a:t>4.Copy the second number to R3</a:t>
            </a:r>
          </a:p>
          <a:p>
            <a:pPr algn="just"/>
            <a:r>
              <a:rPr lang="pt-BR" dirty="0" smtClean="0"/>
              <a:t>5.Copy </a:t>
            </a:r>
            <a:r>
              <a:rPr lang="pt-BR" dirty="0"/>
              <a:t>the </a:t>
            </a:r>
            <a:r>
              <a:rPr lang="pt-BR" dirty="0" smtClean="0"/>
              <a:t>first </a:t>
            </a:r>
            <a:r>
              <a:rPr lang="pt-BR" dirty="0"/>
              <a:t>number to </a:t>
            </a:r>
            <a:r>
              <a:rPr lang="pt-BR" dirty="0" smtClean="0"/>
              <a:t>R4</a:t>
            </a:r>
          </a:p>
          <a:p>
            <a:pPr algn="just"/>
            <a:r>
              <a:rPr lang="pt-BR" dirty="0" smtClean="0"/>
              <a:t>6.Add both the numbers in R3 and R4</a:t>
            </a:r>
          </a:p>
          <a:p>
            <a:pPr algn="just"/>
            <a:r>
              <a:rPr lang="pt-BR" dirty="0" smtClean="0"/>
              <a:t>7.Save the addition result in R5</a:t>
            </a:r>
          </a:p>
          <a:p>
            <a:pPr algn="just"/>
            <a:r>
              <a:rPr lang="pt-BR" dirty="0" smtClean="0"/>
              <a:t>8.Store the result in R5 in memory location C</a:t>
            </a:r>
          </a:p>
          <a:p>
            <a:pPr algn="just"/>
            <a:r>
              <a:rPr lang="pt-BR" b="1" i="1" dirty="0"/>
              <a:t>(One Screenshot-Choose your own example)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4562"/>
              </p:ext>
            </p:extLst>
          </p:nvPr>
        </p:nvGraphicFramePr>
        <p:xfrm>
          <a:off x="228600" y="780228"/>
          <a:ext cx="86868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8b)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two 16 bit numbers loaded from memory and store the result in memory.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09704"/>
              </p:ext>
            </p:extLst>
          </p:nvPr>
        </p:nvGraphicFramePr>
        <p:xfrm>
          <a:off x="5025068" y="2286000"/>
          <a:ext cx="39624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32"/>
                <a:gridCol w="2586668"/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A=0x0A, B=0x14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 of B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 of C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0x14=Decimal 20=Content of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Location 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0x0A=Decimal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10= Content of </a:t>
                      </a:r>
                      <a:r>
                        <a:rPr lang="pt-BR" sz="1800" dirty="0" smtClean="0"/>
                        <a:t>Location 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0x1E=Decimal 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Location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0x1E=Decimal 30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8599" y="1828800"/>
            <a:ext cx="449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Algorithm</a:t>
            </a:r>
          </a:p>
          <a:p>
            <a:pPr algn="just"/>
            <a:r>
              <a:rPr lang="pt-BR" dirty="0" smtClean="0"/>
              <a:t>1.Let R0 =&gt;contain the address of the first number (location A)</a:t>
            </a:r>
          </a:p>
          <a:p>
            <a:pPr algn="just"/>
            <a:r>
              <a:rPr lang="pt-BR" dirty="0" smtClean="0"/>
              <a:t>2.Let R1 =&gt;contain </a:t>
            </a:r>
            <a:r>
              <a:rPr lang="pt-BR" dirty="0"/>
              <a:t>the address of the </a:t>
            </a:r>
            <a:r>
              <a:rPr lang="pt-BR" dirty="0" smtClean="0"/>
              <a:t>second number(location B)</a:t>
            </a:r>
          </a:p>
          <a:p>
            <a:pPr algn="just"/>
            <a:r>
              <a:rPr lang="pt-BR" dirty="0" smtClean="0"/>
              <a:t>3.Let R2 =&gt;contain the address of location C where addition result is to be finally stored.</a:t>
            </a:r>
            <a:endParaRPr lang="pt-BR" dirty="0"/>
          </a:p>
          <a:p>
            <a:pPr algn="just"/>
            <a:r>
              <a:rPr lang="pt-BR" dirty="0" smtClean="0"/>
              <a:t>4.Copy the second number to R3</a:t>
            </a:r>
          </a:p>
          <a:p>
            <a:pPr algn="just"/>
            <a:r>
              <a:rPr lang="pt-BR" dirty="0" smtClean="0"/>
              <a:t>5.Copy </a:t>
            </a:r>
            <a:r>
              <a:rPr lang="pt-BR" dirty="0"/>
              <a:t>the </a:t>
            </a:r>
            <a:r>
              <a:rPr lang="pt-BR" dirty="0" smtClean="0"/>
              <a:t>first </a:t>
            </a:r>
            <a:r>
              <a:rPr lang="pt-BR" dirty="0"/>
              <a:t>number to </a:t>
            </a:r>
            <a:r>
              <a:rPr lang="pt-BR" dirty="0" smtClean="0"/>
              <a:t>R4</a:t>
            </a:r>
          </a:p>
          <a:p>
            <a:pPr algn="just"/>
            <a:r>
              <a:rPr lang="pt-BR" dirty="0" smtClean="0"/>
              <a:t>6.Add both the numbers in R3 and R4</a:t>
            </a:r>
          </a:p>
          <a:p>
            <a:pPr algn="just"/>
            <a:r>
              <a:rPr lang="pt-BR" dirty="0" smtClean="0"/>
              <a:t>7.Save the addition result in R5</a:t>
            </a:r>
          </a:p>
          <a:p>
            <a:pPr algn="just"/>
            <a:r>
              <a:rPr lang="pt-BR" dirty="0" smtClean="0"/>
              <a:t>8.Store the result in R5 in memory location C</a:t>
            </a:r>
          </a:p>
          <a:p>
            <a:pPr algn="just"/>
            <a:r>
              <a:rPr lang="pt-BR" b="1" dirty="0" smtClean="0"/>
              <a:t>Note :Use instructions ldrh,strh,.hword</a:t>
            </a:r>
          </a:p>
          <a:p>
            <a:pPr algn="just"/>
            <a:r>
              <a:rPr lang="pt-BR" b="1" i="1" dirty="0" smtClean="0"/>
              <a:t>(</a:t>
            </a:r>
            <a:r>
              <a:rPr lang="pt-BR" b="1" i="1" dirty="0"/>
              <a:t>One Screenshot-Choose your own example)</a:t>
            </a:r>
          </a:p>
          <a:p>
            <a:pPr algn="just"/>
            <a:endParaRPr lang="pt-BR" b="1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8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39200"/>
              </p:ext>
            </p:extLst>
          </p:nvPr>
        </p:nvGraphicFramePr>
        <p:xfrm>
          <a:off x="228600" y="780228"/>
          <a:ext cx="868680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9a)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GCD of two numbers (without using LDR and STR instructions).Both numbers are in registers. Use only registers.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83500"/>
              </p:ext>
            </p:extLst>
          </p:nvPr>
        </p:nvGraphicFramePr>
        <p:xfrm>
          <a:off x="4724400" y="2391745"/>
          <a:ext cx="3886201" cy="396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638"/>
                <a:gridCol w="1371363"/>
              </a:tblGrid>
              <a:tr h="34777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260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0x0A</a:t>
                      </a:r>
                      <a:endParaRPr lang="en-IN" dirty="0"/>
                    </a:p>
                  </a:txBody>
                  <a:tcPr/>
                </a:tc>
              </a:tr>
              <a:tr h="30573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0x0F</a:t>
                      </a:r>
                      <a:endParaRPr lang="en-IN" dirty="0" smtClean="0"/>
                    </a:p>
                  </a:txBody>
                  <a:tcPr/>
                </a:tc>
              </a:tr>
              <a:tr h="103725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iteration 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R2=0x0A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R3=0x0F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R3=0x0F-0x0A=0x05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260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  iteration 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R2=0x0A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R3=0x05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R2=0x0A-0x05=0x05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260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 iteration 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R2=0x05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R3=0x05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GCD=5</a:t>
                      </a:r>
                      <a:endParaRPr lang="en-IN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35081" y="2493818"/>
            <a:ext cx="449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Algorithm</a:t>
            </a:r>
          </a:p>
          <a:p>
            <a:r>
              <a:rPr lang="pt-BR" dirty="0"/>
              <a:t>1.The </a:t>
            </a:r>
            <a:r>
              <a:rPr lang="pt-BR" dirty="0" smtClean="0"/>
              <a:t>first number </a:t>
            </a:r>
            <a:r>
              <a:rPr lang="pt-BR" dirty="0"/>
              <a:t>is to be saved in </a:t>
            </a:r>
            <a:r>
              <a:rPr lang="pt-BR" dirty="0" smtClean="0"/>
              <a:t>R0</a:t>
            </a:r>
          </a:p>
          <a:p>
            <a:r>
              <a:rPr lang="pt-BR" dirty="0" smtClean="0"/>
              <a:t>2.The second number </a:t>
            </a:r>
            <a:r>
              <a:rPr lang="pt-BR" dirty="0"/>
              <a:t>is to be saved in </a:t>
            </a:r>
            <a:r>
              <a:rPr lang="pt-BR" dirty="0" smtClean="0"/>
              <a:t>R1</a:t>
            </a:r>
            <a:endParaRPr lang="pt-BR" dirty="0"/>
          </a:p>
          <a:p>
            <a:r>
              <a:rPr lang="pt-BR" dirty="0" smtClean="0"/>
              <a:t>3.Copy the first number to R2</a:t>
            </a:r>
          </a:p>
          <a:p>
            <a:r>
              <a:rPr lang="pt-BR" dirty="0" smtClean="0"/>
              <a:t>4.Copy the second number to R3. </a:t>
            </a:r>
          </a:p>
          <a:p>
            <a:r>
              <a:rPr lang="pt-BR" dirty="0"/>
              <a:t>5</a:t>
            </a:r>
            <a:r>
              <a:rPr lang="pt-BR" dirty="0" smtClean="0"/>
              <a:t>.Compare both numbers in R2 and R3.</a:t>
            </a:r>
          </a:p>
          <a:p>
            <a:r>
              <a:rPr lang="pt-BR" dirty="0" smtClean="0"/>
              <a:t>6.If they are equal,</a:t>
            </a:r>
            <a:r>
              <a:rPr lang="pt-BR" dirty="0"/>
              <a:t> end execution </a:t>
            </a:r>
            <a:endParaRPr lang="pt-BR" dirty="0" smtClean="0"/>
          </a:p>
          <a:p>
            <a:r>
              <a:rPr lang="pt-BR" dirty="0" smtClean="0"/>
              <a:t>7.If R2 is less than R3,R3= R3-R2</a:t>
            </a:r>
          </a:p>
          <a:p>
            <a:r>
              <a:rPr lang="pt-BR" dirty="0" smtClean="0"/>
              <a:t>8.Repeat steps 5 to 7 till R2=R3,</a:t>
            </a:r>
            <a:r>
              <a:rPr lang="pt-BR" dirty="0"/>
              <a:t> end execution </a:t>
            </a:r>
            <a:endParaRPr lang="pt-BR" dirty="0" smtClean="0"/>
          </a:p>
          <a:p>
            <a:r>
              <a:rPr lang="pt-BR" dirty="0" smtClean="0"/>
              <a:t>9.If </a:t>
            </a:r>
            <a:r>
              <a:rPr lang="pt-BR" dirty="0"/>
              <a:t>R2 is </a:t>
            </a:r>
            <a:r>
              <a:rPr lang="pt-BR" dirty="0" smtClean="0"/>
              <a:t>greater </a:t>
            </a:r>
            <a:r>
              <a:rPr lang="pt-BR" dirty="0"/>
              <a:t>than </a:t>
            </a:r>
            <a:r>
              <a:rPr lang="pt-BR" dirty="0" smtClean="0"/>
              <a:t>R3,R2= R2-R3</a:t>
            </a:r>
            <a:endParaRPr lang="pt-BR" dirty="0"/>
          </a:p>
          <a:p>
            <a:r>
              <a:rPr lang="pt-BR" dirty="0" smtClean="0"/>
              <a:t>10.</a:t>
            </a:r>
            <a:r>
              <a:rPr lang="pt-BR" dirty="0"/>
              <a:t> </a:t>
            </a:r>
            <a:r>
              <a:rPr lang="pt-BR" dirty="0" smtClean="0"/>
              <a:t>Repeat </a:t>
            </a:r>
            <a:r>
              <a:rPr lang="pt-BR" dirty="0"/>
              <a:t>steps 5 to 7 till </a:t>
            </a:r>
            <a:r>
              <a:rPr lang="pt-BR" dirty="0" smtClean="0"/>
              <a:t>R2=R3,</a:t>
            </a:r>
            <a:r>
              <a:rPr lang="pt-BR" dirty="0"/>
              <a:t> end execution </a:t>
            </a:r>
            <a:endParaRPr lang="pt-BR" dirty="0" smtClean="0"/>
          </a:p>
          <a:p>
            <a:r>
              <a:rPr lang="pt-BR" b="1" i="1" dirty="0"/>
              <a:t>(One Screenshot-Choose your own example)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7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43265"/>
              </p:ext>
            </p:extLst>
          </p:nvPr>
        </p:nvGraphicFramePr>
        <p:xfrm>
          <a:off x="228600" y="780228"/>
          <a:ext cx="868680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9b)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200"/>
                        <a:buFont typeface="+mj-lt"/>
                        <a:buNone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the GCD of given numbers (both numbers in memory).Store result in memory.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27591"/>
              </p:ext>
            </p:extLst>
          </p:nvPr>
        </p:nvGraphicFramePr>
        <p:xfrm>
          <a:off x="4724400" y="1936899"/>
          <a:ext cx="402195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980"/>
                <a:gridCol w="2758970"/>
              </a:tblGrid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A=0x14,B=0x04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R2=0x14=Decimal 20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R3=0x04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R2=0x14-0x04=0x10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 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R2=0x10=Decimal 16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R3=0x04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R2=0x10-0x04=0x0C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R2=0x0C=Decimal 12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R3=0x04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R2=0x0C-0x04=0x08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4th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R2=0x08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R3=0x04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R2=0x08-0x04=0x04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5th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R2=0x04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R3=0x04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35081" y="2286000"/>
            <a:ext cx="449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Algorithm</a:t>
            </a:r>
          </a:p>
          <a:p>
            <a:r>
              <a:rPr lang="pt-BR" dirty="0" smtClean="0"/>
              <a:t>1.R0 =&gt; address of A</a:t>
            </a:r>
          </a:p>
          <a:p>
            <a:r>
              <a:rPr lang="pt-BR" dirty="0" smtClean="0"/>
              <a:t>2.R1 =&gt;  address of B</a:t>
            </a:r>
            <a:endParaRPr lang="pt-BR" dirty="0"/>
          </a:p>
          <a:p>
            <a:r>
              <a:rPr lang="pt-BR" dirty="0" smtClean="0"/>
              <a:t>3.Copy the value of A to register r2</a:t>
            </a:r>
          </a:p>
          <a:p>
            <a:r>
              <a:rPr lang="pt-BR" dirty="0" smtClean="0"/>
              <a:t>4.Copy the value of B to register r3</a:t>
            </a:r>
          </a:p>
          <a:p>
            <a:r>
              <a:rPr lang="pt-BR" dirty="0" smtClean="0"/>
              <a:t>4.Compare  A and B values in Register R2 and R3 respectively</a:t>
            </a:r>
          </a:p>
          <a:p>
            <a:r>
              <a:rPr lang="pt-BR" dirty="0" smtClean="0"/>
              <a:t>5.If both are equal end execution</a:t>
            </a:r>
          </a:p>
          <a:p>
            <a:r>
              <a:rPr lang="pt-BR" dirty="0" smtClean="0"/>
              <a:t>6.If A is lesser than B,R3=R3-R2</a:t>
            </a:r>
          </a:p>
          <a:p>
            <a:r>
              <a:rPr lang="pt-BR" dirty="0" smtClean="0"/>
              <a:t>7.Repeat Steps 4 to 6 till R2 is equal to R3</a:t>
            </a:r>
            <a:r>
              <a:rPr lang="pt-BR" dirty="0"/>
              <a:t> and end execution.</a:t>
            </a:r>
            <a:endParaRPr lang="pt-BR" dirty="0" smtClean="0"/>
          </a:p>
          <a:p>
            <a:r>
              <a:rPr lang="pt-BR" dirty="0" smtClean="0"/>
              <a:t>8.If A is greater than B,R2=R2-R3</a:t>
            </a:r>
          </a:p>
          <a:p>
            <a:r>
              <a:rPr lang="pt-BR" dirty="0" smtClean="0"/>
              <a:t>9.Repeat steps 4 to 6 till R2 is equal to R3</a:t>
            </a:r>
          </a:p>
          <a:p>
            <a:r>
              <a:rPr lang="pt-BR" dirty="0" smtClean="0"/>
              <a:t>and end </a:t>
            </a:r>
            <a:r>
              <a:rPr lang="pt-BR" dirty="0"/>
              <a:t>execution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(Three Screenshots(A=B,A&lt;B,A&gt;B)</a:t>
            </a:r>
          </a:p>
          <a:p>
            <a:r>
              <a:rPr lang="pt-BR" b="1" i="1" dirty="0" smtClean="0"/>
              <a:t>-Choose </a:t>
            </a:r>
            <a:r>
              <a:rPr lang="pt-BR" b="1" i="1" dirty="0"/>
              <a:t>your own example)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96774"/>
              </p:ext>
            </p:extLst>
          </p:nvPr>
        </p:nvGraphicFramePr>
        <p:xfrm>
          <a:off x="228600" y="780228"/>
          <a:ext cx="86868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10a)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an array of ten 32 bit numbers from memory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80354"/>
              </p:ext>
            </p:extLst>
          </p:nvPr>
        </p:nvGraphicFramePr>
        <p:xfrm>
          <a:off x="3075710" y="1981200"/>
          <a:ext cx="5839689" cy="317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17"/>
                <a:gridCol w="393609"/>
                <a:gridCol w="472330"/>
                <a:gridCol w="480444"/>
                <a:gridCol w="464217"/>
                <a:gridCol w="570376"/>
                <a:gridCol w="489407"/>
                <a:gridCol w="455254"/>
                <a:gridCol w="551052"/>
                <a:gridCol w="517694"/>
                <a:gridCol w="505689"/>
              </a:tblGrid>
              <a:tr h="304800">
                <a:tc gridSpan="11">
                  <a:txBody>
                    <a:bodyPr/>
                    <a:lstStyle/>
                    <a:p>
                      <a:r>
                        <a:rPr lang="en-US" dirty="0" smtClean="0"/>
                        <a:t>A:.word 10,20,30,40,50,60,70,80,90,11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A+4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A+8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A+16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A+20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A+28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A+32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A+36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</a:t>
                      </a:r>
                      <a:endParaRPr lang="en-IN" sz="1000" dirty="0" smtClean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360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450</a:t>
                      </a:r>
                      <a:endParaRPr lang="en-IN" sz="1000" dirty="0" smtClean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(After Execution)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210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280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360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450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461</a:t>
                      </a:r>
                      <a:endParaRPr lang="en-IN" sz="1200" dirty="0" smtClean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in 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0x0A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en-IN" sz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</a:t>
                      </a:r>
                    </a:p>
                    <a:p>
                      <a:r>
                        <a:rPr lang="en-US" sz="1200" dirty="0" smtClean="0"/>
                        <a:t>4C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64</a:t>
                      </a:r>
                      <a:endParaRPr lang="en-IN" sz="12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96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D2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118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168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1C2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1CD</a:t>
                      </a:r>
                      <a:endParaRPr lang="en-IN" sz="12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35527" y="1828800"/>
            <a:ext cx="28401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Algorithm</a:t>
            </a:r>
          </a:p>
          <a:p>
            <a:pPr algn="just"/>
            <a:r>
              <a:rPr lang="pt-BR" sz="1400" dirty="0" smtClean="0"/>
              <a:t>1.Let R0 contain the address of the first number in array A</a:t>
            </a:r>
          </a:p>
          <a:p>
            <a:pPr algn="just"/>
            <a:r>
              <a:rPr lang="pt-BR" sz="1400" dirty="0" smtClean="0"/>
              <a:t>2.Let R1 </a:t>
            </a:r>
            <a:r>
              <a:rPr lang="pt-BR" sz="1400" dirty="0"/>
              <a:t>contain the </a:t>
            </a:r>
            <a:r>
              <a:rPr lang="pt-BR" sz="1400" dirty="0" smtClean="0"/>
              <a:t>count =total numbers in the array=10</a:t>
            </a:r>
          </a:p>
          <a:p>
            <a:pPr algn="just"/>
            <a:r>
              <a:rPr lang="pt-BR" sz="1400" dirty="0" smtClean="0"/>
              <a:t>3.Let R3=Initial sum value=0</a:t>
            </a:r>
            <a:endParaRPr lang="pt-BR" sz="1400" dirty="0"/>
          </a:p>
          <a:p>
            <a:pPr algn="just"/>
            <a:r>
              <a:rPr lang="pt-BR" sz="1400" dirty="0" smtClean="0"/>
              <a:t>4.Copy the first number in the array to R2</a:t>
            </a:r>
          </a:p>
          <a:p>
            <a:pPr algn="just"/>
            <a:r>
              <a:rPr lang="pt-BR" sz="1400" dirty="0" smtClean="0"/>
              <a:t>5.Increment R0 to point to the next word(R0=R0+4)</a:t>
            </a:r>
          </a:p>
          <a:p>
            <a:pPr algn="just"/>
            <a:r>
              <a:rPr lang="pt-BR" sz="1400" dirty="0" smtClean="0"/>
              <a:t>6.Add </a:t>
            </a:r>
            <a:r>
              <a:rPr lang="pt-BR" sz="1400" dirty="0"/>
              <a:t>both the numbers in R3 and R2</a:t>
            </a:r>
          </a:p>
          <a:p>
            <a:pPr algn="just"/>
            <a:r>
              <a:rPr lang="pt-BR" sz="1400" dirty="0" smtClean="0"/>
              <a:t>7.Save the addition result in R3</a:t>
            </a:r>
          </a:p>
          <a:p>
            <a:pPr algn="just"/>
            <a:r>
              <a:rPr lang="pt-BR" sz="1400" dirty="0" smtClean="0"/>
              <a:t>8.Decrement the count in r1</a:t>
            </a:r>
          </a:p>
          <a:p>
            <a:pPr algn="just"/>
            <a:r>
              <a:rPr lang="pt-BR" sz="1400" dirty="0" smtClean="0"/>
              <a:t>9.Repeat steps 4 to 8 till r1=0</a:t>
            </a:r>
          </a:p>
          <a:p>
            <a:pPr algn="just"/>
            <a:r>
              <a:rPr lang="pt-BR" sz="1400" dirty="0" smtClean="0"/>
              <a:t>10.If r1=0 end execution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291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1567</Words>
  <Application>Microsoft Office PowerPoint</Application>
  <PresentationFormat>On-screen Show (4:3)</PresentationFormat>
  <Paragraphs>440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</dc:title>
  <dc:creator>Deepti C</dc:creator>
  <cp:lastModifiedBy>Hi</cp:lastModifiedBy>
  <cp:revision>135</cp:revision>
  <dcterms:created xsi:type="dcterms:W3CDTF">2006-08-16T00:00:00Z</dcterms:created>
  <dcterms:modified xsi:type="dcterms:W3CDTF">2021-01-28T06:32:36Z</dcterms:modified>
</cp:coreProperties>
</file>