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9" r:id="rId11"/>
    <p:sldId id="268" r:id="rId12"/>
    <p:sldId id="267" r:id="rId13"/>
    <p:sldId id="272" r:id="rId14"/>
    <p:sldId id="271" r:id="rId15"/>
    <p:sldId id="270" r:id="rId16"/>
    <p:sldId id="273" r:id="rId17"/>
    <p:sldId id="275" r:id="rId18"/>
    <p:sldId id="276" r:id="rId19"/>
    <p:sldId id="26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9z+4fadTkYM2muLxi9VNI4YiN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9fa0e6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9fa0e6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9fa0e6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9fa0e6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9fa0e6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9fa0e6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9fa0e6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9fa0e6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531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9fa0e6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9fa0e6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862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9fa0e6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9fa0e6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759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9fa0e6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9fa0e6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185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9fa0e6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9fa0e6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889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9fa0e6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9fa0e6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e3d05cc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e3d05cc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8f67ea9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8f67ea9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8f67ea9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8f67ea9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f67ea91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8f67ea91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9fa0e6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9fa0e6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f67ea9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f67ea9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8f67ea91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8f67ea91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1" y="-3050"/>
            <a:ext cx="6291000" cy="112800"/>
          </a:xfrm>
          <a:prstGeom prst="cube">
            <a:avLst>
              <a:gd name="adj" fmla="val 25000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>
            <a:off x="5486383" y="-3055"/>
            <a:ext cx="3657600" cy="112800"/>
          </a:xfrm>
          <a:prstGeom prst="cube">
            <a:avLst>
              <a:gd name="adj" fmla="val 25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4949950"/>
            <a:ext cx="9168300" cy="201300"/>
          </a:xfrm>
          <a:prstGeom prst="rect">
            <a:avLst/>
          </a:prstGeom>
          <a:solidFill>
            <a:srgbClr val="100A2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"/>
          <p:cNvSpPr/>
          <p:nvPr/>
        </p:nvSpPr>
        <p:spPr>
          <a:xfrm>
            <a:off x="-12104" y="4930102"/>
            <a:ext cx="9168300" cy="63900"/>
          </a:xfrm>
          <a:prstGeom prst="cube">
            <a:avLst>
              <a:gd name="adj" fmla="val 25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6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0030" b="55150"/>
          <a:stretch/>
        </p:blipFill>
        <p:spPr>
          <a:xfrm>
            <a:off x="1628293" y="674806"/>
            <a:ext cx="1160938" cy="8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7419" y="814589"/>
            <a:ext cx="4946926" cy="60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6"/>
          <p:cNvCxnSpPr/>
          <p:nvPr/>
        </p:nvCxnSpPr>
        <p:spPr>
          <a:xfrm>
            <a:off x="2793533" y="812064"/>
            <a:ext cx="0" cy="6057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6"/>
          <p:cNvCxnSpPr/>
          <p:nvPr/>
        </p:nvCxnSpPr>
        <p:spPr>
          <a:xfrm>
            <a:off x="1845251" y="1607680"/>
            <a:ext cx="62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A24"/>
              </a:buClr>
              <a:buSzPts val="2800"/>
              <a:buNone/>
              <a:defRPr b="1">
                <a:solidFill>
                  <a:srgbClr val="100A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831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82525" y="214600"/>
            <a:ext cx="1015875" cy="8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/>
          <p:nvPr/>
        </p:nvSpPr>
        <p:spPr>
          <a:xfrm>
            <a:off x="5486383" y="-3055"/>
            <a:ext cx="3657600" cy="112800"/>
          </a:xfrm>
          <a:prstGeom prst="cube">
            <a:avLst>
              <a:gd name="adj" fmla="val 25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/>
          <p:nvPr/>
        </p:nvSpPr>
        <p:spPr>
          <a:xfrm>
            <a:off x="1" y="-3050"/>
            <a:ext cx="6291000" cy="112800"/>
          </a:xfrm>
          <a:prstGeom prst="cube">
            <a:avLst>
              <a:gd name="adj" fmla="val 25000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7"/>
          <p:cNvSpPr/>
          <p:nvPr/>
        </p:nvSpPr>
        <p:spPr>
          <a:xfrm>
            <a:off x="0" y="4949950"/>
            <a:ext cx="9168300" cy="201300"/>
          </a:xfrm>
          <a:prstGeom prst="rect">
            <a:avLst/>
          </a:prstGeom>
          <a:solidFill>
            <a:srgbClr val="100A2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7"/>
          <p:cNvCxnSpPr/>
          <p:nvPr/>
        </p:nvCxnSpPr>
        <p:spPr>
          <a:xfrm>
            <a:off x="23750" y="945375"/>
            <a:ext cx="66090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edpresso/how-to-use-regex-in-pyth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l="5869" t="100000" r="-5869" b="-100000"/>
          <a:stretch/>
        </p:blipFill>
        <p:spPr>
          <a:xfrm>
            <a:off x="643100" y="1580054"/>
            <a:ext cx="9144001" cy="11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>
            <a:spLocks noGrp="1"/>
          </p:cNvSpPr>
          <p:nvPr>
            <p:ph type="subTitle" idx="4294967295"/>
          </p:nvPr>
        </p:nvSpPr>
        <p:spPr>
          <a:xfrm>
            <a:off x="1416175" y="1862100"/>
            <a:ext cx="6625500" cy="202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2800" b="1" i="0" u="sng" strike="noStrike" cap="none" dirty="0">
                <a:solidFill>
                  <a:srgbClr val="100A24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Bootcamp 2021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IN" sz="2800" i="0" strike="noStrike" cap="none" dirty="0">
                <a:solidFill>
                  <a:srgbClr val="100A24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Pattern-Matching</a:t>
            </a:r>
            <a:endParaRPr lang="en-IN" sz="2400" i="0" strike="noStrike" cap="none" dirty="0">
              <a:solidFill>
                <a:srgbClr val="100A24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439900" y="2534225"/>
            <a:ext cx="2352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Logic implementation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B550C0-B3FE-4EC5-AC40-4F9B8B97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3386"/>
            <a:ext cx="9144000" cy="2216727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38433764-A7A2-4C75-93A8-935ABAB78360}"/>
              </a:ext>
            </a:extLst>
          </p:cNvPr>
          <p:cNvSpPr/>
          <p:nvPr/>
        </p:nvSpPr>
        <p:spPr>
          <a:xfrm rot="16200000">
            <a:off x="1296819" y="2466396"/>
            <a:ext cx="338994" cy="276642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D417D-51DE-451D-BDDF-56FBF7B1DEA9}"/>
              </a:ext>
            </a:extLst>
          </p:cNvPr>
          <p:cNvSpPr txBox="1"/>
          <p:nvPr/>
        </p:nvSpPr>
        <p:spPr>
          <a:xfrm>
            <a:off x="1127051" y="4063621"/>
            <a:ext cx="80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(1|0)*</a:t>
            </a:r>
            <a:endParaRPr lang="en-IN" sz="18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FE089B4-E7BB-4687-B243-3D11966938F3}"/>
              </a:ext>
            </a:extLst>
          </p:cNvPr>
          <p:cNvSpPr/>
          <p:nvPr/>
        </p:nvSpPr>
        <p:spPr>
          <a:xfrm rot="16200000">
            <a:off x="3353425" y="3240011"/>
            <a:ext cx="338997" cy="1219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02E77-86EE-43AA-AFA6-334864DCAC8F}"/>
              </a:ext>
            </a:extLst>
          </p:cNvPr>
          <p:cNvSpPr txBox="1"/>
          <p:nvPr/>
        </p:nvSpPr>
        <p:spPr>
          <a:xfrm>
            <a:off x="3334574" y="406362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en-IN" sz="18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493ACAA-B530-4DB2-9870-B6B987BA41C3}"/>
              </a:ext>
            </a:extLst>
          </p:cNvPr>
          <p:cNvSpPr/>
          <p:nvPr/>
        </p:nvSpPr>
        <p:spPr>
          <a:xfrm rot="5400000">
            <a:off x="6459109" y="1417318"/>
            <a:ext cx="338994" cy="486458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48BD1-A6A6-4A6D-9824-AE5D9B265AC7}"/>
              </a:ext>
            </a:extLst>
          </p:cNvPr>
          <p:cNvSpPr txBox="1"/>
          <p:nvPr/>
        </p:nvSpPr>
        <p:spPr>
          <a:xfrm>
            <a:off x="6096248" y="4063621"/>
            <a:ext cx="10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(1|0){20}</a:t>
            </a:r>
            <a:endParaRPr lang="en-IN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393AE-3821-4B38-BFD0-5CB0616052A9}"/>
              </a:ext>
            </a:extLst>
          </p:cNvPr>
          <p:cNvSpPr txBox="1"/>
          <p:nvPr/>
        </p:nvSpPr>
        <p:spPr>
          <a:xfrm>
            <a:off x="8677459" y="26226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Character one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5CF6D-F5C5-4963-8F3A-E12CABFE7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0" y="1708297"/>
            <a:ext cx="4540985" cy="22704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C895F2-2721-47D2-8E5E-FBC0B77BCD1C}"/>
              </a:ext>
            </a:extLst>
          </p:cNvPr>
          <p:cNvSpPr/>
          <p:nvPr/>
        </p:nvSpPr>
        <p:spPr>
          <a:xfrm>
            <a:off x="4488900" y="1771531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module </a:t>
            </a:r>
            <a:r>
              <a:rPr lang="en-IN" dirty="0" err="1"/>
              <a:t>char_one</a:t>
            </a:r>
            <a:r>
              <a:rPr lang="en-IN" dirty="0"/>
              <a:t> (input wire </a:t>
            </a:r>
            <a:r>
              <a:rPr lang="en-IN" dirty="0" err="1"/>
              <a:t>clk</a:t>
            </a:r>
            <a:r>
              <a:rPr lang="en-IN" dirty="0"/>
              <a:t>, reset, </a:t>
            </a:r>
            <a:r>
              <a:rPr lang="en-IN" dirty="0" err="1"/>
              <a:t>i</a:t>
            </a:r>
            <a:r>
              <a:rPr lang="en-IN" dirty="0"/>
              <a:t>, input wire </a:t>
            </a:r>
            <a:r>
              <a:rPr lang="en-IN" dirty="0" err="1"/>
              <a:t>ip_c</a:t>
            </a:r>
            <a:r>
              <a:rPr lang="en-IN" dirty="0"/>
              <a:t>, output wire o);</a:t>
            </a:r>
          </a:p>
          <a:p>
            <a:r>
              <a:rPr lang="en-IN" dirty="0"/>
              <a:t>   wire a, b;</a:t>
            </a:r>
          </a:p>
          <a:p>
            <a:r>
              <a:rPr lang="en-IN" dirty="0"/>
              <a:t>   xnor2 xnor2_0(</a:t>
            </a:r>
            <a:r>
              <a:rPr lang="en-IN" dirty="0" err="1"/>
              <a:t>ip_c</a:t>
            </a:r>
            <a:r>
              <a:rPr lang="en-IN" dirty="0"/>
              <a:t>, 1'b1, a);</a:t>
            </a:r>
          </a:p>
          <a:p>
            <a:r>
              <a:rPr lang="en-IN" dirty="0"/>
              <a:t>   </a:t>
            </a:r>
            <a:r>
              <a:rPr lang="en-IN" dirty="0" err="1"/>
              <a:t>dfr</a:t>
            </a:r>
            <a:r>
              <a:rPr lang="en-IN" dirty="0"/>
              <a:t> dfr_1(</a:t>
            </a:r>
            <a:r>
              <a:rPr lang="en-IN" dirty="0" err="1"/>
              <a:t>clk</a:t>
            </a:r>
            <a:r>
              <a:rPr lang="en-IN" dirty="0"/>
              <a:t>, reset, </a:t>
            </a:r>
            <a:r>
              <a:rPr lang="en-IN" dirty="0" err="1"/>
              <a:t>i</a:t>
            </a:r>
            <a:r>
              <a:rPr lang="en-IN" dirty="0"/>
              <a:t>, b);</a:t>
            </a:r>
          </a:p>
          <a:p>
            <a:r>
              <a:rPr lang="en-IN" dirty="0"/>
              <a:t>   and2 and2_2(a, b, o);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969A7-949D-4A74-B2AC-AE4795F4768D}"/>
              </a:ext>
            </a:extLst>
          </p:cNvPr>
          <p:cNvSpPr txBox="1"/>
          <p:nvPr/>
        </p:nvSpPr>
        <p:spPr>
          <a:xfrm>
            <a:off x="680483" y="2317834"/>
            <a:ext cx="229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</a:t>
            </a:r>
            <a:endParaRPr lang="en-IN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605F-DC9F-4863-B12F-FC5DB2325C4B}"/>
              </a:ext>
            </a:extLst>
          </p:cNvPr>
          <p:cNvSpPr txBox="1"/>
          <p:nvPr/>
        </p:nvSpPr>
        <p:spPr>
          <a:xfrm>
            <a:off x="2013097" y="28435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  <a:endParaRPr lang="en-IN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BE257-C562-48BA-BBDF-8D19F4FFCBA4}"/>
              </a:ext>
            </a:extLst>
          </p:cNvPr>
          <p:cNvSpPr txBox="1"/>
          <p:nvPr/>
        </p:nvSpPr>
        <p:spPr>
          <a:xfrm>
            <a:off x="1767265" y="195451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</a:t>
            </a:r>
            <a:endParaRPr lang="en-IN" sz="1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Character zero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C913A-2308-4A42-AB9A-B1FB7E1E2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5" y="1703424"/>
            <a:ext cx="4407195" cy="2203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7AC6DF-2845-48FE-8BD7-39DDDEC9914E}"/>
              </a:ext>
            </a:extLst>
          </p:cNvPr>
          <p:cNvSpPr/>
          <p:nvPr/>
        </p:nvSpPr>
        <p:spPr>
          <a:xfrm>
            <a:off x="4407195" y="1771531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module </a:t>
            </a:r>
            <a:r>
              <a:rPr lang="en-IN" dirty="0" err="1"/>
              <a:t>char_zero</a:t>
            </a:r>
            <a:r>
              <a:rPr lang="en-IN" dirty="0"/>
              <a:t> (input wire </a:t>
            </a:r>
            <a:r>
              <a:rPr lang="en-IN" dirty="0" err="1"/>
              <a:t>clk</a:t>
            </a:r>
            <a:r>
              <a:rPr lang="en-IN" dirty="0"/>
              <a:t>, reset, </a:t>
            </a:r>
            <a:r>
              <a:rPr lang="en-IN" dirty="0" err="1"/>
              <a:t>i</a:t>
            </a:r>
            <a:r>
              <a:rPr lang="en-IN" dirty="0"/>
              <a:t>, input wire </a:t>
            </a:r>
            <a:r>
              <a:rPr lang="en-IN" dirty="0" err="1"/>
              <a:t>ip_c</a:t>
            </a:r>
            <a:r>
              <a:rPr lang="en-IN" dirty="0"/>
              <a:t>, output wire o);</a:t>
            </a:r>
          </a:p>
          <a:p>
            <a:r>
              <a:rPr lang="en-IN" dirty="0"/>
              <a:t>   wire a, b;</a:t>
            </a:r>
          </a:p>
          <a:p>
            <a:r>
              <a:rPr lang="en-IN" dirty="0"/>
              <a:t>   xnor2 xnor2_0(</a:t>
            </a:r>
            <a:r>
              <a:rPr lang="en-IN" dirty="0" err="1"/>
              <a:t>ip_c</a:t>
            </a:r>
            <a:r>
              <a:rPr lang="en-IN" dirty="0"/>
              <a:t>, 1'b0, a);</a:t>
            </a:r>
          </a:p>
          <a:p>
            <a:r>
              <a:rPr lang="en-IN" dirty="0"/>
              <a:t>   </a:t>
            </a:r>
            <a:r>
              <a:rPr lang="en-IN" dirty="0" err="1"/>
              <a:t>dfr</a:t>
            </a:r>
            <a:r>
              <a:rPr lang="en-IN" dirty="0"/>
              <a:t> dfr_1(</a:t>
            </a:r>
            <a:r>
              <a:rPr lang="en-IN" dirty="0" err="1"/>
              <a:t>clk</a:t>
            </a:r>
            <a:r>
              <a:rPr lang="en-IN" dirty="0"/>
              <a:t>, reset, </a:t>
            </a:r>
            <a:r>
              <a:rPr lang="en-IN" dirty="0" err="1"/>
              <a:t>i</a:t>
            </a:r>
            <a:r>
              <a:rPr lang="en-IN" dirty="0"/>
              <a:t>, b);</a:t>
            </a:r>
          </a:p>
          <a:p>
            <a:r>
              <a:rPr lang="en-IN" dirty="0"/>
              <a:t>   and2 and2_2(a, b, o);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93A22-F614-4DB4-BF64-A944D5864340}"/>
              </a:ext>
            </a:extLst>
          </p:cNvPr>
          <p:cNvSpPr txBox="1"/>
          <p:nvPr/>
        </p:nvSpPr>
        <p:spPr>
          <a:xfrm>
            <a:off x="1871330" y="187723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  <a:endParaRPr lang="en-IN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306E5-FF86-4484-82F7-B30EA457F0BC}"/>
              </a:ext>
            </a:extLst>
          </p:cNvPr>
          <p:cNvSpPr txBox="1"/>
          <p:nvPr/>
        </p:nvSpPr>
        <p:spPr>
          <a:xfrm>
            <a:off x="2002937" y="27268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91A4F-EA17-4D7E-967A-FE7D57F5C766}"/>
              </a:ext>
            </a:extLst>
          </p:cNvPr>
          <p:cNvSpPr txBox="1"/>
          <p:nvPr/>
        </p:nvSpPr>
        <p:spPr>
          <a:xfrm>
            <a:off x="701748" y="2310140"/>
            <a:ext cx="231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</a:t>
            </a:r>
            <a:endParaRPr lang="en-IN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bar zero (1|0)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69C9D-D0DD-4814-83AC-F3D958973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4" r="6745"/>
          <a:stretch/>
        </p:blipFill>
        <p:spPr>
          <a:xfrm>
            <a:off x="0" y="1027991"/>
            <a:ext cx="4653516" cy="38105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6A8015-5905-46B8-A3F9-AE6EC5B7A553}"/>
              </a:ext>
            </a:extLst>
          </p:cNvPr>
          <p:cNvSpPr/>
          <p:nvPr/>
        </p:nvSpPr>
        <p:spPr>
          <a:xfrm>
            <a:off x="4653516" y="1771531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module </a:t>
            </a:r>
            <a:r>
              <a:rPr lang="en-IN" dirty="0" err="1"/>
              <a:t>zero_bar_one</a:t>
            </a:r>
            <a:r>
              <a:rPr lang="en-IN" dirty="0"/>
              <a:t> (input wire </a:t>
            </a:r>
            <a:r>
              <a:rPr lang="en-IN" dirty="0" err="1"/>
              <a:t>clk</a:t>
            </a:r>
            <a:r>
              <a:rPr lang="en-IN" dirty="0"/>
              <a:t>, reset, </a:t>
            </a:r>
            <a:r>
              <a:rPr lang="en-IN" dirty="0" err="1"/>
              <a:t>i</a:t>
            </a:r>
            <a:r>
              <a:rPr lang="en-IN" dirty="0"/>
              <a:t>, input wire </a:t>
            </a:r>
            <a:r>
              <a:rPr lang="en-IN" dirty="0" err="1"/>
              <a:t>i_c</a:t>
            </a:r>
            <a:r>
              <a:rPr lang="en-IN" dirty="0"/>
              <a:t>, output wire o);</a:t>
            </a:r>
          </a:p>
          <a:p>
            <a:r>
              <a:rPr lang="en-IN" dirty="0"/>
              <a:t>   wire i1, i2, o1, o2;</a:t>
            </a:r>
          </a:p>
          <a:p>
            <a:r>
              <a:rPr lang="en-IN" dirty="0"/>
              <a:t>   bar bar_0 (</a:t>
            </a:r>
            <a:r>
              <a:rPr lang="en-IN" dirty="0" err="1"/>
              <a:t>i</a:t>
            </a:r>
            <a:r>
              <a:rPr lang="en-IN" dirty="0"/>
              <a:t>, o, i1, i2, o1, o2);</a:t>
            </a:r>
          </a:p>
          <a:p>
            <a:r>
              <a:rPr lang="en-IN" dirty="0"/>
              <a:t>   </a:t>
            </a:r>
            <a:r>
              <a:rPr lang="en-IN" dirty="0" err="1"/>
              <a:t>char_zero</a:t>
            </a:r>
            <a:r>
              <a:rPr lang="en-IN" dirty="0"/>
              <a:t> char_zero_0 (</a:t>
            </a:r>
            <a:r>
              <a:rPr lang="en-IN" dirty="0" err="1"/>
              <a:t>clk</a:t>
            </a:r>
            <a:r>
              <a:rPr lang="en-IN" dirty="0"/>
              <a:t>, reset, o1, </a:t>
            </a:r>
            <a:r>
              <a:rPr lang="en-IN" dirty="0" err="1"/>
              <a:t>i_c</a:t>
            </a:r>
            <a:r>
              <a:rPr lang="en-IN" dirty="0"/>
              <a:t>, i1);</a:t>
            </a:r>
          </a:p>
          <a:p>
            <a:r>
              <a:rPr lang="en-IN" dirty="0"/>
              <a:t>   </a:t>
            </a:r>
            <a:r>
              <a:rPr lang="en-IN" dirty="0" err="1"/>
              <a:t>char_one</a:t>
            </a:r>
            <a:r>
              <a:rPr lang="en-IN" dirty="0"/>
              <a:t>  char_one_0 (</a:t>
            </a:r>
            <a:r>
              <a:rPr lang="en-IN" dirty="0" err="1"/>
              <a:t>clk</a:t>
            </a:r>
            <a:r>
              <a:rPr lang="en-IN" dirty="0"/>
              <a:t>, reset, o2, </a:t>
            </a:r>
            <a:r>
              <a:rPr lang="en-IN" dirty="0" err="1"/>
              <a:t>i_c</a:t>
            </a:r>
            <a:r>
              <a:rPr lang="en-IN" dirty="0"/>
              <a:t>, i2);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96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One bar zero star (1|0)*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B6DEC-6575-4D0D-A88A-9558C60C8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2" r="4076"/>
          <a:stretch/>
        </p:blipFill>
        <p:spPr>
          <a:xfrm>
            <a:off x="8785" y="1038952"/>
            <a:ext cx="4722703" cy="3211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96FDFD-A00D-48FA-9DCA-618A4591F0EA}"/>
              </a:ext>
            </a:extLst>
          </p:cNvPr>
          <p:cNvSpPr/>
          <p:nvPr/>
        </p:nvSpPr>
        <p:spPr>
          <a:xfrm>
            <a:off x="4731488" y="1038952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/>
              <a:t>module </a:t>
            </a:r>
            <a:r>
              <a:rPr lang="en-IN" sz="1200" dirty="0" err="1"/>
              <a:t>one_bar_zero_star</a:t>
            </a:r>
            <a:r>
              <a:rPr lang="en-IN" sz="1200" dirty="0"/>
              <a:t>(input wire </a:t>
            </a:r>
            <a:r>
              <a:rPr lang="en-IN" sz="1200" dirty="0" err="1"/>
              <a:t>clk,reset,i,input</a:t>
            </a:r>
            <a:r>
              <a:rPr lang="en-IN" sz="1200" dirty="0"/>
              <a:t> wire </a:t>
            </a:r>
            <a:r>
              <a:rPr lang="en-IN" sz="1200" dirty="0" err="1"/>
              <a:t>i_c,output</a:t>
            </a:r>
            <a:r>
              <a:rPr lang="en-IN" sz="1200" dirty="0"/>
              <a:t> wire o);</a:t>
            </a:r>
          </a:p>
          <a:p>
            <a:r>
              <a:rPr lang="en-IN" sz="1200" dirty="0"/>
              <a:t>   wire i1,o1;</a:t>
            </a:r>
          </a:p>
          <a:p>
            <a:r>
              <a:rPr lang="en-IN" sz="1200" dirty="0"/>
              <a:t>   star star_0(i,o,i1,o1);</a:t>
            </a:r>
          </a:p>
          <a:p>
            <a:r>
              <a:rPr lang="en-IN" sz="1200" dirty="0"/>
              <a:t>   </a:t>
            </a:r>
            <a:r>
              <a:rPr lang="en-IN" sz="1200" dirty="0" err="1"/>
              <a:t>zero_bar_one</a:t>
            </a:r>
            <a:r>
              <a:rPr lang="en-IN" sz="1200" dirty="0"/>
              <a:t> bar1(clk,reset,o1,i_c,i1);</a:t>
            </a:r>
          </a:p>
          <a:p>
            <a:r>
              <a:rPr lang="en-IN" sz="1200" dirty="0" err="1"/>
              <a:t>endmodule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module star (input wire </a:t>
            </a:r>
            <a:r>
              <a:rPr lang="en-IN" sz="1200" dirty="0" err="1"/>
              <a:t>i</a:t>
            </a:r>
            <a:r>
              <a:rPr lang="en-IN" sz="1200" dirty="0"/>
              <a:t>, output wire o, input wire i1, output wire o1);</a:t>
            </a:r>
          </a:p>
          <a:p>
            <a:r>
              <a:rPr lang="en-IN" sz="1200" dirty="0"/>
              <a:t>   or2 or2_0 (</a:t>
            </a:r>
            <a:r>
              <a:rPr lang="en-IN" sz="1200" dirty="0" err="1"/>
              <a:t>i</a:t>
            </a:r>
            <a:r>
              <a:rPr lang="en-IN" sz="1200" dirty="0"/>
              <a:t>, i1, o1);</a:t>
            </a:r>
          </a:p>
          <a:p>
            <a:r>
              <a:rPr lang="en-IN" sz="1200" dirty="0"/>
              <a:t>   assign o = o1;</a:t>
            </a:r>
          </a:p>
          <a:p>
            <a:r>
              <a:rPr lang="en-IN" sz="1200" dirty="0" err="1"/>
              <a:t>endmodule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module </a:t>
            </a:r>
            <a:r>
              <a:rPr lang="en-IN" sz="1200" dirty="0" err="1"/>
              <a:t>zero_bar_one</a:t>
            </a:r>
            <a:r>
              <a:rPr lang="en-IN" sz="1200" dirty="0"/>
              <a:t> (input wire </a:t>
            </a:r>
            <a:r>
              <a:rPr lang="en-IN" sz="1200" dirty="0" err="1"/>
              <a:t>clk</a:t>
            </a:r>
            <a:r>
              <a:rPr lang="en-IN" sz="1200" dirty="0"/>
              <a:t>, reset, </a:t>
            </a:r>
            <a:r>
              <a:rPr lang="en-IN" sz="1200" dirty="0" err="1"/>
              <a:t>i</a:t>
            </a:r>
            <a:r>
              <a:rPr lang="en-IN" sz="1200" dirty="0"/>
              <a:t>, input wire </a:t>
            </a:r>
            <a:r>
              <a:rPr lang="en-IN" sz="1200" dirty="0" err="1"/>
              <a:t>i_c</a:t>
            </a:r>
            <a:r>
              <a:rPr lang="en-IN" sz="1200" dirty="0"/>
              <a:t>, output wire o);</a:t>
            </a:r>
          </a:p>
          <a:p>
            <a:r>
              <a:rPr lang="en-IN" sz="1200" dirty="0"/>
              <a:t>   wire i1, i2, o1, o2;</a:t>
            </a:r>
          </a:p>
          <a:p>
            <a:r>
              <a:rPr lang="en-IN" sz="1200" dirty="0"/>
              <a:t>   bar bar_0 (</a:t>
            </a:r>
            <a:r>
              <a:rPr lang="en-IN" sz="1200" dirty="0" err="1"/>
              <a:t>i</a:t>
            </a:r>
            <a:r>
              <a:rPr lang="en-IN" sz="1200" dirty="0"/>
              <a:t>, o, i1, i2, o1, o2);</a:t>
            </a:r>
          </a:p>
          <a:p>
            <a:r>
              <a:rPr lang="en-IN" sz="1200" dirty="0"/>
              <a:t>   </a:t>
            </a:r>
            <a:r>
              <a:rPr lang="en-IN" sz="1200" dirty="0" err="1"/>
              <a:t>char_zero</a:t>
            </a:r>
            <a:r>
              <a:rPr lang="en-IN" sz="1200" dirty="0"/>
              <a:t> char_zero_0 (</a:t>
            </a:r>
            <a:r>
              <a:rPr lang="en-IN" sz="1200" dirty="0" err="1"/>
              <a:t>clk</a:t>
            </a:r>
            <a:r>
              <a:rPr lang="en-IN" sz="1200" dirty="0"/>
              <a:t>, reset, o1, </a:t>
            </a:r>
            <a:r>
              <a:rPr lang="en-IN" sz="1200" dirty="0" err="1"/>
              <a:t>i_c</a:t>
            </a:r>
            <a:r>
              <a:rPr lang="en-IN" sz="1200" dirty="0"/>
              <a:t>, i1);</a:t>
            </a:r>
          </a:p>
          <a:p>
            <a:r>
              <a:rPr lang="en-IN" sz="1200" dirty="0"/>
              <a:t>   </a:t>
            </a:r>
            <a:r>
              <a:rPr lang="en-IN" sz="1200" dirty="0" err="1"/>
              <a:t>char_one</a:t>
            </a:r>
            <a:r>
              <a:rPr lang="en-IN" sz="1200" dirty="0"/>
              <a:t>  char_one_0 (</a:t>
            </a:r>
            <a:r>
              <a:rPr lang="en-IN" sz="1200" dirty="0" err="1"/>
              <a:t>clk</a:t>
            </a:r>
            <a:r>
              <a:rPr lang="en-IN" sz="1200" dirty="0"/>
              <a:t>, reset, o2, </a:t>
            </a:r>
            <a:r>
              <a:rPr lang="en-IN" sz="1200" dirty="0" err="1"/>
              <a:t>i_c</a:t>
            </a:r>
            <a:r>
              <a:rPr lang="en-IN" sz="1200" dirty="0"/>
              <a:t>, i2);</a:t>
            </a:r>
          </a:p>
          <a:p>
            <a:r>
              <a:rPr lang="en-IN" sz="1200" dirty="0" err="1"/>
              <a:t>endmodule</a:t>
            </a:r>
            <a:endParaRPr lang="en-IN" sz="1200" dirty="0"/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5943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 </a:t>
            </a:r>
            <a:r>
              <a:rPr lang="en-US" dirty="0" err="1"/>
              <a:t>regex.v</a:t>
            </a:r>
            <a:r>
              <a:rPr lang="en-US" dirty="0"/>
              <a:t> code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2942EE-4C44-485F-918A-4F0DC754B4B0}"/>
              </a:ext>
            </a:extLst>
          </p:cNvPr>
          <p:cNvSpPr/>
          <p:nvPr/>
        </p:nvSpPr>
        <p:spPr>
          <a:xfrm>
            <a:off x="83100" y="112520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module bar (input wire </a:t>
            </a:r>
            <a:r>
              <a:rPr lang="en-IN" dirty="0" err="1"/>
              <a:t>i</a:t>
            </a:r>
            <a:r>
              <a:rPr lang="en-IN" dirty="0"/>
              <a:t>, output wire o, input wire i1, i2, output wire o1, o2);</a:t>
            </a:r>
          </a:p>
          <a:p>
            <a:r>
              <a:rPr lang="en-IN" dirty="0"/>
              <a:t>   assign o1 =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   assign o2 =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   or2 or2_0 (i1, i2, o);</a:t>
            </a:r>
          </a:p>
          <a:p>
            <a:r>
              <a:rPr lang="en-IN" dirty="0" err="1"/>
              <a:t>endmodule</a:t>
            </a:r>
            <a:endParaRPr lang="en-IN" dirty="0"/>
          </a:p>
          <a:p>
            <a:endParaRPr lang="en-IN" dirty="0"/>
          </a:p>
          <a:p>
            <a:r>
              <a:rPr lang="en-IN" dirty="0"/>
              <a:t>module dot (input wire </a:t>
            </a:r>
            <a:r>
              <a:rPr lang="en-IN" dirty="0" err="1"/>
              <a:t>i</a:t>
            </a:r>
            <a:r>
              <a:rPr lang="en-IN" dirty="0"/>
              <a:t>, output wire o, input wire i1, i2, output wire o1, o2);</a:t>
            </a:r>
          </a:p>
          <a:p>
            <a:r>
              <a:rPr lang="en-IN" dirty="0"/>
              <a:t>   assign o1 =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   assign o2 = i1;</a:t>
            </a:r>
          </a:p>
          <a:p>
            <a:r>
              <a:rPr lang="en-IN" dirty="0"/>
              <a:t>   assign o = i2;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8C75DA-B600-4741-8329-7DF111510132}"/>
              </a:ext>
            </a:extLst>
          </p:cNvPr>
          <p:cNvCxnSpPr>
            <a:cxnSpLocks/>
          </p:cNvCxnSpPr>
          <p:nvPr/>
        </p:nvCxnSpPr>
        <p:spPr>
          <a:xfrm>
            <a:off x="4655100" y="1020726"/>
            <a:ext cx="0" cy="390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2740781-A1B0-4013-93D3-8E534A01A82E}"/>
              </a:ext>
            </a:extLst>
          </p:cNvPr>
          <p:cNvSpPr/>
          <p:nvPr/>
        </p:nvSpPr>
        <p:spPr>
          <a:xfrm>
            <a:off x="4655100" y="1087907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module star (input wire </a:t>
            </a:r>
            <a:r>
              <a:rPr lang="en-IN" dirty="0" err="1"/>
              <a:t>i</a:t>
            </a:r>
            <a:r>
              <a:rPr lang="en-IN" dirty="0"/>
              <a:t>, output wire o, input wire i1, output wire o1);</a:t>
            </a:r>
          </a:p>
          <a:p>
            <a:r>
              <a:rPr lang="en-IN" dirty="0"/>
              <a:t>   or2 or2_0 (</a:t>
            </a:r>
            <a:r>
              <a:rPr lang="en-IN" dirty="0" err="1"/>
              <a:t>i</a:t>
            </a:r>
            <a:r>
              <a:rPr lang="en-IN" dirty="0"/>
              <a:t>, i1, o1);</a:t>
            </a:r>
          </a:p>
          <a:p>
            <a:r>
              <a:rPr lang="en-IN" dirty="0"/>
              <a:t>   assign o = o1;</a:t>
            </a:r>
          </a:p>
          <a:p>
            <a:r>
              <a:rPr lang="en-IN" dirty="0" err="1"/>
              <a:t>endmodule</a:t>
            </a:r>
            <a:endParaRPr lang="en-IN" dirty="0"/>
          </a:p>
          <a:p>
            <a:endParaRPr lang="en-IN" dirty="0"/>
          </a:p>
          <a:p>
            <a:r>
              <a:rPr lang="en-IN" dirty="0"/>
              <a:t>module </a:t>
            </a:r>
            <a:r>
              <a:rPr lang="en-IN" dirty="0" err="1"/>
              <a:t>zero_bar_one</a:t>
            </a:r>
            <a:r>
              <a:rPr lang="en-IN" dirty="0"/>
              <a:t> (input wire </a:t>
            </a:r>
            <a:r>
              <a:rPr lang="en-IN" dirty="0" err="1"/>
              <a:t>clk</a:t>
            </a:r>
            <a:r>
              <a:rPr lang="en-IN" dirty="0"/>
              <a:t>, reset, </a:t>
            </a:r>
            <a:r>
              <a:rPr lang="en-IN" dirty="0" err="1"/>
              <a:t>i</a:t>
            </a:r>
            <a:r>
              <a:rPr lang="en-IN" dirty="0"/>
              <a:t>, input wire </a:t>
            </a:r>
            <a:r>
              <a:rPr lang="en-IN" dirty="0" err="1"/>
              <a:t>i_c</a:t>
            </a:r>
            <a:r>
              <a:rPr lang="en-IN" dirty="0"/>
              <a:t>, output wire o);</a:t>
            </a:r>
          </a:p>
          <a:p>
            <a:r>
              <a:rPr lang="en-IN" dirty="0"/>
              <a:t>   wire i1, i2, o1, o2;</a:t>
            </a:r>
          </a:p>
          <a:p>
            <a:r>
              <a:rPr lang="en-IN" dirty="0"/>
              <a:t>   bar bar_0 (</a:t>
            </a:r>
            <a:r>
              <a:rPr lang="en-IN" dirty="0" err="1"/>
              <a:t>i</a:t>
            </a:r>
            <a:r>
              <a:rPr lang="en-IN" dirty="0"/>
              <a:t>, o, i1, i2, o1, o2);</a:t>
            </a:r>
          </a:p>
          <a:p>
            <a:r>
              <a:rPr lang="en-IN" dirty="0"/>
              <a:t>   </a:t>
            </a:r>
            <a:r>
              <a:rPr lang="en-IN" dirty="0" err="1"/>
              <a:t>char_zero</a:t>
            </a:r>
            <a:r>
              <a:rPr lang="en-IN" dirty="0"/>
              <a:t> char_zero_0 (</a:t>
            </a:r>
            <a:r>
              <a:rPr lang="en-IN" dirty="0" err="1"/>
              <a:t>clk</a:t>
            </a:r>
            <a:r>
              <a:rPr lang="en-IN" dirty="0"/>
              <a:t>, reset, o1, </a:t>
            </a:r>
            <a:r>
              <a:rPr lang="en-IN" dirty="0" err="1"/>
              <a:t>i_c</a:t>
            </a:r>
            <a:r>
              <a:rPr lang="en-IN" dirty="0"/>
              <a:t>, i1);</a:t>
            </a:r>
          </a:p>
          <a:p>
            <a:r>
              <a:rPr lang="en-IN" dirty="0"/>
              <a:t>   </a:t>
            </a:r>
            <a:r>
              <a:rPr lang="en-IN" dirty="0" err="1"/>
              <a:t>char_one</a:t>
            </a:r>
            <a:r>
              <a:rPr lang="en-IN" dirty="0"/>
              <a:t>  char_one_0 (</a:t>
            </a:r>
            <a:r>
              <a:rPr lang="en-IN" dirty="0" err="1"/>
              <a:t>clk</a:t>
            </a:r>
            <a:r>
              <a:rPr lang="en-IN" dirty="0"/>
              <a:t>, reset, o2, </a:t>
            </a:r>
            <a:r>
              <a:rPr lang="en-IN" dirty="0" err="1"/>
              <a:t>i_c</a:t>
            </a:r>
            <a:r>
              <a:rPr lang="en-IN" dirty="0"/>
              <a:t>, i2);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635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Continued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5FB7FF-A60E-4156-A49F-7EDF45A4EC51}"/>
              </a:ext>
            </a:extLst>
          </p:cNvPr>
          <p:cNvSpPr/>
          <p:nvPr/>
        </p:nvSpPr>
        <p:spPr>
          <a:xfrm>
            <a:off x="83100" y="1014900"/>
            <a:ext cx="4572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/>
              <a:t>module </a:t>
            </a:r>
            <a:r>
              <a:rPr lang="en-IN" sz="1100" dirty="0" err="1"/>
              <a:t>zero_bar_one_dot_zero_bar_one</a:t>
            </a:r>
            <a:r>
              <a:rPr lang="en-IN" sz="1100" dirty="0"/>
              <a:t>(input wire </a:t>
            </a:r>
            <a:r>
              <a:rPr lang="en-IN" sz="1100" dirty="0" err="1"/>
              <a:t>clk</a:t>
            </a:r>
            <a:r>
              <a:rPr lang="en-IN" sz="1100" dirty="0"/>
              <a:t>, reset, </a:t>
            </a:r>
            <a:r>
              <a:rPr lang="en-IN" sz="1100" dirty="0" err="1"/>
              <a:t>i</a:t>
            </a:r>
            <a:r>
              <a:rPr lang="en-IN" sz="1100" dirty="0"/>
              <a:t>, input wire </a:t>
            </a:r>
            <a:r>
              <a:rPr lang="en-IN" sz="1100" dirty="0" err="1"/>
              <a:t>i_c</a:t>
            </a:r>
            <a:r>
              <a:rPr lang="en-IN" sz="1100" dirty="0"/>
              <a:t>, output wire o);</a:t>
            </a:r>
          </a:p>
          <a:p>
            <a:r>
              <a:rPr lang="en-IN" sz="1100" dirty="0"/>
              <a:t>   wire i1, i2, o1, o2;</a:t>
            </a:r>
          </a:p>
          <a:p>
            <a:r>
              <a:rPr lang="en-IN" sz="1100" dirty="0"/>
              <a:t>   dot dot_0 (</a:t>
            </a:r>
            <a:r>
              <a:rPr lang="en-IN" sz="1100" dirty="0" err="1"/>
              <a:t>i</a:t>
            </a:r>
            <a:r>
              <a:rPr lang="en-IN" sz="1100" dirty="0"/>
              <a:t>, o, i1, i2, o1, o2);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zero_bar_one</a:t>
            </a:r>
            <a:r>
              <a:rPr lang="en-IN" sz="1100" dirty="0"/>
              <a:t> zero_bar_one_1(</a:t>
            </a:r>
            <a:r>
              <a:rPr lang="en-IN" sz="1100" dirty="0" err="1"/>
              <a:t>clk</a:t>
            </a:r>
            <a:r>
              <a:rPr lang="en-IN" sz="1100" dirty="0"/>
              <a:t>, reset, o1, </a:t>
            </a:r>
            <a:r>
              <a:rPr lang="en-IN" sz="1100" dirty="0" err="1"/>
              <a:t>i_c</a:t>
            </a:r>
            <a:r>
              <a:rPr lang="en-IN" sz="1100" dirty="0"/>
              <a:t>, i1);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zero_bar_one</a:t>
            </a:r>
            <a:r>
              <a:rPr lang="en-IN" sz="1100" dirty="0"/>
              <a:t> zero_bar_one_2(</a:t>
            </a:r>
            <a:r>
              <a:rPr lang="en-IN" sz="1100" dirty="0" err="1"/>
              <a:t>clk</a:t>
            </a:r>
            <a:r>
              <a:rPr lang="en-IN" sz="1100" dirty="0"/>
              <a:t>, reset, o2, </a:t>
            </a:r>
            <a:r>
              <a:rPr lang="en-IN" sz="1100" dirty="0" err="1"/>
              <a:t>i_c</a:t>
            </a:r>
            <a:r>
              <a:rPr lang="en-IN" sz="1100" dirty="0"/>
              <a:t>, i2);</a:t>
            </a:r>
          </a:p>
          <a:p>
            <a:endParaRPr lang="en-IN" sz="1100" dirty="0"/>
          </a:p>
          <a:p>
            <a:r>
              <a:rPr lang="en-IN" sz="1100" dirty="0" err="1"/>
              <a:t>endmodule</a:t>
            </a:r>
            <a:endParaRPr lang="en-IN" sz="1100" dirty="0"/>
          </a:p>
          <a:p>
            <a:endParaRPr lang="en-IN" sz="1100" dirty="0"/>
          </a:p>
          <a:p>
            <a:r>
              <a:rPr lang="en-IN" sz="1100" dirty="0"/>
              <a:t>module </a:t>
            </a:r>
            <a:r>
              <a:rPr lang="en-IN" sz="1100" dirty="0" err="1"/>
              <a:t>level_three</a:t>
            </a:r>
            <a:r>
              <a:rPr lang="en-IN" sz="1100" dirty="0"/>
              <a:t>(input wire </a:t>
            </a:r>
            <a:r>
              <a:rPr lang="en-IN" sz="1100" dirty="0" err="1"/>
              <a:t>clk</a:t>
            </a:r>
            <a:r>
              <a:rPr lang="en-IN" sz="1100" dirty="0"/>
              <a:t>, reset, </a:t>
            </a:r>
            <a:r>
              <a:rPr lang="en-IN" sz="1100" dirty="0" err="1"/>
              <a:t>i</a:t>
            </a:r>
            <a:r>
              <a:rPr lang="en-IN" sz="1100" dirty="0"/>
              <a:t>, input wire </a:t>
            </a:r>
            <a:r>
              <a:rPr lang="en-IN" sz="1100" dirty="0" err="1"/>
              <a:t>i_c</a:t>
            </a:r>
            <a:r>
              <a:rPr lang="en-IN" sz="1100" dirty="0"/>
              <a:t>, output wire o);</a:t>
            </a:r>
          </a:p>
          <a:p>
            <a:r>
              <a:rPr lang="en-IN" sz="1100" dirty="0"/>
              <a:t>   wire i1, i2, o1, o2;</a:t>
            </a:r>
          </a:p>
          <a:p>
            <a:r>
              <a:rPr lang="en-IN" sz="1100" dirty="0"/>
              <a:t>   dot dot_1 (</a:t>
            </a:r>
            <a:r>
              <a:rPr lang="en-IN" sz="1100" dirty="0" err="1"/>
              <a:t>i</a:t>
            </a:r>
            <a:r>
              <a:rPr lang="en-IN" sz="1100" dirty="0"/>
              <a:t>, o, i1, i2, o1, o2);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zero_bar_one_dot_zero_bar_one</a:t>
            </a:r>
            <a:r>
              <a:rPr lang="en-IN" sz="1100" dirty="0"/>
              <a:t> level_two_1(</a:t>
            </a:r>
            <a:r>
              <a:rPr lang="en-IN" sz="1100" dirty="0" err="1"/>
              <a:t>clk</a:t>
            </a:r>
            <a:r>
              <a:rPr lang="en-IN" sz="1100" dirty="0"/>
              <a:t>, reset, o1, </a:t>
            </a:r>
            <a:r>
              <a:rPr lang="en-IN" sz="1100" dirty="0" err="1"/>
              <a:t>i_c</a:t>
            </a:r>
            <a:r>
              <a:rPr lang="en-IN" sz="1100" dirty="0"/>
              <a:t>, i1);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zero_bar_one_dot_zero_bar_one</a:t>
            </a:r>
            <a:r>
              <a:rPr lang="en-IN" sz="1100" dirty="0"/>
              <a:t> level_two_2(</a:t>
            </a:r>
            <a:r>
              <a:rPr lang="en-IN" sz="1100" dirty="0" err="1"/>
              <a:t>clk</a:t>
            </a:r>
            <a:r>
              <a:rPr lang="en-IN" sz="1100" dirty="0"/>
              <a:t>, reset, o2, </a:t>
            </a:r>
            <a:r>
              <a:rPr lang="en-IN" sz="1100" dirty="0" err="1"/>
              <a:t>i_c</a:t>
            </a:r>
            <a:r>
              <a:rPr lang="en-IN" sz="1100" dirty="0"/>
              <a:t>, i2);</a:t>
            </a:r>
          </a:p>
          <a:p>
            <a:r>
              <a:rPr lang="en-IN" sz="1100" dirty="0" err="1"/>
              <a:t>endmodule</a:t>
            </a:r>
            <a:endParaRPr lang="en-IN" sz="1100" dirty="0"/>
          </a:p>
          <a:p>
            <a:endParaRPr lang="en-IN" sz="1100" dirty="0"/>
          </a:p>
          <a:p>
            <a:r>
              <a:rPr lang="en-IN" sz="1100" dirty="0"/>
              <a:t>module </a:t>
            </a:r>
            <a:r>
              <a:rPr lang="en-IN" sz="1100" dirty="0" err="1"/>
              <a:t>level_four</a:t>
            </a:r>
            <a:r>
              <a:rPr lang="en-IN" sz="1100" dirty="0"/>
              <a:t>(input wire </a:t>
            </a:r>
            <a:r>
              <a:rPr lang="en-IN" sz="1100" dirty="0" err="1"/>
              <a:t>clk</a:t>
            </a:r>
            <a:r>
              <a:rPr lang="en-IN" sz="1100" dirty="0"/>
              <a:t>, reset, </a:t>
            </a:r>
            <a:r>
              <a:rPr lang="en-IN" sz="1100" dirty="0" err="1"/>
              <a:t>i</a:t>
            </a:r>
            <a:r>
              <a:rPr lang="en-IN" sz="1100" dirty="0"/>
              <a:t>, input wire </a:t>
            </a:r>
            <a:r>
              <a:rPr lang="en-IN" sz="1100" dirty="0" err="1"/>
              <a:t>i_c</a:t>
            </a:r>
            <a:r>
              <a:rPr lang="en-IN" sz="1100" dirty="0"/>
              <a:t>, output wire o);</a:t>
            </a:r>
          </a:p>
          <a:p>
            <a:r>
              <a:rPr lang="en-IN" sz="1100" dirty="0"/>
              <a:t>   wire i1, i2, o1, o2;</a:t>
            </a:r>
          </a:p>
          <a:p>
            <a:r>
              <a:rPr lang="en-IN" sz="1100" dirty="0"/>
              <a:t>   dot dot_2 (</a:t>
            </a:r>
            <a:r>
              <a:rPr lang="en-IN" sz="1100" dirty="0" err="1"/>
              <a:t>i</a:t>
            </a:r>
            <a:r>
              <a:rPr lang="en-IN" sz="1100" dirty="0"/>
              <a:t>, o, i1, i2, o1, o2);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level_three</a:t>
            </a:r>
            <a:r>
              <a:rPr lang="en-IN" sz="1100" dirty="0"/>
              <a:t> level_three_1(</a:t>
            </a:r>
            <a:r>
              <a:rPr lang="en-IN" sz="1100" dirty="0" err="1"/>
              <a:t>clk</a:t>
            </a:r>
            <a:r>
              <a:rPr lang="en-IN" sz="1100" dirty="0"/>
              <a:t>, reset, o1, </a:t>
            </a:r>
            <a:r>
              <a:rPr lang="en-IN" sz="1100" dirty="0" err="1"/>
              <a:t>i_c</a:t>
            </a:r>
            <a:r>
              <a:rPr lang="en-IN" sz="1100" dirty="0"/>
              <a:t>, i1);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level_three</a:t>
            </a:r>
            <a:r>
              <a:rPr lang="en-IN" sz="1100" dirty="0"/>
              <a:t> level_three_2(</a:t>
            </a:r>
            <a:r>
              <a:rPr lang="en-IN" sz="1100" dirty="0" err="1"/>
              <a:t>clk</a:t>
            </a:r>
            <a:r>
              <a:rPr lang="en-IN" sz="1100" dirty="0"/>
              <a:t>, reset, o2, </a:t>
            </a:r>
            <a:r>
              <a:rPr lang="en-IN" sz="1100" dirty="0" err="1"/>
              <a:t>i_c</a:t>
            </a:r>
            <a:r>
              <a:rPr lang="en-IN" sz="1100" dirty="0"/>
              <a:t>, i2);</a:t>
            </a:r>
          </a:p>
          <a:p>
            <a:r>
              <a:rPr lang="en-IN" sz="1100" dirty="0" err="1"/>
              <a:t>endmodule</a:t>
            </a:r>
            <a:endParaRPr lang="en-IN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6CA293-3D33-4295-BC8C-16F7F9AABA60}"/>
              </a:ext>
            </a:extLst>
          </p:cNvPr>
          <p:cNvCxnSpPr>
            <a:cxnSpLocks/>
          </p:cNvCxnSpPr>
          <p:nvPr/>
        </p:nvCxnSpPr>
        <p:spPr>
          <a:xfrm>
            <a:off x="4628709" y="1014900"/>
            <a:ext cx="0" cy="3912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EC94A6B-7739-4F92-A2F5-202535F1163D}"/>
              </a:ext>
            </a:extLst>
          </p:cNvPr>
          <p:cNvSpPr/>
          <p:nvPr/>
        </p:nvSpPr>
        <p:spPr>
          <a:xfrm>
            <a:off x="4697628" y="1014900"/>
            <a:ext cx="4572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/>
              <a:t>module </a:t>
            </a:r>
            <a:r>
              <a:rPr lang="en-IN" sz="1100" dirty="0" err="1"/>
              <a:t>level_five</a:t>
            </a:r>
            <a:r>
              <a:rPr lang="en-IN" sz="1100" dirty="0"/>
              <a:t>(input wire </a:t>
            </a:r>
            <a:r>
              <a:rPr lang="en-IN" sz="1100" dirty="0" err="1"/>
              <a:t>clk</a:t>
            </a:r>
            <a:r>
              <a:rPr lang="en-IN" sz="1100" dirty="0"/>
              <a:t>, reset, </a:t>
            </a:r>
            <a:r>
              <a:rPr lang="en-IN" sz="1100" dirty="0" err="1"/>
              <a:t>i</a:t>
            </a:r>
            <a:r>
              <a:rPr lang="en-IN" sz="1100" dirty="0"/>
              <a:t>, input wire </a:t>
            </a:r>
            <a:r>
              <a:rPr lang="en-IN" sz="1100" dirty="0" err="1"/>
              <a:t>i_c</a:t>
            </a:r>
            <a:r>
              <a:rPr lang="en-IN" sz="1100" dirty="0"/>
              <a:t>, output wire o);</a:t>
            </a:r>
          </a:p>
          <a:p>
            <a:r>
              <a:rPr lang="en-IN" sz="1100" dirty="0"/>
              <a:t>   wire i1, i2, o1, o2;</a:t>
            </a:r>
          </a:p>
          <a:p>
            <a:r>
              <a:rPr lang="en-IN" sz="1100" dirty="0"/>
              <a:t>   dot dot_3 (</a:t>
            </a:r>
            <a:r>
              <a:rPr lang="en-IN" sz="1100" dirty="0" err="1"/>
              <a:t>i</a:t>
            </a:r>
            <a:r>
              <a:rPr lang="en-IN" sz="1100" dirty="0"/>
              <a:t>, o, i1, i2, o1, o2);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level_four</a:t>
            </a:r>
            <a:r>
              <a:rPr lang="en-IN" sz="1100" dirty="0"/>
              <a:t> level_four_1(</a:t>
            </a:r>
            <a:r>
              <a:rPr lang="en-IN" sz="1100" dirty="0" err="1"/>
              <a:t>clk</a:t>
            </a:r>
            <a:r>
              <a:rPr lang="en-IN" sz="1100" dirty="0"/>
              <a:t>, reset, o1, </a:t>
            </a:r>
            <a:r>
              <a:rPr lang="en-IN" sz="1100" dirty="0" err="1"/>
              <a:t>i_c</a:t>
            </a:r>
            <a:r>
              <a:rPr lang="en-IN" sz="1100" dirty="0"/>
              <a:t>, i1);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level_four</a:t>
            </a:r>
            <a:r>
              <a:rPr lang="en-IN" sz="1100" dirty="0"/>
              <a:t> level_four_2(</a:t>
            </a:r>
            <a:r>
              <a:rPr lang="en-IN" sz="1100" dirty="0" err="1"/>
              <a:t>clk</a:t>
            </a:r>
            <a:r>
              <a:rPr lang="en-IN" sz="1100" dirty="0"/>
              <a:t>, reset, o2, </a:t>
            </a:r>
            <a:r>
              <a:rPr lang="en-IN" sz="1100" dirty="0" err="1"/>
              <a:t>i_c</a:t>
            </a:r>
            <a:r>
              <a:rPr lang="en-IN" sz="1100" dirty="0"/>
              <a:t>, i2);</a:t>
            </a:r>
          </a:p>
          <a:p>
            <a:r>
              <a:rPr lang="en-IN" sz="1100" dirty="0" err="1"/>
              <a:t>endmodule</a:t>
            </a:r>
            <a:endParaRPr lang="en-IN" sz="1100" dirty="0"/>
          </a:p>
          <a:p>
            <a:endParaRPr lang="en-IN" sz="1100" dirty="0"/>
          </a:p>
          <a:p>
            <a:r>
              <a:rPr lang="en-IN" sz="1100" dirty="0"/>
              <a:t>module </a:t>
            </a:r>
            <a:r>
              <a:rPr lang="en-IN" sz="1100" dirty="0" err="1"/>
              <a:t>level_six</a:t>
            </a:r>
            <a:r>
              <a:rPr lang="en-IN" sz="1100" dirty="0"/>
              <a:t>(input wire </a:t>
            </a:r>
            <a:r>
              <a:rPr lang="en-IN" sz="1100" dirty="0" err="1"/>
              <a:t>clk</a:t>
            </a:r>
            <a:r>
              <a:rPr lang="en-IN" sz="1100" dirty="0"/>
              <a:t>, reset, </a:t>
            </a:r>
            <a:r>
              <a:rPr lang="en-IN" sz="1100" dirty="0" err="1"/>
              <a:t>i</a:t>
            </a:r>
            <a:r>
              <a:rPr lang="en-IN" sz="1100" dirty="0"/>
              <a:t>, input wire </a:t>
            </a:r>
            <a:r>
              <a:rPr lang="en-IN" sz="1100" dirty="0" err="1"/>
              <a:t>i_c</a:t>
            </a:r>
            <a:r>
              <a:rPr lang="en-IN" sz="1100" dirty="0"/>
              <a:t>, output wire o);</a:t>
            </a:r>
          </a:p>
          <a:p>
            <a:r>
              <a:rPr lang="en-IN" sz="1100" dirty="0"/>
              <a:t>   wire i1, i2, o1, o2;</a:t>
            </a:r>
          </a:p>
          <a:p>
            <a:r>
              <a:rPr lang="en-IN" sz="1100" dirty="0"/>
              <a:t>   dot dot_4 (</a:t>
            </a:r>
            <a:r>
              <a:rPr lang="en-IN" sz="1100" dirty="0" err="1"/>
              <a:t>i</a:t>
            </a:r>
            <a:r>
              <a:rPr lang="en-IN" sz="1100" dirty="0"/>
              <a:t>, o, i1, i2, o1, o2);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level_five</a:t>
            </a:r>
            <a:r>
              <a:rPr lang="en-IN" sz="1100" dirty="0"/>
              <a:t> level_five_1(</a:t>
            </a:r>
            <a:r>
              <a:rPr lang="en-IN" sz="1100" dirty="0" err="1"/>
              <a:t>clk</a:t>
            </a:r>
            <a:r>
              <a:rPr lang="en-IN" sz="1100" dirty="0"/>
              <a:t>, reset, o1, </a:t>
            </a:r>
            <a:r>
              <a:rPr lang="en-IN" sz="1100" dirty="0" err="1"/>
              <a:t>i_c</a:t>
            </a:r>
            <a:r>
              <a:rPr lang="en-IN" sz="1100" dirty="0"/>
              <a:t>, i1);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level_three</a:t>
            </a:r>
            <a:r>
              <a:rPr lang="en-IN" sz="1100" dirty="0"/>
              <a:t> level_three_3(</a:t>
            </a:r>
            <a:r>
              <a:rPr lang="en-IN" sz="1100" dirty="0" err="1"/>
              <a:t>clk</a:t>
            </a:r>
            <a:r>
              <a:rPr lang="en-IN" sz="1100" dirty="0"/>
              <a:t>, reset, o2, </a:t>
            </a:r>
            <a:r>
              <a:rPr lang="en-IN" sz="1100" dirty="0" err="1"/>
              <a:t>i_c</a:t>
            </a:r>
            <a:r>
              <a:rPr lang="en-IN" sz="1100" dirty="0"/>
              <a:t>, i2);</a:t>
            </a:r>
          </a:p>
          <a:p>
            <a:r>
              <a:rPr lang="en-IN" sz="1100" dirty="0" err="1"/>
              <a:t>endmodule</a:t>
            </a:r>
            <a:endParaRPr lang="en-IN" sz="1100" dirty="0"/>
          </a:p>
          <a:p>
            <a:endParaRPr lang="en-IN" sz="1100" dirty="0"/>
          </a:p>
          <a:p>
            <a:r>
              <a:rPr lang="en-IN" sz="1100" dirty="0"/>
              <a:t>module </a:t>
            </a:r>
            <a:r>
              <a:rPr lang="en-IN" sz="1100" dirty="0" err="1"/>
              <a:t>one_one_bar_zero_twenty</a:t>
            </a:r>
            <a:r>
              <a:rPr lang="en-IN" sz="1100" dirty="0"/>
              <a:t>(input wire </a:t>
            </a:r>
            <a:r>
              <a:rPr lang="en-IN" sz="1100" dirty="0" err="1"/>
              <a:t>clk</a:t>
            </a:r>
            <a:r>
              <a:rPr lang="en-IN" sz="1100" dirty="0"/>
              <a:t>, reset, </a:t>
            </a:r>
            <a:r>
              <a:rPr lang="en-IN" sz="1100" dirty="0" err="1"/>
              <a:t>i</a:t>
            </a:r>
            <a:r>
              <a:rPr lang="en-IN" sz="1100" dirty="0"/>
              <a:t>, input wire </a:t>
            </a:r>
            <a:r>
              <a:rPr lang="en-IN" sz="1100" dirty="0" err="1"/>
              <a:t>i_c</a:t>
            </a:r>
            <a:r>
              <a:rPr lang="en-IN" sz="1100" dirty="0"/>
              <a:t>, output wire o);</a:t>
            </a:r>
          </a:p>
          <a:p>
            <a:r>
              <a:rPr lang="en-IN" sz="1100" dirty="0"/>
              <a:t>   wire i1, i2, o1, o2;</a:t>
            </a:r>
          </a:p>
          <a:p>
            <a:r>
              <a:rPr lang="en-IN" sz="1100" dirty="0"/>
              <a:t>   dot dot_5 (</a:t>
            </a:r>
            <a:r>
              <a:rPr lang="en-IN" sz="1100" dirty="0" err="1"/>
              <a:t>i</a:t>
            </a:r>
            <a:r>
              <a:rPr lang="en-IN" sz="1100" dirty="0"/>
              <a:t>, o, i1, i2, o1, o2);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char_one</a:t>
            </a:r>
            <a:r>
              <a:rPr lang="en-IN" sz="1100" dirty="0"/>
              <a:t>  char_one_1 (</a:t>
            </a:r>
            <a:r>
              <a:rPr lang="en-IN" sz="1100" dirty="0" err="1"/>
              <a:t>clk</a:t>
            </a:r>
            <a:r>
              <a:rPr lang="en-IN" sz="1100" dirty="0"/>
              <a:t>, reset, o1, </a:t>
            </a:r>
            <a:r>
              <a:rPr lang="en-IN" sz="1100" dirty="0" err="1"/>
              <a:t>i_c</a:t>
            </a:r>
            <a:r>
              <a:rPr lang="en-IN" sz="1100" dirty="0"/>
              <a:t>, i1);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level_six</a:t>
            </a:r>
            <a:r>
              <a:rPr lang="en-IN" sz="1100" dirty="0"/>
              <a:t> level_six_1(</a:t>
            </a:r>
            <a:r>
              <a:rPr lang="en-IN" sz="1100" dirty="0" err="1"/>
              <a:t>clk</a:t>
            </a:r>
            <a:r>
              <a:rPr lang="en-IN" sz="1100" dirty="0"/>
              <a:t>, reset, o2, </a:t>
            </a:r>
            <a:r>
              <a:rPr lang="en-IN" sz="1100" dirty="0" err="1"/>
              <a:t>i_c</a:t>
            </a:r>
            <a:r>
              <a:rPr lang="en-IN" sz="1100" dirty="0"/>
              <a:t>, i2);</a:t>
            </a:r>
          </a:p>
          <a:p>
            <a:r>
              <a:rPr lang="en-IN" sz="1100" dirty="0" err="1"/>
              <a:t>endmodule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9102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Continued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1944A5-FDA9-4D60-BCA1-443F583E0164}"/>
              </a:ext>
            </a:extLst>
          </p:cNvPr>
          <p:cNvSpPr/>
          <p:nvPr/>
        </p:nvSpPr>
        <p:spPr>
          <a:xfrm>
            <a:off x="237461" y="1186204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module </a:t>
            </a:r>
            <a:r>
              <a:rPr lang="en-IN" dirty="0" err="1"/>
              <a:t>one_bar_zero_star</a:t>
            </a:r>
            <a:r>
              <a:rPr lang="en-IN" dirty="0"/>
              <a:t>(input wire </a:t>
            </a:r>
            <a:r>
              <a:rPr lang="en-IN" dirty="0" err="1"/>
              <a:t>clk,reset,i,input</a:t>
            </a:r>
            <a:r>
              <a:rPr lang="en-IN" dirty="0"/>
              <a:t> wire </a:t>
            </a:r>
            <a:r>
              <a:rPr lang="en-IN" dirty="0" err="1"/>
              <a:t>i_c,output</a:t>
            </a:r>
            <a:r>
              <a:rPr lang="en-IN" dirty="0"/>
              <a:t> wire o);</a:t>
            </a:r>
          </a:p>
          <a:p>
            <a:r>
              <a:rPr lang="en-IN" dirty="0"/>
              <a:t>   wire i1,o1;</a:t>
            </a:r>
          </a:p>
          <a:p>
            <a:r>
              <a:rPr lang="en-IN" dirty="0"/>
              <a:t>   star star_0(i,o,i1,o1);</a:t>
            </a:r>
          </a:p>
          <a:p>
            <a:r>
              <a:rPr lang="en-IN" dirty="0"/>
              <a:t>   </a:t>
            </a:r>
            <a:r>
              <a:rPr lang="en-IN" dirty="0" err="1"/>
              <a:t>zero_bar_one</a:t>
            </a:r>
            <a:r>
              <a:rPr lang="en-IN" dirty="0"/>
              <a:t> bar1(clk,reset,o1,i_c,i1);</a:t>
            </a:r>
          </a:p>
          <a:p>
            <a:r>
              <a:rPr lang="en-IN" dirty="0" err="1"/>
              <a:t>endmodule</a:t>
            </a:r>
            <a:endParaRPr lang="en-IN" dirty="0"/>
          </a:p>
          <a:p>
            <a:endParaRPr lang="en-IN" dirty="0"/>
          </a:p>
          <a:p>
            <a:r>
              <a:rPr lang="en-IN" dirty="0"/>
              <a:t>module regex (input wire </a:t>
            </a:r>
            <a:r>
              <a:rPr lang="en-IN" dirty="0" err="1"/>
              <a:t>clk</a:t>
            </a:r>
            <a:r>
              <a:rPr lang="en-IN" dirty="0"/>
              <a:t>, reset, </a:t>
            </a:r>
            <a:r>
              <a:rPr lang="en-IN" dirty="0" err="1"/>
              <a:t>i</a:t>
            </a:r>
            <a:r>
              <a:rPr lang="en-IN" dirty="0"/>
              <a:t>, input wire </a:t>
            </a:r>
            <a:r>
              <a:rPr lang="en-IN" dirty="0" err="1"/>
              <a:t>i_c</a:t>
            </a:r>
            <a:r>
              <a:rPr lang="en-IN" dirty="0"/>
              <a:t>, output wire o);</a:t>
            </a:r>
          </a:p>
          <a:p>
            <a:r>
              <a:rPr lang="en-IN" dirty="0"/>
              <a:t>   /* Your code here */</a:t>
            </a:r>
          </a:p>
          <a:p>
            <a:r>
              <a:rPr lang="en-IN" dirty="0"/>
              <a:t>   wire i1,i2,o1,o2;</a:t>
            </a:r>
          </a:p>
          <a:p>
            <a:r>
              <a:rPr lang="en-IN" dirty="0"/>
              <a:t>   dot dot_0(i,o,i1,i2,o1,o2);</a:t>
            </a:r>
          </a:p>
          <a:p>
            <a:r>
              <a:rPr lang="en-IN" dirty="0"/>
              <a:t>   </a:t>
            </a:r>
            <a:r>
              <a:rPr lang="en-IN" dirty="0" err="1"/>
              <a:t>one_bar_zero_star</a:t>
            </a:r>
            <a:r>
              <a:rPr lang="en-IN" dirty="0"/>
              <a:t> mod1(clk,reset,o1,i_c,i1);</a:t>
            </a:r>
          </a:p>
          <a:p>
            <a:r>
              <a:rPr lang="en-IN" dirty="0"/>
              <a:t>   </a:t>
            </a:r>
            <a:r>
              <a:rPr lang="en-IN" dirty="0" err="1"/>
              <a:t>one_one_bar_zero_twenty</a:t>
            </a:r>
            <a:r>
              <a:rPr lang="en-IN" dirty="0"/>
              <a:t> mod2(clk,reset,o2,i_c,i2);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977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Verilog Execution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1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IN" dirty="0" err="1"/>
              <a:t>iverilog</a:t>
            </a:r>
            <a:r>
              <a:rPr lang="en-IN" dirty="0"/>
              <a:t> -o </a:t>
            </a:r>
            <a:r>
              <a:rPr lang="en-IN" dirty="0" err="1"/>
              <a:t>aout</a:t>
            </a:r>
            <a:r>
              <a:rPr lang="en-IN" dirty="0"/>
              <a:t> </a:t>
            </a:r>
            <a:r>
              <a:rPr lang="en-IN" dirty="0" err="1"/>
              <a:t>lib.v</a:t>
            </a:r>
            <a:r>
              <a:rPr lang="en-IN" dirty="0"/>
              <a:t> </a:t>
            </a:r>
            <a:r>
              <a:rPr lang="en-IN" dirty="0" err="1"/>
              <a:t>regex.v</a:t>
            </a:r>
            <a:r>
              <a:rPr lang="en-IN" dirty="0"/>
              <a:t> </a:t>
            </a:r>
            <a:r>
              <a:rPr lang="en-IN" dirty="0" err="1"/>
              <a:t>tb_regex.v</a:t>
            </a:r>
            <a:endParaRPr lang="en-IN" dirty="0"/>
          </a:p>
          <a:p>
            <a:pPr marL="0" lvl="0" indent="0">
              <a:spcAft>
                <a:spcPts val="1200"/>
              </a:spcAft>
              <a:buNone/>
            </a:pPr>
            <a:r>
              <a:rPr lang="en-IN" dirty="0" err="1"/>
              <a:t>vvp</a:t>
            </a:r>
            <a:r>
              <a:rPr lang="en-IN" dirty="0"/>
              <a:t> </a:t>
            </a:r>
            <a:r>
              <a:rPr lang="en-IN" dirty="0" err="1"/>
              <a:t>aout</a:t>
            </a:r>
            <a:endParaRPr lang="en-IN" dirty="0"/>
          </a:p>
          <a:p>
            <a:pPr marL="0" lvl="0" indent="0">
              <a:spcAft>
                <a:spcPts val="1200"/>
              </a:spcAft>
              <a:buNone/>
            </a:pPr>
            <a:endParaRPr lang="en-IN" dirty="0"/>
          </a:p>
          <a:p>
            <a:pPr marL="0" indent="0">
              <a:spcAft>
                <a:spcPts val="1200"/>
              </a:spcAft>
              <a:buNone/>
            </a:pPr>
            <a:endParaRPr lang="en-IN" dirty="0"/>
          </a:p>
          <a:p>
            <a:pPr marL="0" indent="0">
              <a:spcAft>
                <a:spcPts val="1200"/>
              </a:spcAft>
              <a:buNone/>
            </a:pPr>
            <a:r>
              <a:rPr lang="en-IN" sz="1600" dirty="0"/>
              <a:t>The line 10000 contains: 100000010011100001111 which according to the regex (1|0)*1(1|0){20}.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IN" sz="1400" dirty="0"/>
              <a:t> Using make command</a:t>
            </a:r>
            <a:endParaRPr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C1D324-426F-4D53-9BE4-1DC27A792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25" y="2134680"/>
            <a:ext cx="8736549" cy="6047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8C0DEB-2A17-4E48-A8DB-C253C082D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25" y="4134952"/>
            <a:ext cx="4914080" cy="6660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subTitle" idx="4294967295"/>
          </p:nvPr>
        </p:nvSpPr>
        <p:spPr>
          <a:xfrm>
            <a:off x="1416175" y="1862100"/>
            <a:ext cx="66255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500" b="1" i="0" u="none" strike="noStrike" cap="none">
                <a:solidFill>
                  <a:srgbClr val="100A24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2500" b="1" i="0" u="none" strike="noStrike" cap="none">
              <a:solidFill>
                <a:srgbClr val="100A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DD2D9"/>
              </a:buClr>
              <a:buSzPct val="128571"/>
              <a:buFont typeface="Arial"/>
              <a:buNone/>
            </a:pPr>
            <a:r>
              <a:rPr lang="en"/>
              <a:t>Team Details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831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		</a:t>
            </a:r>
            <a:r>
              <a:rPr lang="en-IN" dirty="0">
                <a:solidFill>
                  <a:schemeClr val="tx1"/>
                </a:solidFill>
              </a:rPr>
              <a:t>Adithya M S		PES1UG19CS027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		Akanksha V </a:t>
            </a:r>
            <a:r>
              <a:rPr lang="en-IN" dirty="0" err="1">
                <a:solidFill>
                  <a:schemeClr val="tx1"/>
                </a:solidFill>
              </a:rPr>
              <a:t>Akkihal</a:t>
            </a:r>
            <a:r>
              <a:rPr lang="en-IN" dirty="0">
                <a:solidFill>
                  <a:schemeClr val="tx1"/>
                </a:solidFill>
              </a:rPr>
              <a:t>	PES1UG19CS039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		Abhiram Puranik</a:t>
            </a:r>
            <a:r>
              <a:rPr lang="en" dirty="0">
                <a:solidFill>
                  <a:schemeClr val="tx1"/>
                </a:solidFill>
              </a:rPr>
              <a:t>		PES1UG19CS018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-12104" y="4930102"/>
            <a:ext cx="9168300" cy="63900"/>
          </a:xfrm>
          <a:prstGeom prst="cube">
            <a:avLst>
              <a:gd name="adj" fmla="val 25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body" idx="1"/>
          </p:nvPr>
        </p:nvSpPr>
        <p:spPr>
          <a:xfrm>
            <a:off x="831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1400"/>
              </a:spcBef>
              <a:spcAft>
                <a:spcPts val="0"/>
              </a:spcAft>
              <a:buClr>
                <a:srgbClr val="3D3D4E"/>
              </a:buClr>
              <a:buSzPts val="2000"/>
              <a:buChar char="➢"/>
            </a:pPr>
            <a:r>
              <a:rPr lang="en" sz="2000" b="1">
                <a:solidFill>
                  <a:srgbClr val="3D3D4E"/>
                </a:solidFill>
                <a:highlight>
                  <a:srgbClr val="FFFFFF"/>
                </a:highlight>
              </a:rPr>
              <a:t>Pattern matching</a:t>
            </a:r>
            <a:r>
              <a:rPr lang="en" sz="2000">
                <a:solidFill>
                  <a:srgbClr val="3D3D4E"/>
                </a:solidFill>
                <a:highlight>
                  <a:srgbClr val="FFFFFF"/>
                </a:highlight>
              </a:rPr>
              <a:t> is the process of checking whether a specific sequence of characters/tokens/data exists among the given data.</a:t>
            </a:r>
            <a:endParaRPr sz="2000">
              <a:solidFill>
                <a:srgbClr val="3D3D4E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>
                <a:solidFill>
                  <a:srgbClr val="3D3D4E"/>
                </a:solidFill>
                <a:highlight>
                  <a:srgbClr val="FFFFFF"/>
                </a:highlight>
              </a:rPr>
              <a:t>Regular programming languages make use of regular expressions (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regex</a:t>
            </a:r>
            <a:r>
              <a:rPr lang="en" sz="2000">
                <a:solidFill>
                  <a:srgbClr val="3D3D4E"/>
                </a:solidFill>
                <a:highlight>
                  <a:srgbClr val="FFFFFF"/>
                </a:highlight>
              </a:rPr>
              <a:t>) for pattern matching.</a:t>
            </a:r>
            <a:endParaRPr sz="2000">
              <a:solidFill>
                <a:srgbClr val="3D3D4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8f67ea91e_0_0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Method: Using </a:t>
            </a:r>
            <a:r>
              <a:rPr lang="en" i="1" u="sng"/>
              <a:t>grep</a:t>
            </a:r>
            <a:r>
              <a:rPr lang="en"/>
              <a:t> command</a:t>
            </a:r>
            <a:endParaRPr/>
          </a:p>
        </p:txBody>
      </p:sp>
      <p:sp>
        <p:nvSpPr>
          <p:cNvPr id="87" name="Google Shape;87;gd8f67ea91e_0_0"/>
          <p:cNvSpPr txBox="1">
            <a:spLocks noGrp="1"/>
          </p:cNvSpPr>
          <p:nvPr>
            <p:ph type="body" idx="1"/>
          </p:nvPr>
        </p:nvSpPr>
        <p:spPr>
          <a:xfrm>
            <a:off x="831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" sz="2000">
                <a:solidFill>
                  <a:srgbClr val="40424E"/>
                </a:solidFill>
                <a:highlight>
                  <a:srgbClr val="FFFFFF"/>
                </a:highlight>
              </a:rPr>
              <a:t>The grep filter searches a file for a particular pattern of characters, and displays all lines that contain that pattern. The pattern that is searched in the file is referred to as the regular expression. </a:t>
            </a:r>
            <a:endParaRPr sz="20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" sz="2000" b="1">
                <a:solidFill>
                  <a:srgbClr val="40424E"/>
                </a:solidFill>
                <a:highlight>
                  <a:srgbClr val="FFFFFF"/>
                </a:highlight>
              </a:rPr>
              <a:t>grep</a:t>
            </a:r>
            <a:r>
              <a:rPr lang="en" sz="2000">
                <a:solidFill>
                  <a:srgbClr val="40424E"/>
                </a:solidFill>
                <a:highlight>
                  <a:srgbClr val="FFFFFF"/>
                </a:highlight>
              </a:rPr>
              <a:t> stands for Globally search for Regular Expression and Print out.</a:t>
            </a:r>
            <a:endParaRPr sz="20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24E"/>
                </a:solidFill>
                <a:highlight>
                  <a:srgbClr val="FFFFFF"/>
                </a:highlight>
              </a:rPr>
              <a:t>Syntax:</a:t>
            </a:r>
            <a:endParaRPr sz="20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0424E"/>
              </a:solidFill>
              <a:highlight>
                <a:srgbClr val="FFFFFF"/>
              </a:highlight>
            </a:endParaRPr>
          </a:p>
        </p:txBody>
      </p:sp>
      <p:sp>
        <p:nvSpPr>
          <p:cNvPr id="88" name="Google Shape;88;gd8f67ea91e_0_0"/>
          <p:cNvSpPr txBox="1"/>
          <p:nvPr/>
        </p:nvSpPr>
        <p:spPr>
          <a:xfrm>
            <a:off x="2326825" y="3061600"/>
            <a:ext cx="5143500" cy="41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grep [options] pattern [files]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8f67ea91e_0_9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“grep” screenshot</a:t>
            </a:r>
            <a:endParaRPr/>
          </a:p>
        </p:txBody>
      </p:sp>
      <p:sp>
        <p:nvSpPr>
          <p:cNvPr id="94" name="Google Shape;94;gd8f67ea91e_0_9"/>
          <p:cNvSpPr txBox="1">
            <a:spLocks noGrp="1"/>
          </p:cNvSpPr>
          <p:nvPr>
            <p:ph type="body" idx="1"/>
          </p:nvPr>
        </p:nvSpPr>
        <p:spPr>
          <a:xfrm>
            <a:off x="831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Command: </a:t>
            </a:r>
            <a:r>
              <a:rPr lang="nn-NO" dirty="0"/>
              <a:t>grep –E -n "(1|0)*1(1|0){20}" input-data-file.txt</a:t>
            </a:r>
          </a:p>
          <a:p>
            <a:pPr marL="0" lvl="0" indent="0">
              <a:buNone/>
            </a:pPr>
            <a:r>
              <a:rPr lang="nn-NO" sz="1400" dirty="0"/>
              <a:t>-E : Treats the pattern as an extended regular expression</a:t>
            </a:r>
          </a:p>
          <a:p>
            <a:pPr marL="0" lvl="0" indent="0">
              <a:buNone/>
            </a:pPr>
            <a:r>
              <a:rPr lang="nn-NO" sz="1400" dirty="0"/>
              <a:t>-n : Gives the line number of the matching string with the pattern</a:t>
            </a:r>
          </a:p>
          <a:p>
            <a:pPr marL="0" lvl="0" indent="0">
              <a:buNone/>
            </a:pPr>
            <a:endParaRPr lang="nn-NO" sz="1400" dirty="0"/>
          </a:p>
          <a:p>
            <a:pPr marL="0" lvl="0" indent="0">
              <a:buNone/>
            </a:pPr>
            <a:endParaRPr lang="nn-NO" sz="1400" dirty="0"/>
          </a:p>
          <a:p>
            <a:pPr marL="0" lvl="0" indent="0">
              <a:buNone/>
            </a:pPr>
            <a:endParaRPr lang="nn-NO" sz="1400" dirty="0"/>
          </a:p>
          <a:p>
            <a:pPr marL="0" lvl="0" indent="0">
              <a:buNone/>
            </a:pPr>
            <a:r>
              <a:rPr lang="nn-NO" sz="1400" dirty="0"/>
              <a:t>This gives the line number and the string matching the given regex</a:t>
            </a:r>
          </a:p>
          <a:p>
            <a:pPr marL="0" lvl="0" indent="0">
              <a:buNone/>
            </a:pPr>
            <a:endParaRPr lang="nn-NO" sz="1400" dirty="0"/>
          </a:p>
          <a:p>
            <a:pPr marL="0" lvl="0" indent="0">
              <a:buNone/>
            </a:pPr>
            <a:endParaRPr lang="nn-NO" sz="1400" dirty="0"/>
          </a:p>
          <a:p>
            <a:pPr marL="0" lvl="0" indent="0">
              <a:buNone/>
            </a:pPr>
            <a:endParaRPr lang="nn-NO" sz="1400" dirty="0"/>
          </a:p>
          <a:p>
            <a:pPr marL="0" lvl="0" indent="0">
              <a:buNone/>
            </a:pPr>
            <a:endParaRPr lang="nn-NO" sz="1400" dirty="0"/>
          </a:p>
          <a:p>
            <a:pPr marL="0" lvl="0" indent="0">
              <a:buNone/>
            </a:pPr>
            <a:r>
              <a:rPr lang="nn-NO" sz="1400" dirty="0"/>
              <a:t>Time taken using the ‘time’ linux command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F0B16-FB7C-494A-AF51-60C339D29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2" y="2396090"/>
            <a:ext cx="8835656" cy="351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7C5F1E-21E1-4F03-B450-32D27AE58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87" y="3243936"/>
            <a:ext cx="1709973" cy="6673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8f67ea91e_0_14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Method: FPGA Approach</a:t>
            </a:r>
            <a:endParaRPr/>
          </a:p>
        </p:txBody>
      </p:sp>
      <p:sp>
        <p:nvSpPr>
          <p:cNvPr id="100" name="Google Shape;100;gd8f67ea91e_0_14"/>
          <p:cNvSpPr txBox="1">
            <a:spLocks noGrp="1"/>
          </p:cNvSpPr>
          <p:nvPr>
            <p:ph type="body" idx="1"/>
          </p:nvPr>
        </p:nvSpPr>
        <p:spPr>
          <a:xfrm>
            <a:off x="831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en" sz="2000" dirty="0">
                <a:solidFill>
                  <a:srgbClr val="171C2D"/>
                </a:solidFill>
                <a:highlight>
                  <a:srgbClr val="FFFFFF"/>
                </a:highlight>
              </a:rPr>
              <a:t>Field Programmable Gate Arrays (FPGAs) are semiconductor devices 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which is an array of logic gates, and this array can be programmed/configured in the field, i.e., by the user of the device as opposed to the people who designed it.</a:t>
            </a:r>
            <a:endParaRPr sz="2900" dirty="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en" sz="2000" dirty="0">
                <a:solidFill>
                  <a:srgbClr val="171C2D"/>
                </a:solidFill>
                <a:highlight>
                  <a:srgbClr val="FFFFFF"/>
                </a:highlight>
              </a:rPr>
              <a:t>FPGAs can be reprogrammed to desired application or functionality requirements after manufacturing.</a:t>
            </a:r>
            <a:endParaRPr sz="2600" dirty="0"/>
          </a:p>
        </p:txBody>
      </p:sp>
      <p:pic>
        <p:nvPicPr>
          <p:cNvPr id="2050" name="Picture 2" descr="Field Programmable Gate Array (FPGA) – BitcoinWiki">
            <a:extLst>
              <a:ext uri="{FF2B5EF4-FFF2-40B4-BE49-F238E27FC236}">
                <a16:creationId xmlns:a16="http://schemas.microsoft.com/office/drawing/2014/main" id="{9422F619-BAFA-4EAC-AD7E-779EED49A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989" y="3440347"/>
            <a:ext cx="1101356" cy="110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Given regular expression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1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en-IN" sz="3200" dirty="0"/>
              <a:t>(1|0)*1(1|0){20}</a:t>
            </a:r>
          </a:p>
          <a:p>
            <a:pPr marL="0" lvl="0" indent="0" algn="ctr">
              <a:spcAft>
                <a:spcPts val="1200"/>
              </a:spcAft>
              <a:buNone/>
            </a:pPr>
            <a:r>
              <a:rPr lang="en-US" sz="1600" dirty="0"/>
              <a:t>Example: 110111100110101010110101, 110101101011101010101</a:t>
            </a:r>
          </a:p>
          <a:p>
            <a:pPr marL="0" lv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String to match the given regex must have at least </a:t>
            </a:r>
            <a:r>
              <a:rPr lang="en-US" sz="2000" b="1" dirty="0"/>
              <a:t>21</a:t>
            </a:r>
            <a:r>
              <a:rPr lang="en-US" sz="1600" dirty="0"/>
              <a:t> characters of 1’s or 0’s as (1|0)* can be </a:t>
            </a:r>
            <a:r>
              <a:rPr lang="el-GR" dirty="0"/>
              <a:t>ε</a:t>
            </a:r>
            <a:r>
              <a:rPr lang="en-US" dirty="0"/>
              <a:t>.</a:t>
            </a:r>
            <a:r>
              <a:rPr lang="en-US" sz="16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8f67ea91e_0_20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FSM(NFA) for the regex (1|0)*1(1|0)[20]</a:t>
            </a:r>
            <a:endParaRPr/>
          </a:p>
        </p:txBody>
      </p:sp>
      <p:pic>
        <p:nvPicPr>
          <p:cNvPr id="107" name="Google Shape;107;gd8f67ea91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7861"/>
            <a:ext cx="9144000" cy="155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8f67ea91e_0_27"/>
          <p:cNvSpPr txBox="1">
            <a:spLocks noGrp="1"/>
          </p:cNvSpPr>
          <p:nvPr>
            <p:ph type="title"/>
          </p:nvPr>
        </p:nvSpPr>
        <p:spPr>
          <a:xfrm>
            <a:off x="83100" y="216425"/>
            <a:ext cx="769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NFA</a:t>
            </a:r>
            <a:endParaRPr/>
          </a:p>
        </p:txBody>
      </p:sp>
      <p:pic>
        <p:nvPicPr>
          <p:cNvPr id="114" name="Google Shape;114;gd8f67ea91e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6"/>
            <a:ext cx="9144000" cy="313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1853</Words>
  <Application>Microsoft Office PowerPoint</Application>
  <PresentationFormat>On-screen Show (16:9)</PresentationFormat>
  <Paragraphs>176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PowerPoint Presentation</vt:lpstr>
      <vt:lpstr>Team Details</vt:lpstr>
      <vt:lpstr>Pattern Matching</vt:lpstr>
      <vt:lpstr>1st Method: Using grep command</vt:lpstr>
      <vt:lpstr>“grep” screenshot</vt:lpstr>
      <vt:lpstr>2nd Method: FPGA Approach</vt:lpstr>
      <vt:lpstr>Given regular expression</vt:lpstr>
      <vt:lpstr>FSM(NFA) for the regex (1|0)*1(1|0)[20]</vt:lpstr>
      <vt:lpstr>Expanded NFA</vt:lpstr>
      <vt:lpstr>Logic implementation</vt:lpstr>
      <vt:lpstr>Character one</vt:lpstr>
      <vt:lpstr>Character zero</vt:lpstr>
      <vt:lpstr>One bar zero (1|0)</vt:lpstr>
      <vt:lpstr>One bar zero star (1|0)*</vt:lpstr>
      <vt:lpstr>Complete regex.v code</vt:lpstr>
      <vt:lpstr>Continued</vt:lpstr>
      <vt:lpstr>Continued</vt:lpstr>
      <vt:lpstr>Verilog Execution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Abhiram Puranik</cp:lastModifiedBy>
  <cp:revision>14</cp:revision>
  <dcterms:modified xsi:type="dcterms:W3CDTF">2021-05-12T13:59:53Z</dcterms:modified>
</cp:coreProperties>
</file>