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3829" y="1071154"/>
            <a:ext cx="9001462" cy="1563597"/>
          </a:xfrm>
        </p:spPr>
        <p:txBody>
          <a:bodyPr/>
          <a:lstStyle/>
          <a:p>
            <a:r>
              <a:rPr lang="en-US" dirty="0" smtClean="0"/>
              <a:t>Drug Recommendation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4585708" y="12371178"/>
            <a:ext cx="2345975" cy="11464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026" name="Picture 2" descr="Image result for dr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890598" y="3657600"/>
            <a:ext cx="4012430" cy="267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41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diseases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668" r="74549" b="39988"/>
          <a:stretch/>
        </p:blipFill>
        <p:spPr>
          <a:xfrm>
            <a:off x="2414993" y="1935921"/>
            <a:ext cx="6193429" cy="1413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176" t="52589" r="56492" b="41696"/>
          <a:stretch/>
        </p:blipFill>
        <p:spPr>
          <a:xfrm>
            <a:off x="653142" y="4376056"/>
            <a:ext cx="10969561" cy="10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9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contents of a drug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664" r="77361" b="61644"/>
          <a:stretch/>
        </p:blipFill>
        <p:spPr>
          <a:xfrm>
            <a:off x="2203675" y="2155370"/>
            <a:ext cx="6681574" cy="1110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786" t="84018" r="55689" b="11518"/>
          <a:stretch/>
        </p:blipFill>
        <p:spPr>
          <a:xfrm>
            <a:off x="1188721" y="4447736"/>
            <a:ext cx="9764210" cy="7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5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and Future scope</a:t>
            </a:r>
            <a:endParaRPr lang="en-US" dirty="0"/>
          </a:p>
        </p:txBody>
      </p:sp>
      <p:pic>
        <p:nvPicPr>
          <p:cNvPr id="2050" name="Picture 2" descr="Image result for future scop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986" y="2095500"/>
            <a:ext cx="492850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24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Drug Recommendation system</vt:lpstr>
      <vt:lpstr>Based on diseases</vt:lpstr>
      <vt:lpstr>Based on contents of a drug</vt:lpstr>
      <vt:lpstr>Drawbacks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Recommendation system</dc:title>
  <dc:creator>ADITHYA</dc:creator>
  <cp:lastModifiedBy>ADITHYA</cp:lastModifiedBy>
  <cp:revision>3</cp:revision>
  <dcterms:created xsi:type="dcterms:W3CDTF">2019-10-04T00:26:27Z</dcterms:created>
  <dcterms:modified xsi:type="dcterms:W3CDTF">2019-10-04T00:43:09Z</dcterms:modified>
</cp:coreProperties>
</file>