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21"/>
      <p:bold r:id="rId22"/>
      <p:italic r:id="rId23"/>
      <p:boldItalic r:id="rId24"/>
    </p:embeddedFont>
    <p:embeddedFont>
      <p:font typeface="Proxima Nova" panose="020B0604020202020204" charset="0"/>
      <p:regular r:id="rId25"/>
      <p:bold r:id="rId26"/>
      <p:italic r:id="rId27"/>
      <p:boldItalic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5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36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1acc166e0_1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1acc166e0_1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1acc166e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1acc166e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1acc166e0_1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1acc166e0_1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1acc166e0_1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1acc166e0_1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1acc166e0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1acc166e0_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1acc166e0_1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1acc166e0_1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1acc166e0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1acc166e0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1acc166e0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1acc166e0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1acc166e0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1acc166e0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dffb71d333a7a2a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dffb71d333a7a2a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1b2ff1dba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1b2ff1dba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1acc166e0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1acc166e0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1acc166e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1acc166e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1acc166e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1acc166e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1acc166e0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1acc166e0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1acc166e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1acc166e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1acc166e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1acc166e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76550" y="1236025"/>
            <a:ext cx="8771400" cy="164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PESU I/O  PROJECT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SALES PREDICTION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28675"/>
            <a:ext cx="8123100" cy="16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members-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Adithya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Dhanush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Akanksha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                       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Time-Series Forecast -  Data Pre-processing</a:t>
            </a: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 rotWithShape="1">
          <a:blip r:embed="rId3">
            <a:alphaModFix/>
          </a:blip>
          <a:srcRect t="8950"/>
          <a:stretch/>
        </p:blipFill>
        <p:spPr>
          <a:xfrm>
            <a:off x="277375" y="572700"/>
            <a:ext cx="8589249" cy="4167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11700" y="429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Time series Forecast Using SARIMA</a:t>
            </a:r>
            <a:endParaRPr b="1" i="1"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311700" y="1219650"/>
            <a:ext cx="8520600" cy="32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SARIMA stands for </a:t>
            </a:r>
            <a:r>
              <a:rPr lang="en" b="1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Seasonal Autoregressive Integrated Moving Average</a:t>
            </a:r>
            <a:endParaRPr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Auto regressive(AR) model can be either simple,multiple or non-linear regression.</a:t>
            </a:r>
            <a:endParaRPr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Differentiation step I eliminates </a:t>
            </a:r>
            <a:r>
              <a:rPr lang="en" b="1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non-stationarity</a:t>
            </a:r>
            <a:endParaRPr b="1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Moving average(MA) model uses weighting factors,where the recent observations are given higher weight.To identify the recent trend in the sales</a:t>
            </a:r>
            <a:endParaRPr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Seasonal ARIMA can support a time series without a repeating cycle</a:t>
            </a:r>
            <a:endParaRPr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SARIMA</a:t>
            </a:r>
            <a:endParaRPr/>
          </a:p>
        </p:txBody>
      </p:sp>
      <p:sp>
        <p:nvSpPr>
          <p:cNvPr id="146" name="Google Shape;146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SARIMA is used for a non-stationary series of dataset.It can identify the trend and seasonality of the data unlike ANN</a:t>
            </a:r>
            <a:r>
              <a:rPr lang="en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>
                <a:solidFill>
                  <a:srgbClr val="5D5D5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is a forecasting algorithm based on the idea that the information in the past values of the time series can alone be used to predict the future values.</a:t>
            </a:r>
            <a:endParaRPr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python implementation is called SARIMAX instead of SARIMA because the “X” addition to the method name means that the implementation also supports exogenous variables.</a:t>
            </a:r>
            <a:r>
              <a:rPr lang="en" sz="16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" sz="1600" b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variable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that is not affected by other </a:t>
            </a:r>
            <a:r>
              <a:rPr lang="en" sz="1600" b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variables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in the system.)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5D5D5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 ARIMA model combines the AR and the MA terms. 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375" y="4077944"/>
            <a:ext cx="8832301" cy="785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</a:t>
            </a:r>
            <a:endParaRPr/>
          </a:p>
        </p:txBody>
      </p:sp>
      <p:sp>
        <p:nvSpPr>
          <p:cNvPr id="153" name="Google Shape;153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D5D5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time series is a sequence where a metric is recorded over regular time intervals.</a:t>
            </a:r>
            <a:endParaRPr>
              <a:solidFill>
                <a:srgbClr val="5D5D5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D5D5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Forecasting is the next step where you want to predict the future values the series is going to take.</a:t>
            </a:r>
            <a:endParaRPr>
              <a:solidFill>
                <a:srgbClr val="5D5D5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ARIMA models are denoted with the notation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ARIMA(p, d, q)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 These three parameters account for seasonality, trend, and noise in data.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We can use a “grid search” to find the optimal set of parameters that yields the best performance for our model.In our dataset 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lowest 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AIC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value of 297.78 is obtained at </a:t>
            </a: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order=(1, 1, 1) and seasonal_order=(1, 1, 0, 12)</a:t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50743"/>
            <a:ext cx="9144002" cy="3442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>
            <a:spLocks noGrp="1"/>
          </p:cNvSpPr>
          <p:nvPr>
            <p:ph type="title"/>
          </p:nvPr>
        </p:nvSpPr>
        <p:spPr>
          <a:xfrm>
            <a:off x="311700" y="168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Diagnostics</a:t>
            </a:r>
            <a:endParaRPr/>
          </a:p>
        </p:txBody>
      </p:sp>
      <p:sp>
        <p:nvSpPr>
          <p:cNvPr id="166" name="Google Shape;166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7" name="Google Shape;1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50" y="789080"/>
            <a:ext cx="8832299" cy="4143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>
            <a:spLocks noGrp="1"/>
          </p:cNvSpPr>
          <p:nvPr>
            <p:ph type="title"/>
          </p:nvPr>
        </p:nvSpPr>
        <p:spPr>
          <a:xfrm>
            <a:off x="311700" y="93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Time-Series forecast</a:t>
            </a:r>
            <a:endParaRPr/>
          </a:p>
        </p:txBody>
      </p:sp>
      <p:sp>
        <p:nvSpPr>
          <p:cNvPr id="173" name="Google Shape;173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4" name="Google Shape;1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750" y="823750"/>
            <a:ext cx="8450551" cy="424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>
            <a:spLocks noGrp="1"/>
          </p:cNvSpPr>
          <p:nvPr>
            <p:ph type="title"/>
          </p:nvPr>
        </p:nvSpPr>
        <p:spPr>
          <a:xfrm>
            <a:off x="382025" y="63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</a:t>
            </a:r>
            <a:endParaRPr/>
          </a:p>
        </p:txBody>
      </p:sp>
      <p:sp>
        <p:nvSpPr>
          <p:cNvPr id="180" name="Google Shape;180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81" name="Google Shape;1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025" y="635963"/>
            <a:ext cx="8263349" cy="42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>
            <a:spLocks noGrp="1"/>
          </p:cNvSpPr>
          <p:nvPr>
            <p:ph type="title"/>
          </p:nvPr>
        </p:nvSpPr>
        <p:spPr>
          <a:xfrm>
            <a:off x="311700" y="1898675"/>
            <a:ext cx="8520600" cy="13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                            </a:t>
            </a:r>
            <a:r>
              <a:rPr lang="en" sz="3600">
                <a:solidFill>
                  <a:srgbClr val="FFFFFF"/>
                </a:solidFill>
              </a:rPr>
              <a:t>THANK YOU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87" name="Google Shape;187;p31"/>
          <p:cNvSpPr txBox="1">
            <a:spLocks noGrp="1"/>
          </p:cNvSpPr>
          <p:nvPr>
            <p:ph type="body" idx="1"/>
          </p:nvPr>
        </p:nvSpPr>
        <p:spPr>
          <a:xfrm>
            <a:off x="311700" y="4199175"/>
            <a:ext cx="8520600" cy="3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Sales forecasting is the process of estimating future sales. Accurate sales forecasts enable companies to make informed business decisions and predict short-term and long-term performance. </a:t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 have made two Machine Learning models to predict sales. One model predicts sales using Artificial Neural Network and the other one is a time-series forecast.</a:t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Time series analysis comprises methods for analyzing time series                                                  data in order to extract meaningful statistics and other characteristics                                                                       of the data. Time series forecasting is the use of a model to predict                                                future values based on previously observed values.</a:t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 USED 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496125"/>
            <a:ext cx="8520600" cy="30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Pre-processing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Artificial Neural Networks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Time-Series Forecast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Visualisations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9725" y="1017725"/>
            <a:ext cx="3757176" cy="300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 used is a Superstore dataset.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has different parameters like Shipment mode, Profit , Discount, Quantity,etc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Label encoding , One Hot Encoder is used to convert categorical data to numerical data.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Feature Scaling is done to give equal weightage to all the parameters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Also timedelta is calculated by using difference of Order date and Ship date, converted to float so that number of days for shipment can be used as a parameter.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201200" y="-77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FORECASTING USING ANN - Data Preprocessing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487" y="495350"/>
            <a:ext cx="7886024" cy="441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Artificial Neural Network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25" y="1152475"/>
            <a:ext cx="7785301" cy="370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Actual VS Predicted values of Sales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000" y="1152475"/>
            <a:ext cx="7160450" cy="373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11700" y="173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</a:t>
            </a: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75277"/>
            <a:ext cx="9143999" cy="3592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 rot="121" flipH="1">
            <a:off x="311711" y="285810"/>
            <a:ext cx="8520600" cy="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1"/>
          </p:nvPr>
        </p:nvSpPr>
        <p:spPr>
          <a:xfrm>
            <a:off x="271500" y="730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4425"/>
            <a:ext cx="4377925" cy="327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1" y="64415"/>
            <a:ext cx="4173100" cy="2850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536</Words>
  <Application>Microsoft Office PowerPoint</Application>
  <PresentationFormat>On-screen Show (16:9)</PresentationFormat>
  <Paragraphs>47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Roboto</vt:lpstr>
      <vt:lpstr>Courier New</vt:lpstr>
      <vt:lpstr>Georgia</vt:lpstr>
      <vt:lpstr>Proxima Nova</vt:lpstr>
      <vt:lpstr>Arial</vt:lpstr>
      <vt:lpstr>Spearmint</vt:lpstr>
      <vt:lpstr>                  PESU I/O  PROJECT                  SALES PREDICTION</vt:lpstr>
      <vt:lpstr>INTRODUCTION</vt:lpstr>
      <vt:lpstr>TECHNIQUES USED </vt:lpstr>
      <vt:lpstr>DATASET</vt:lpstr>
      <vt:lpstr>FORECASTING USING ANN - Data Preprocessing</vt:lpstr>
      <vt:lpstr>Artificial Neural Network</vt:lpstr>
      <vt:lpstr>Actual VS Predicted values of Sales</vt:lpstr>
      <vt:lpstr>Visualisation</vt:lpstr>
      <vt:lpstr>PowerPoint Presentation</vt:lpstr>
      <vt:lpstr>Time-Series Forecast -  Data Pre-processing</vt:lpstr>
      <vt:lpstr>Time series Forecast Using SARIMA</vt:lpstr>
      <vt:lpstr>SARIMA</vt:lpstr>
      <vt:lpstr>TIME SERIES</vt:lpstr>
      <vt:lpstr>PowerPoint Presentation</vt:lpstr>
      <vt:lpstr>Model Diagnostics</vt:lpstr>
      <vt:lpstr>Time-Series forecast</vt:lpstr>
      <vt:lpstr>Visualisation</vt:lpstr>
      <vt:lpstr>                 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PESU I/O  PROJECT                  SALES PREDICTION</dc:title>
  <cp:lastModifiedBy>Adithya Bhat</cp:lastModifiedBy>
  <cp:revision>1</cp:revision>
  <dcterms:modified xsi:type="dcterms:W3CDTF">2021-05-31T11:14:28Z</dcterms:modified>
</cp:coreProperties>
</file>