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a:endParaRPr/>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a:latin typeface="Arial MT"/>
                <a:cs typeface="Arial MT"/>
              </a:rPr>
              <a:t>Team</a:t>
            </a:r>
            <a:r>
              <a:rPr sz="1200" spc="-30">
                <a:latin typeface="Arial MT"/>
                <a:cs typeface="Arial MT"/>
              </a:rPr>
              <a:t> </a:t>
            </a:r>
            <a:r>
              <a:rPr sz="1200" spc="-10">
                <a:latin typeface="Arial MT"/>
                <a:cs typeface="Arial MT"/>
              </a:rPr>
              <a:t>Members</a:t>
            </a:r>
            <a:r>
              <a:rPr lang="en-US" sz="1200" spc="-10">
                <a:latin typeface="Arial MT"/>
                <a:cs typeface="Arial MT"/>
              </a:rPr>
              <a:t>: 06</a:t>
            </a:r>
            <a:endParaRPr sz="1200">
              <a:latin typeface="Arial MT"/>
              <a:cs typeface="Arial MT"/>
            </a:endParaRPr>
          </a:p>
        </p:txBody>
      </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a:latin typeface="Arial MT"/>
                <a:cs typeface="Arial MT"/>
              </a:rPr>
              <a:t>Student</a:t>
            </a:r>
            <a:r>
              <a:rPr sz="1100" spc="-85">
                <a:latin typeface="Arial MT"/>
                <a:cs typeface="Arial MT"/>
              </a:rPr>
              <a:t> </a:t>
            </a:r>
            <a:r>
              <a:rPr sz="1100">
                <a:latin typeface="Arial MT"/>
                <a:cs typeface="Arial MT"/>
              </a:rPr>
              <a:t>Name</a:t>
            </a:r>
            <a:r>
              <a:rPr sz="1100" spc="-5">
                <a:latin typeface="Arial MT"/>
                <a:cs typeface="Arial MT"/>
              </a:rPr>
              <a:t> </a:t>
            </a:r>
            <a:r>
              <a:rPr sz="1100" spc="-50">
                <a:latin typeface="Arial MT"/>
                <a:cs typeface="Arial MT"/>
              </a:rPr>
              <a:t>:</a:t>
            </a:r>
            <a:r>
              <a:rPr lang="en-US" sz="1100" spc="-50">
                <a:latin typeface="Arial MT"/>
                <a:cs typeface="Arial MT"/>
              </a:rPr>
              <a:t> </a:t>
            </a:r>
            <a:r>
              <a:rPr lang="en-US" sz="1100" spc="-50"/>
              <a:t>Adithya Srinivas Y S</a:t>
            </a:r>
            <a:endParaRPr sz="1100" spc="-5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a:latin typeface="Arial MT"/>
                <a:cs typeface="Arial MT"/>
              </a:rPr>
              <a:t>Student</a:t>
            </a:r>
            <a:r>
              <a:rPr sz="1100" spc="-90">
                <a:latin typeface="Arial MT"/>
                <a:cs typeface="Arial MT"/>
              </a:rPr>
              <a:t> </a:t>
            </a:r>
            <a:r>
              <a:rPr sz="1100">
                <a:latin typeface="Arial MT"/>
                <a:cs typeface="Arial MT"/>
              </a:rPr>
              <a:t>ID</a:t>
            </a:r>
            <a:r>
              <a:rPr sz="1100" spc="30">
                <a:latin typeface="Arial MT"/>
                <a:cs typeface="Arial MT"/>
              </a:rPr>
              <a:t> </a:t>
            </a:r>
            <a:r>
              <a:rPr sz="1100" spc="-50">
                <a:latin typeface="Arial MT"/>
                <a:cs typeface="Arial MT"/>
              </a:rPr>
              <a:t>:</a:t>
            </a:r>
            <a:r>
              <a:rPr lang="en-US" sz="1100" spc="-50">
                <a:latin typeface="Arial MT"/>
                <a:cs typeface="Arial MT"/>
              </a:rPr>
              <a:t> </a:t>
            </a:r>
            <a:r>
              <a:rPr lang="en-US" sz="1100" spc="-50"/>
              <a:t>au510421104003</a:t>
            </a:r>
            <a:endParaRPr lang="en-US" sz="1100" spc="-5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a:endParaRPr/>
            </a:p>
          </p:txBody>
        </p:sp>
        <p:pic>
          <p:nvPicPr>
            <p:cNvPr id="18" name="object 18"/>
            <p:cNvPicPr/>
            <p:nvPr/>
          </p:nvPicPr>
          <p:blipFill>
            <a:blip r:embed="rId4" cstate="print"/>
            <a:stretch>
              <a:fillRect/>
            </a:stretch>
          </p:blipFill>
          <p:spPr>
            <a:xfrm>
              <a:off x="1834896" y="1249679"/>
              <a:ext cx="1146047" cy="664464"/>
            </a:xfrm>
            <a:prstGeom prst="rect">
              <a:avLst/>
            </a:prstGeom>
          </p:spPr>
        </p:pic>
        <p:pic>
          <p:nvPicPr>
            <p:cNvPr id="19" name="object 19"/>
            <p:cNvPicPr/>
            <p:nvPr/>
          </p:nvPicPr>
          <p:blipFill>
            <a:blip r:embed="rId5" cstate="print"/>
            <a:stretch>
              <a:fillRect/>
            </a:stretch>
          </p:blipFill>
          <p:spPr>
            <a:xfrm>
              <a:off x="6461760" y="1213103"/>
              <a:ext cx="667512" cy="664463"/>
            </a:xfrm>
            <a:prstGeom prst="rect">
              <a:avLst/>
            </a:prstGeom>
          </p:spPr>
        </p:pic>
        <p:pic>
          <p:nvPicPr>
            <p:cNvPr id="20" name="object 20"/>
            <p:cNvPicPr/>
            <p:nvPr/>
          </p:nvPicPr>
          <p:blipFill>
            <a:blip r:embed="rId6"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1. </a:t>
            </a:r>
            <a:r>
              <a:rPr lang="en-US" sz="1400" b="1">
                <a:latin typeface="Times New Roman"/>
                <a:cs typeface="Times New Roman"/>
              </a:rPr>
              <a:t>Template Customization</a:t>
            </a:r>
            <a:r>
              <a:rPr lang="en-US" sz="1400">
                <a:latin typeface="Times New Roman"/>
                <a:cs typeface="Times New Roman"/>
              </a:rPr>
              <a:t>: Allow users to choose from various pre-designed templates and customize colors, fonts, and layouts to match their preferences and branding. </a:t>
            </a:r>
            <a:endParaRPr lang="en-US" sz="1400">
              <a:solidFill>
                <a:srgbClr val="000000"/>
              </a:solidFill>
              <a:latin typeface="Times New Roman"/>
              <a:cs typeface="Times New Roman"/>
            </a:endParaRPr>
          </a:p>
          <a:p>
            <a:pPr algn="just"/>
            <a:r>
              <a:rPr lang="en-US" sz="1400">
                <a:latin typeface="Times New Roman"/>
                <a:cs typeface="Times New Roman"/>
              </a:rPr>
              <a:t>2. </a:t>
            </a:r>
            <a:r>
              <a:rPr lang="en-US" sz="1400" b="1">
                <a:latin typeface="Times New Roman"/>
                <a:cs typeface="Times New Roman"/>
              </a:rPr>
              <a:t>Integration with Social Media</a:t>
            </a:r>
            <a:r>
              <a:rPr lang="en-US" sz="1400">
                <a:latin typeface="Times New Roman"/>
                <a:cs typeface="Times New Roman"/>
              </a:rPr>
              <a:t>: Enable easy sharing of portfolios on platforms like LinkedIn, Twitter, and Facebook to enhance visibility and networking. </a:t>
            </a:r>
          </a:p>
          <a:p>
            <a:pPr algn="just"/>
            <a:r>
              <a:rPr lang="en-US" sz="1400">
                <a:latin typeface="Times New Roman"/>
                <a:cs typeface="Times New Roman"/>
              </a:rPr>
              <a:t>3. </a:t>
            </a:r>
            <a:r>
              <a:rPr lang="en-US" sz="1400" b="1">
                <a:latin typeface="Times New Roman"/>
                <a:cs typeface="Times New Roman"/>
              </a:rPr>
              <a:t>Collaborative Editing</a:t>
            </a:r>
            <a:r>
              <a:rPr lang="en-US" sz="1400">
                <a:latin typeface="Times New Roman"/>
                <a:cs typeface="Times New Roman"/>
              </a:rPr>
              <a:t>: Implement features for multiple users to work on portfolios simultaneously, beneficial for team projects.</a:t>
            </a:r>
          </a:p>
          <a:p>
            <a:pPr algn="just"/>
            <a:r>
              <a:rPr lang="en-US" sz="1400">
                <a:latin typeface="Times New Roman"/>
                <a:cs typeface="Times New Roman"/>
              </a:rPr>
              <a:t>4.</a:t>
            </a:r>
            <a:r>
              <a:rPr lang="en-US" sz="1400" b="1">
                <a:latin typeface="Times New Roman"/>
                <a:cs typeface="Times New Roman"/>
              </a:rPr>
              <a:t> Interactive Elements:</a:t>
            </a:r>
            <a:r>
              <a:rPr lang="en-US" sz="1400">
                <a:latin typeface="Times New Roman"/>
                <a:cs typeface="Times New Roman"/>
              </a:rPr>
              <a:t> Incorporate sliders, charts, and graphs to visually represent skills and achievements, making portfolios more engaging. </a:t>
            </a:r>
          </a:p>
          <a:p>
            <a:pPr algn="just"/>
            <a:r>
              <a:rPr lang="en-US" sz="1400">
                <a:latin typeface="Times New Roman"/>
                <a:cs typeface="Times New Roman"/>
              </a:rPr>
              <a:t>5. </a:t>
            </a:r>
            <a:r>
              <a:rPr lang="en-US" sz="1400" b="1">
                <a:latin typeface="Times New Roman"/>
                <a:cs typeface="Times New Roman"/>
              </a:rPr>
              <a:t>Feedback System: </a:t>
            </a:r>
            <a:r>
              <a:rPr lang="en-US" sz="1400">
                <a:latin typeface="Times New Roman"/>
                <a:cs typeface="Times New Roman"/>
              </a:rPr>
              <a:t>Introduce a feedback mechanism for users to request and receive critiques on their portfolios, aiding improvement. </a:t>
            </a:r>
          </a:p>
          <a:p>
            <a:pPr algn="just"/>
            <a:r>
              <a:rPr lang="en-US" sz="1400">
                <a:latin typeface="Times New Roman"/>
                <a:cs typeface="Times New Roman"/>
              </a:rPr>
              <a:t>6. </a:t>
            </a:r>
            <a:r>
              <a:rPr lang="en-US" sz="1400" b="1">
                <a:latin typeface="Times New Roman"/>
                <a:cs typeface="Times New Roman"/>
              </a:rPr>
              <a:t>Export Options:</a:t>
            </a:r>
            <a:r>
              <a:rPr lang="en-US" sz="1400">
                <a:latin typeface="Times New Roman"/>
                <a:cs typeface="Times New Roman"/>
              </a:rPr>
              <a:t> Offer export formats beyond PDF, such as HTML or dedicated portfolio websites for dynamic online showcases. </a:t>
            </a:r>
            <a:endParaRPr lang="en-US" sz="1400">
              <a:latin typeface="Times New Roman"/>
              <a:ea typeface="Calibri"/>
              <a:cs typeface="Times New Roman"/>
            </a:endParaRPr>
          </a:p>
          <a:p>
            <a:pPr algn="just"/>
            <a:r>
              <a:rPr lang="en-US" sz="1400">
                <a:latin typeface="Times New Roman"/>
                <a:ea typeface="Calibri"/>
                <a:cs typeface="Calibri"/>
              </a:rPr>
              <a:t>7. </a:t>
            </a:r>
            <a:r>
              <a:rPr lang="en-US" sz="1400" b="1">
                <a:latin typeface="Times New Roman"/>
                <a:ea typeface="Calibri"/>
                <a:cs typeface="Calibri"/>
              </a:rPr>
              <a:t>Integration with Portfolio Tools</a:t>
            </a:r>
            <a:r>
              <a:rPr lang="en-US" sz="1400">
                <a:latin typeface="Times New Roman"/>
                <a:ea typeface="Calibri"/>
                <a:cs typeface="Calibri"/>
              </a:rPr>
              <a:t>: Explore partnerships with tools like </a:t>
            </a:r>
            <a:r>
              <a:rPr lang="en-US" sz="1400" err="1">
                <a:latin typeface="Times New Roman"/>
                <a:ea typeface="Calibri"/>
                <a:cs typeface="Calibri"/>
              </a:rPr>
              <a:t>Behance</a:t>
            </a:r>
            <a:r>
              <a:rPr lang="en-US" sz="1400">
                <a:latin typeface="Times New Roman"/>
                <a:ea typeface="Calibri"/>
                <a:cs typeface="Calibri"/>
              </a:rPr>
              <a:t> or Adobe Portfolio for additional resources and features.</a:t>
            </a:r>
            <a:endParaRPr lang="en-US" sz="1400">
              <a:latin typeface="Times New Roman"/>
              <a:cs typeface="Times New Roman"/>
            </a:endParaRPr>
          </a:p>
          <a:p>
            <a:pPr algn="just"/>
            <a:r>
              <a:rPr lang="en-US" sz="1400">
                <a:latin typeface="Times New Roman"/>
                <a:ea typeface="Calibri"/>
                <a:cs typeface="Calibri"/>
              </a:rPr>
              <a:t>8.</a:t>
            </a:r>
            <a:r>
              <a:rPr lang="en-US" sz="1400" b="1">
                <a:latin typeface="Times New Roman"/>
                <a:ea typeface="Calibri"/>
                <a:cs typeface="Calibri"/>
              </a:rPr>
              <a:t> Analytics:</a:t>
            </a:r>
            <a:r>
              <a:rPr lang="en-US" sz="1400">
                <a:latin typeface="Times New Roman"/>
                <a:ea typeface="Calibri"/>
                <a:cs typeface="Calibri"/>
              </a:rPr>
              <a:t> Provide analytics to track portfolio engagement, including views, time spent, and section interactions. </a:t>
            </a:r>
            <a:endParaRPr lang="en-US" sz="140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Segoe UI"/>
              </a:rPr>
              <a:t>3. Portfolio Page:​</a:t>
            </a:r>
            <a:endParaRPr lang="en-US" sz="1400" b="1">
              <a:solidFill>
                <a:srgbClr val="000000"/>
              </a:solidFill>
              <a:latin typeface="Times New Roman"/>
              <a:cs typeface="Segoe UI"/>
            </a:endParaRPr>
          </a:p>
          <a:p>
            <a:pPr algn="just" rtl="0"/>
            <a:r>
              <a:rPr lang="en-US" sz="140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a:latin typeface="Times New Roman"/>
                <a:cs typeface="Segoe UI"/>
              </a:rPr>
              <a:t>   - Additionally, users will have the option to upload a professional photo to include in their portfolio, enhancing its visual appeal and personalization.​</a:t>
            </a:r>
          </a:p>
          <a:p>
            <a:pPr algn="just"/>
            <a:endParaRPr lang="en-US" sz="1400">
              <a:latin typeface="Times New Roman"/>
              <a:cs typeface="Segoe UI"/>
            </a:endParaRPr>
          </a:p>
          <a:p>
            <a:pPr algn="just"/>
            <a:r>
              <a:rPr lang="en-US" sz="1400" b="1">
                <a:latin typeface="Times New Roman"/>
                <a:cs typeface="Calibri"/>
              </a:rPr>
              <a:t>4. Automated Resume Generation:</a:t>
            </a:r>
          </a:p>
          <a:p>
            <a:pPr algn="just"/>
            <a:r>
              <a:rPr lang="en-US" sz="1400">
                <a:latin typeface="Times New Roman"/>
                <a:cs typeface="Calibri"/>
              </a:rPr>
              <a:t>   - Once users have filled out the form with their information, they can click the "Generate Resume" button.</a:t>
            </a:r>
          </a:p>
          <a:p>
            <a:pPr algn="just"/>
            <a:r>
              <a:rPr lang="en-US" sz="1400">
                <a:latin typeface="Times New Roman"/>
                <a:cs typeface="Calibri"/>
              </a:rPr>
              <a:t>   - The application will then process the provided information and automatically generate a professional A4-sized resume document.</a:t>
            </a:r>
          </a:p>
          <a:p>
            <a:pPr algn="just"/>
            <a:r>
              <a:rPr lang="en-US" sz="1400">
                <a:latin typeface="Times New Roman"/>
                <a:cs typeface="Calibri"/>
              </a:rPr>
              <a:t>   - The generated resume will be formatted in a visually appealing and structured manner, incorporating all the details provided by the user in the Portfolio Page.</a:t>
            </a:r>
          </a:p>
          <a:p>
            <a:pPr algn="just"/>
            <a:r>
              <a:rPr lang="en-US">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1572</Words>
  <Application>Microsoft Office PowerPoint</Application>
  <PresentationFormat>Custom</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NEXT GEN EMPLOYABILITY PROGRAM</vt:lpstr>
      <vt:lpstr>CAPSTONE PROJECT SHOWCASE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cp:lastModifiedBy>Adithya Srinivas</cp:lastModifiedBy>
  <cp:revision>7</cp:revision>
  <dcterms:created xsi:type="dcterms:W3CDTF">2024-04-08T14:14:54Z</dcterms:created>
  <dcterms:modified xsi:type="dcterms:W3CDTF">2024-04-09T16:26:50Z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