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DB1-771E-454C-B878-15BA2D57A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4BCC9-CBDB-43D6-B540-19C47181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0E83-E26A-450F-8667-DFB50F87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417D-9BA4-419D-8636-2EA104E2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891E-3112-49C3-9D09-F4E14BC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926A-6562-4E5F-816F-10F9F220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C879D-D2B4-4FC6-BDB2-5918901AE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725B-60AD-403D-AE99-77526621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A23B-4215-4A3B-9217-3E6810C6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6AB5-A20A-4068-8EA9-2F2070F7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D540-4138-4826-9D0C-E245A8820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6BB91-B2E3-4808-B2E4-1C0F2E6E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A713-6B51-484A-A766-6DA44007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9EED-0A35-4DB8-8A90-41BC989E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D67E-4EDA-43F3-8CC1-8EE7915A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6DCF-725D-42A4-8E7F-2C47BB7B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5201-B1EC-4BEE-A87C-B19BB9BB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7CC1-617A-4CE6-87CC-0F25D4F3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6444-5308-4BF4-A543-6577B9F7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73B4-C987-475A-9870-BA9C7A7C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78B8-6CA6-48B6-9F38-B51C203D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F338E-AFE1-4687-AEE5-EA31A725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1AEF-D1D8-46E3-9BAD-D0E27002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C4AF-DA4C-4B08-8D2B-9724D336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76A3-3D29-4E48-9E9A-779F2407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6FA2-0A72-410F-9E13-C57C867D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AC3D-3ADE-4527-A5F2-B6A9871B9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DCF7-C217-4F90-ACFE-3CC72C11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CE14E-4215-4314-85AC-A1088B5B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6333C-889B-4C62-8709-ADAB87A5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C4678-E5E3-4CAD-BF26-C3F54405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2E91-C088-4B48-8E0F-34A7F2B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B8F3-B7F1-48A7-B755-8033B9EE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C3BEA-09BB-477E-9BBF-7D938B48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D1329-1E2F-4B95-8A6B-E1E956AC8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38352-534A-4CDD-A5EF-3343D3B7E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7455D-01E9-4966-B460-3ED54E29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64CDB-F3C6-4D64-9523-80A4F5C6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631ED-3A9F-4180-BFBA-A2693BDF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018C-28DD-4847-B391-9939BE23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6B91-9641-4483-B323-D2D63CF0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77849-48DD-4CB7-9EBB-844668D0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DFBA-6518-4C53-AB66-64A334B5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57BA8-1B56-4597-A272-BD59F3BE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A626E-723C-4741-A8D9-78E36D2C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BE8BD-D273-4389-856D-8B517155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D3E6-7C12-42CC-9E58-E38AECCE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93D2-1B16-40F9-9086-36643D85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EA8F-0BAC-42D7-9A27-E90B16EAC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5AFB-CEE9-4ABA-BA1D-DB576A31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D212E-D177-460D-A295-9E9E6B6C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2770-C734-4268-AA3A-1589E756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184B-E1CE-44D0-BEAB-9E51290A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6BAFB-B3AD-4878-8E12-D9A39EAAE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7B3E-3937-4E19-9C40-DD4405B4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603A-6057-4B22-A396-1C391F5A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03DB2-B97B-45CC-895F-A41B2426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9BCD-EC3E-4039-BD4D-FF2EEBE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0CFE0-F520-418B-BA3D-72F7B815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33E0-1B15-4EF2-AD91-18FDC2F5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C9A5-B133-4156-8542-69F6F3146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6B9A-E9A5-4648-AE33-52952985B69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BF7D-AE1D-4C0B-BACE-A6FDC25AE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F01C-643D-40D4-887E-2DCA24503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4652-152F-4284-92C2-7D3409C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hya-Thonse/python_ML_DL_basics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dithya.t@intellipredikt.com" TargetMode="External"/><Relationship Id="rId5" Type="http://schemas.openxmlformats.org/officeDocument/2006/relationships/hyperlink" Target="https://github.com/Adithya-Thonse/python_ML_DL_basics/tree/main/PythonBasics/Python_Basics_Practice" TargetMode="External"/><Relationship Id="rId4" Type="http://schemas.openxmlformats.org/officeDocument/2006/relationships/hyperlink" Target="https://github.com/Adithya-Thonse/python_ML_DL_basics/tree/main/PythonBasics/Course%20Teaching-%20Python%20and%20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DA97-3F3B-4356-A5B8-38A6B55AB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Basics of ML and DL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45C2E-56E9-4556-8967-0123CAFEC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73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-Adithya Thonse</a:t>
            </a:r>
          </a:p>
        </p:txBody>
      </p:sp>
    </p:spTree>
    <p:extLst>
      <p:ext uri="{BB962C8B-B14F-4D97-AF65-F5344CB8AC3E}">
        <p14:creationId xmlns:p14="http://schemas.microsoft.com/office/powerpoint/2010/main" val="342384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C423-E260-4FE7-8F45-A9143579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6"/>
            <a:ext cx="8578362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3620-97FF-4275-8111-7CF3DFB8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6362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Electronics Engineer with background in Deep Learning for Embedded Applications </a:t>
            </a:r>
          </a:p>
          <a:p>
            <a:r>
              <a:rPr lang="en-US" dirty="0"/>
              <a:t>Expertise in TinyML </a:t>
            </a:r>
          </a:p>
          <a:p>
            <a:pPr lvl="1"/>
            <a:r>
              <a:rPr lang="en-US" dirty="0"/>
              <a:t>Vision Applications</a:t>
            </a:r>
          </a:p>
          <a:p>
            <a:pPr lvl="1"/>
            <a:r>
              <a:rPr lang="en-US" dirty="0"/>
              <a:t>Predictive Maintenance</a:t>
            </a:r>
          </a:p>
          <a:p>
            <a:pPr lvl="1"/>
            <a:r>
              <a:rPr lang="en-US" dirty="0"/>
              <a:t>Real Time Anomaly Detection</a:t>
            </a:r>
          </a:p>
          <a:p>
            <a:r>
              <a:rPr lang="en-US" dirty="0"/>
              <a:t>4 years experience at Texas Instruments</a:t>
            </a:r>
          </a:p>
          <a:p>
            <a:endParaRPr lang="en-US" dirty="0"/>
          </a:p>
          <a:p>
            <a:r>
              <a:rPr lang="en-US" dirty="0"/>
              <a:t>Trekking Enthusiast, Gym Freak, Cyclist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DD3C5744-4A1A-40C1-B9BB-641175A88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2"/>
          <a:stretch/>
        </p:blipFill>
        <p:spPr bwMode="auto">
          <a:xfrm>
            <a:off x="9686925" y="0"/>
            <a:ext cx="2505075" cy="40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8E8B3-B7CB-4D35-89D7-1796223909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/>
          <a:stretch/>
        </p:blipFill>
        <p:spPr>
          <a:xfrm>
            <a:off x="7319470" y="4044462"/>
            <a:ext cx="4872530" cy="256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69F44-0BE4-4133-94BB-6429A3EF61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/>
          <a:stretch/>
        </p:blipFill>
        <p:spPr>
          <a:xfrm rot="5400000">
            <a:off x="7452076" y="1792908"/>
            <a:ext cx="2118947" cy="23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1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932-E8FB-4FEC-B3F5-BB2E6271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Generic Info 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D976-4DD8-4D60-A0BE-68D4835C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Entirely taught using </a:t>
            </a:r>
            <a:r>
              <a:rPr lang="en-US" dirty="0" err="1"/>
              <a:t>jupyter</a:t>
            </a:r>
            <a:r>
              <a:rPr lang="en-US" dirty="0"/>
              <a:t> notebooks. Using </a:t>
            </a:r>
            <a:r>
              <a:rPr lang="en-US" dirty="0">
                <a:hlinkClick r:id="rId2"/>
              </a:rPr>
              <a:t>Google </a:t>
            </a:r>
            <a:r>
              <a:rPr lang="en-US" dirty="0" err="1">
                <a:hlinkClick r:id="rId2"/>
              </a:rPr>
              <a:t>Colab</a:t>
            </a:r>
            <a:endParaRPr lang="en-US" dirty="0"/>
          </a:p>
          <a:p>
            <a:r>
              <a:rPr lang="en-US" dirty="0"/>
              <a:t>Pre-requisite: Basic understanding of programming.</a:t>
            </a:r>
          </a:p>
          <a:p>
            <a:r>
              <a:rPr lang="en-US" dirty="0"/>
              <a:t>Course material available at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Includes course teachings - </a:t>
            </a:r>
            <a:r>
              <a:rPr lang="en-US" dirty="0">
                <a:hlinkClick r:id="rId4" tooltip="Course Teaching- Python and ML"/>
              </a:rPr>
              <a:t>Course Teaching- Python and ML</a:t>
            </a:r>
            <a:endParaRPr lang="en-US" dirty="0"/>
          </a:p>
          <a:p>
            <a:pPr lvl="1"/>
            <a:r>
              <a:rPr lang="en-US" dirty="0"/>
              <a:t>And self practice notebooks - </a:t>
            </a:r>
            <a:r>
              <a:rPr lang="en-US" dirty="0" err="1">
                <a:hlinkClick r:id="rId5" tooltip="Python_Basics_Practice"/>
              </a:rPr>
              <a:t>Python_Basics_Practice</a:t>
            </a:r>
            <a:endParaRPr lang="en-US" dirty="0"/>
          </a:p>
          <a:p>
            <a:r>
              <a:rPr lang="en-US" dirty="0"/>
              <a:t>Concepts will be taught via a single consolidated presentation</a:t>
            </a:r>
          </a:p>
          <a:p>
            <a:r>
              <a:rPr lang="en-US" dirty="0"/>
              <a:t>You can mail me anytime at: </a:t>
            </a:r>
            <a:r>
              <a:rPr lang="en-US" dirty="0">
                <a:hlinkClick r:id="rId6"/>
              </a:rPr>
              <a:t>adithya.t@intellipredikt.com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5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EF2C-C197-4574-A908-D9CFF0E9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1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CB8B-5C00-4D60-9B50-1B29FD25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6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Basics of ML and DL using Python</vt:lpstr>
      <vt:lpstr>About Me</vt:lpstr>
      <vt:lpstr>Generic Info about this course</vt:lpstr>
      <vt:lpstr>Class 1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ML and DL using Python</dc:title>
  <dc:creator>Thonse, Adithya</dc:creator>
  <cp:lastModifiedBy>Thonse, Adithya</cp:lastModifiedBy>
  <cp:revision>13</cp:revision>
  <dcterms:created xsi:type="dcterms:W3CDTF">2023-02-21T15:03:49Z</dcterms:created>
  <dcterms:modified xsi:type="dcterms:W3CDTF">2023-02-22T11:40:21Z</dcterms:modified>
</cp:coreProperties>
</file>