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1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1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7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2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4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4E02-4C65-44D1-B3D4-C330C6000BD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CB39-6FE6-469B-B5DA-AE4FA49F3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" y="-1"/>
            <a:ext cx="1217485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52"/>
            <a:ext cx="12192000" cy="68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"/>
            <a:ext cx="12191999" cy="68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8" y="-1"/>
            <a:ext cx="12194638" cy="68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0"/>
            <a:ext cx="12207239" cy="684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2024-06-13T04:19:04Z</dcterms:created>
  <dcterms:modified xsi:type="dcterms:W3CDTF">2024-07-08T19:52:53Z</dcterms:modified>
</cp:coreProperties>
</file>