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4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" y="-1"/>
            <a:ext cx="1217485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0449" y="6429675"/>
            <a:ext cx="4668252" cy="259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Adithya.k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52"/>
            <a:ext cx="12192000" cy="68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"/>
            <a:ext cx="12191999" cy="68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8" y="-1"/>
            <a:ext cx="12194638" cy="6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207239" cy="68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2024-06-13T04:19:04Z</dcterms:created>
  <dcterms:modified xsi:type="dcterms:W3CDTF">2024-07-08T20:57:57Z</dcterms:modified>
</cp:coreProperties>
</file>