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1" r:id="rId8"/>
    <p:sldId id="268" r:id="rId9"/>
    <p:sldId id="267" r:id="rId10"/>
    <p:sldId id="264" r:id="rId11"/>
    <p:sldId id="265" r:id="rId12"/>
    <p:sldId id="26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640" y="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1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5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4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1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7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0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2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3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4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1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0" y="-1"/>
            <a:ext cx="12174850" cy="685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70449" y="6429675"/>
            <a:ext cx="4668252" cy="2598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Adithya.k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5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0"/>
            <a:ext cx="12207239" cy="684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0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6" y="0"/>
            <a:ext cx="1219615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4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052"/>
            <a:ext cx="12192000" cy="689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8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" y="0"/>
            <a:ext cx="1219035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2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6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0"/>
            <a:ext cx="12191999" cy="686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5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8" y="-1"/>
            <a:ext cx="12194638" cy="685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9</cp:revision>
  <dcterms:created xsi:type="dcterms:W3CDTF">2024-06-13T04:19:04Z</dcterms:created>
  <dcterms:modified xsi:type="dcterms:W3CDTF">2024-07-09T06:37:09Z</dcterms:modified>
</cp:coreProperties>
</file>