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7AB5EB71-6261-4DD5-B89A-117F315F1244}" type="datetimeFigureOut">
              <a:rPr lang="en-IN" smtClean="0"/>
              <a:t>11-05-2022</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A53F00C-95DA-47B3-84F4-C6D97073E252}" type="slidenum">
              <a:rPr lang="en-IN" smtClean="0"/>
              <a:t>‹#›</a:t>
            </a:fld>
            <a:endParaRPr lang="en-IN"/>
          </a:p>
        </p:txBody>
      </p:sp>
    </p:spTree>
    <p:extLst>
      <p:ext uri="{BB962C8B-B14F-4D97-AF65-F5344CB8AC3E}">
        <p14:creationId xmlns:p14="http://schemas.microsoft.com/office/powerpoint/2010/main" val="2411826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A53F00C-95DA-47B3-84F4-C6D97073E252}" type="slidenum">
              <a:rPr lang="en-IN" smtClean="0"/>
              <a:t>1</a:t>
            </a:fld>
            <a:endParaRPr lang="en-IN"/>
          </a:p>
        </p:txBody>
      </p:sp>
    </p:spTree>
    <p:extLst>
      <p:ext uri="{BB962C8B-B14F-4D97-AF65-F5344CB8AC3E}">
        <p14:creationId xmlns:p14="http://schemas.microsoft.com/office/powerpoint/2010/main" val="627780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5/11/2022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5/11/2022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00" b="1" i="0">
                <a:solidFill>
                  <a:schemeClr val="bg1"/>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5/11/2022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00" b="1"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5/11/2022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5/11/2022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2179807" cy="6857997"/>
          </a:xfrm>
          <a:prstGeom prst="rect">
            <a:avLst/>
          </a:prstGeom>
        </p:spPr>
      </p:pic>
      <p:sp>
        <p:nvSpPr>
          <p:cNvPr id="2" name="Holder 2"/>
          <p:cNvSpPr>
            <a:spLocks noGrp="1"/>
          </p:cNvSpPr>
          <p:nvPr>
            <p:ph type="title"/>
          </p:nvPr>
        </p:nvSpPr>
        <p:spPr>
          <a:xfrm>
            <a:off x="2407157" y="294589"/>
            <a:ext cx="7377684" cy="346075"/>
          </a:xfrm>
          <a:prstGeom prst="rect">
            <a:avLst/>
          </a:prstGeom>
        </p:spPr>
        <p:txBody>
          <a:bodyPr wrap="square" lIns="0" tIns="0" rIns="0" bIns="0">
            <a:spAutoFit/>
          </a:bodyPr>
          <a:lstStyle>
            <a:lvl1pPr>
              <a:defRPr sz="2100" b="1" i="0">
                <a:solidFill>
                  <a:schemeClr val="bg1"/>
                </a:solidFill>
                <a:latin typeface="Arial"/>
                <a:cs typeface="Arial"/>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5/11/2022</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430272" y="1322019"/>
            <a:ext cx="1173480" cy="194310"/>
          </a:xfrm>
          <a:prstGeom prst="rect">
            <a:avLst/>
          </a:prstGeom>
        </p:spPr>
        <p:txBody>
          <a:bodyPr vert="horz" wrap="square" lIns="0" tIns="13335" rIns="0" bIns="0" rtlCol="0">
            <a:spAutoFit/>
          </a:bodyPr>
          <a:lstStyle/>
          <a:p>
            <a:pPr marL="12700">
              <a:lnSpc>
                <a:spcPct val="100000"/>
              </a:lnSpc>
              <a:spcBef>
                <a:spcPts val="105"/>
              </a:spcBef>
            </a:pPr>
            <a:r>
              <a:rPr sz="1100" b="1" dirty="0">
                <a:solidFill>
                  <a:srgbClr val="FFFFFF"/>
                </a:solidFill>
                <a:latin typeface="Verdana"/>
                <a:cs typeface="Verdana"/>
              </a:rPr>
              <a:t>Base</a:t>
            </a:r>
            <a:r>
              <a:rPr sz="1100" b="1" spc="-60" dirty="0">
                <a:solidFill>
                  <a:srgbClr val="FFFFFF"/>
                </a:solidFill>
                <a:latin typeface="Verdana"/>
                <a:cs typeface="Verdana"/>
              </a:rPr>
              <a:t> </a:t>
            </a:r>
            <a:r>
              <a:rPr sz="1100" b="1" spc="-5" dirty="0">
                <a:solidFill>
                  <a:srgbClr val="FFFFFF"/>
                </a:solidFill>
                <a:latin typeface="Verdana"/>
                <a:cs typeface="Verdana"/>
              </a:rPr>
              <a:t>Location:</a:t>
            </a:r>
            <a:endParaRPr sz="1100">
              <a:latin typeface="Verdana"/>
              <a:cs typeface="Verdana"/>
            </a:endParaRPr>
          </a:p>
        </p:txBody>
      </p:sp>
      <p:sp>
        <p:nvSpPr>
          <p:cNvPr id="3" name="object 3"/>
          <p:cNvSpPr txBox="1"/>
          <p:nvPr/>
        </p:nvSpPr>
        <p:spPr>
          <a:xfrm>
            <a:off x="2430272" y="1500225"/>
            <a:ext cx="857885" cy="499109"/>
          </a:xfrm>
          <a:prstGeom prst="rect">
            <a:avLst/>
          </a:prstGeom>
        </p:spPr>
        <p:txBody>
          <a:bodyPr vert="horz" wrap="square" lIns="0" tIns="12700" rIns="0" bIns="0" rtlCol="0">
            <a:spAutoFit/>
          </a:bodyPr>
          <a:lstStyle/>
          <a:p>
            <a:pPr marL="12700" marR="5080">
              <a:lnSpc>
                <a:spcPct val="141100"/>
              </a:lnSpc>
              <a:spcBef>
                <a:spcPts val="100"/>
              </a:spcBef>
            </a:pPr>
            <a:r>
              <a:rPr sz="1100" b="1" spc="-5" dirty="0">
                <a:solidFill>
                  <a:srgbClr val="FFFFFF"/>
                </a:solidFill>
                <a:latin typeface="Verdana"/>
                <a:cs typeface="Verdana"/>
              </a:rPr>
              <a:t>Email ID: </a:t>
            </a:r>
            <a:r>
              <a:rPr sz="1100" b="1" dirty="0">
                <a:solidFill>
                  <a:srgbClr val="FFFFFF"/>
                </a:solidFill>
                <a:latin typeface="Verdana"/>
                <a:cs typeface="Verdana"/>
              </a:rPr>
              <a:t> </a:t>
            </a:r>
            <a:r>
              <a:rPr sz="1100" b="1" spc="-5" dirty="0">
                <a:solidFill>
                  <a:srgbClr val="FFFFFF"/>
                </a:solidFill>
                <a:latin typeface="Verdana"/>
                <a:cs typeface="Verdana"/>
              </a:rPr>
              <a:t>Mobile</a:t>
            </a:r>
            <a:r>
              <a:rPr sz="1100" b="1" spc="-90" dirty="0">
                <a:solidFill>
                  <a:srgbClr val="FFFFFF"/>
                </a:solidFill>
                <a:latin typeface="Verdana"/>
                <a:cs typeface="Verdana"/>
              </a:rPr>
              <a:t> </a:t>
            </a:r>
            <a:r>
              <a:rPr sz="1100" b="1" dirty="0">
                <a:solidFill>
                  <a:srgbClr val="FFFFFF"/>
                </a:solidFill>
                <a:latin typeface="Verdana"/>
                <a:cs typeface="Verdana"/>
              </a:rPr>
              <a:t>No:</a:t>
            </a:r>
            <a:endParaRPr sz="1100">
              <a:latin typeface="Verdana"/>
              <a:cs typeface="Verdana"/>
            </a:endParaRPr>
          </a:p>
        </p:txBody>
      </p:sp>
      <p:sp>
        <p:nvSpPr>
          <p:cNvPr id="4" name="object 4"/>
          <p:cNvSpPr txBox="1"/>
          <p:nvPr/>
        </p:nvSpPr>
        <p:spPr>
          <a:xfrm>
            <a:off x="2436367" y="2022729"/>
            <a:ext cx="549910" cy="193675"/>
          </a:xfrm>
          <a:prstGeom prst="rect">
            <a:avLst/>
          </a:prstGeom>
        </p:spPr>
        <p:txBody>
          <a:bodyPr vert="horz" wrap="square" lIns="0" tIns="13335" rIns="0" bIns="0" rtlCol="0">
            <a:spAutoFit/>
          </a:bodyPr>
          <a:lstStyle/>
          <a:p>
            <a:pPr marL="12700">
              <a:lnSpc>
                <a:spcPct val="100000"/>
              </a:lnSpc>
              <a:spcBef>
                <a:spcPts val="105"/>
              </a:spcBef>
            </a:pPr>
            <a:r>
              <a:rPr sz="1100" b="1" spc="-5" dirty="0">
                <a:solidFill>
                  <a:srgbClr val="FFFFFF"/>
                </a:solidFill>
                <a:latin typeface="Verdana"/>
                <a:cs typeface="Verdana"/>
              </a:rPr>
              <a:t>Grade:</a:t>
            </a:r>
            <a:endParaRPr sz="1100">
              <a:latin typeface="Verdana"/>
              <a:cs typeface="Verdana"/>
            </a:endParaRPr>
          </a:p>
        </p:txBody>
      </p:sp>
      <p:grpSp>
        <p:nvGrpSpPr>
          <p:cNvPr id="5" name="object 5"/>
          <p:cNvGrpSpPr/>
          <p:nvPr/>
        </p:nvGrpSpPr>
        <p:grpSpPr>
          <a:xfrm>
            <a:off x="77723" y="2383535"/>
            <a:ext cx="5108575" cy="612775"/>
            <a:chOff x="77723" y="2383535"/>
            <a:chExt cx="5108575" cy="612775"/>
          </a:xfrm>
        </p:grpSpPr>
        <p:pic>
          <p:nvPicPr>
            <p:cNvPr id="6" name="object 6"/>
            <p:cNvPicPr/>
            <p:nvPr/>
          </p:nvPicPr>
          <p:blipFill>
            <a:blip r:embed="rId3" cstate="print"/>
            <a:stretch>
              <a:fillRect/>
            </a:stretch>
          </p:blipFill>
          <p:spPr>
            <a:xfrm>
              <a:off x="77723" y="2383535"/>
              <a:ext cx="611124" cy="612648"/>
            </a:xfrm>
            <a:prstGeom prst="rect">
              <a:avLst/>
            </a:prstGeom>
          </p:spPr>
        </p:pic>
        <p:pic>
          <p:nvPicPr>
            <p:cNvPr id="7" name="object 7"/>
            <p:cNvPicPr/>
            <p:nvPr/>
          </p:nvPicPr>
          <p:blipFill>
            <a:blip r:embed="rId4" cstate="print"/>
            <a:stretch>
              <a:fillRect/>
            </a:stretch>
          </p:blipFill>
          <p:spPr>
            <a:xfrm>
              <a:off x="4739639" y="2510027"/>
              <a:ext cx="446532" cy="446532"/>
            </a:xfrm>
            <a:prstGeom prst="rect">
              <a:avLst/>
            </a:prstGeom>
          </p:spPr>
        </p:pic>
      </p:grpSp>
      <p:sp>
        <p:nvSpPr>
          <p:cNvPr id="8" name="object 8"/>
          <p:cNvSpPr txBox="1"/>
          <p:nvPr/>
        </p:nvSpPr>
        <p:spPr>
          <a:xfrm>
            <a:off x="4916551" y="2727705"/>
            <a:ext cx="3694429" cy="2360326"/>
          </a:xfrm>
          <a:prstGeom prst="rect">
            <a:avLst/>
          </a:prstGeom>
        </p:spPr>
        <p:txBody>
          <a:bodyPr vert="horz" wrap="square" lIns="0" tIns="12700" rIns="0" bIns="0" rtlCol="0">
            <a:spAutoFit/>
          </a:bodyPr>
          <a:lstStyle/>
          <a:p>
            <a:pPr marL="296545">
              <a:lnSpc>
                <a:spcPct val="100000"/>
              </a:lnSpc>
              <a:spcBef>
                <a:spcPts val="100"/>
              </a:spcBef>
            </a:pPr>
            <a:r>
              <a:rPr sz="1200" b="1" spc="-5" dirty="0">
                <a:solidFill>
                  <a:srgbClr val="006FAC"/>
                </a:solidFill>
                <a:latin typeface="Verdana"/>
                <a:cs typeface="Verdana"/>
              </a:rPr>
              <a:t>Achivement</a:t>
            </a:r>
            <a:endParaRPr sz="1200" dirty="0">
              <a:latin typeface="Verdana"/>
              <a:cs typeface="Verdana"/>
            </a:endParaRPr>
          </a:p>
          <a:p>
            <a:pPr marL="184785" marR="5080" indent="-172720">
              <a:lnSpc>
                <a:spcPct val="113999"/>
              </a:lnSpc>
              <a:spcBef>
                <a:spcPts val="800"/>
              </a:spcBef>
              <a:buFont typeface="Arial MT"/>
              <a:buChar char="•"/>
              <a:tabLst>
                <a:tab pos="184785" algn="l"/>
                <a:tab pos="185420" algn="l"/>
              </a:tabLst>
            </a:pPr>
            <a:r>
              <a:rPr lang="en-IN" sz="1000" spc="-5" dirty="0">
                <a:latin typeface="Verdana" panose="020B0604030504040204" pitchFamily="34" charset="0"/>
                <a:ea typeface="Verdana" panose="020B0604030504040204" pitchFamily="34" charset="0"/>
                <a:cs typeface="Times New Roman" panose="02020603050405020304" pitchFamily="18" charset="0"/>
              </a:rPr>
              <a:t>I won the first prize in PBL at MCA</a:t>
            </a:r>
            <a:endParaRPr sz="1000" dirty="0">
              <a:latin typeface="Verdana" panose="020B0604030504040204" pitchFamily="34" charset="0"/>
              <a:ea typeface="Verdana" panose="020B0604030504040204" pitchFamily="34" charset="0"/>
              <a:cs typeface="Times New Roman" panose="02020603050405020304" pitchFamily="18" charset="0"/>
            </a:endParaRPr>
          </a:p>
          <a:p>
            <a:pPr marL="184785" marR="33655" indent="-172720">
              <a:lnSpc>
                <a:spcPct val="113999"/>
              </a:lnSpc>
              <a:buFont typeface="Arial MT"/>
              <a:buChar char="•"/>
              <a:tabLst>
                <a:tab pos="184785" algn="l"/>
                <a:tab pos="185420" algn="l"/>
              </a:tabLst>
            </a:pPr>
            <a:r>
              <a:rPr lang="en-IN" sz="1000" spc="-5" dirty="0">
                <a:latin typeface="Verdana" panose="020B0604030504040204" pitchFamily="34" charset="0"/>
                <a:ea typeface="Verdana" panose="020B0604030504040204" pitchFamily="34" charset="0"/>
                <a:cs typeface="Times New Roman" panose="02020603050405020304" pitchFamily="18" charset="0"/>
              </a:rPr>
              <a:t>I won first prize in karate championship at national level</a:t>
            </a:r>
            <a:endParaRPr sz="1250" dirty="0">
              <a:latin typeface="Verdana" panose="020B0604030504040204" pitchFamily="34" charset="0"/>
              <a:ea typeface="Verdana" panose="020B0604030504040204" pitchFamily="34" charset="0"/>
              <a:cs typeface="Times New Roman" panose="02020603050405020304" pitchFamily="18" charset="0"/>
            </a:endParaRPr>
          </a:p>
          <a:p>
            <a:pPr marL="12700">
              <a:lnSpc>
                <a:spcPct val="100000"/>
              </a:lnSpc>
            </a:pPr>
            <a:r>
              <a:rPr sz="1050" b="1" spc="-5" dirty="0">
                <a:latin typeface="Verdana" panose="020B0604030504040204" pitchFamily="34" charset="0"/>
                <a:ea typeface="Verdana" panose="020B0604030504040204" pitchFamily="34" charset="0"/>
                <a:cs typeface="Arial"/>
              </a:rPr>
              <a:t>College</a:t>
            </a:r>
            <a:r>
              <a:rPr sz="1050" b="1" spc="-30" dirty="0">
                <a:latin typeface="Verdana" panose="020B0604030504040204" pitchFamily="34" charset="0"/>
                <a:ea typeface="Verdana" panose="020B0604030504040204" pitchFamily="34" charset="0"/>
                <a:cs typeface="Arial"/>
              </a:rPr>
              <a:t> </a:t>
            </a:r>
            <a:r>
              <a:rPr sz="1050" b="1" spc="-5" dirty="0">
                <a:latin typeface="Verdana" panose="020B0604030504040204" pitchFamily="34" charset="0"/>
                <a:ea typeface="Verdana" panose="020B0604030504040204" pitchFamily="34" charset="0"/>
                <a:cs typeface="Arial"/>
              </a:rPr>
              <a:t>Project</a:t>
            </a:r>
            <a:r>
              <a:rPr sz="1050" b="1" spc="-25" dirty="0">
                <a:latin typeface="Verdana" panose="020B0604030504040204" pitchFamily="34" charset="0"/>
                <a:ea typeface="Verdana" panose="020B0604030504040204" pitchFamily="34" charset="0"/>
                <a:cs typeface="Arial"/>
              </a:rPr>
              <a:t> </a:t>
            </a:r>
            <a:r>
              <a:rPr sz="1050" b="1" spc="-5" dirty="0">
                <a:latin typeface="Verdana" panose="020B0604030504040204" pitchFamily="34" charset="0"/>
                <a:ea typeface="Verdana" panose="020B0604030504040204" pitchFamily="34" charset="0"/>
                <a:cs typeface="Arial"/>
              </a:rPr>
              <a:t>:</a:t>
            </a:r>
            <a:endParaRPr lang="en-IN" sz="1050" dirty="0">
              <a:latin typeface="Verdana" panose="020B0604030504040204" pitchFamily="34" charset="0"/>
              <a:ea typeface="Verdana" panose="020B0604030504040204" pitchFamily="34" charset="0"/>
              <a:cs typeface="Arial"/>
            </a:endParaRPr>
          </a:p>
          <a:p>
            <a:pPr marL="12700">
              <a:lnSpc>
                <a:spcPct val="100000"/>
              </a:lnSpc>
            </a:pPr>
            <a:r>
              <a:rPr lang="en-IN" sz="1050" b="1" spc="-5" dirty="0">
                <a:latin typeface="Verdana" panose="020B0604030504040204" pitchFamily="34" charset="0"/>
                <a:ea typeface="Verdana" panose="020B0604030504040204" pitchFamily="34" charset="0"/>
                <a:cs typeface="Verdana"/>
              </a:rPr>
              <a:t>Car Rental System</a:t>
            </a:r>
          </a:p>
          <a:p>
            <a:pPr marL="12065" marR="311150">
              <a:lnSpc>
                <a:spcPct val="113999"/>
              </a:lnSpc>
              <a:tabLst>
                <a:tab pos="184785" algn="l"/>
                <a:tab pos="185420" algn="l"/>
              </a:tabLst>
            </a:pPr>
            <a:r>
              <a:rPr sz="1000" spc="-5" dirty="0">
                <a:latin typeface="Verdana" panose="020B0604030504040204" pitchFamily="34" charset="0"/>
                <a:ea typeface="Verdana" panose="020B0604030504040204" pitchFamily="34" charset="0"/>
                <a:cs typeface="Times New Roman" panose="02020603050405020304" pitchFamily="18" charset="0"/>
              </a:rPr>
              <a:t>Completed</a:t>
            </a:r>
            <a:r>
              <a:rPr sz="1000" spc="25" dirty="0">
                <a:latin typeface="Verdana" panose="020B0604030504040204" pitchFamily="34" charset="0"/>
                <a:ea typeface="Verdana" panose="020B0604030504040204" pitchFamily="34" charset="0"/>
                <a:cs typeface="Times New Roman" panose="02020603050405020304" pitchFamily="18" charset="0"/>
              </a:rPr>
              <a:t> </a:t>
            </a:r>
            <a:r>
              <a:rPr sz="1000" spc="-5" dirty="0">
                <a:latin typeface="Verdana" panose="020B0604030504040204" pitchFamily="34" charset="0"/>
                <a:ea typeface="Verdana" panose="020B0604030504040204" pitchFamily="34" charset="0"/>
                <a:cs typeface="Times New Roman" panose="02020603050405020304" pitchFamily="18" charset="0"/>
              </a:rPr>
              <a:t>end</a:t>
            </a:r>
            <a:r>
              <a:rPr sz="1000" spc="15" dirty="0">
                <a:latin typeface="Verdana" panose="020B0604030504040204" pitchFamily="34" charset="0"/>
                <a:ea typeface="Verdana" panose="020B0604030504040204" pitchFamily="34" charset="0"/>
                <a:cs typeface="Times New Roman" panose="02020603050405020304" pitchFamily="18" charset="0"/>
              </a:rPr>
              <a:t> </a:t>
            </a:r>
            <a:r>
              <a:rPr sz="1000" spc="-5" dirty="0">
                <a:latin typeface="Verdana" panose="020B0604030504040204" pitchFamily="34" charset="0"/>
                <a:ea typeface="Verdana" panose="020B0604030504040204" pitchFamily="34" charset="0"/>
                <a:cs typeface="Times New Roman" panose="02020603050405020304" pitchFamily="18" charset="0"/>
              </a:rPr>
              <a:t>to end</a:t>
            </a:r>
            <a:r>
              <a:rPr sz="1000" spc="5" dirty="0">
                <a:latin typeface="Verdana" panose="020B0604030504040204" pitchFamily="34" charset="0"/>
                <a:ea typeface="Verdana" panose="020B0604030504040204" pitchFamily="34" charset="0"/>
                <a:cs typeface="Times New Roman" panose="02020603050405020304" pitchFamily="18" charset="0"/>
              </a:rPr>
              <a:t> </a:t>
            </a:r>
            <a:r>
              <a:rPr sz="1000" spc="-5" dirty="0">
                <a:latin typeface="Verdana" panose="020B0604030504040204" pitchFamily="34" charset="0"/>
                <a:ea typeface="Verdana" panose="020B0604030504040204" pitchFamily="34" charset="0"/>
                <a:cs typeface="Times New Roman" panose="02020603050405020304" pitchFamily="18" charset="0"/>
              </a:rPr>
              <a:t>case</a:t>
            </a:r>
            <a:r>
              <a:rPr sz="1000" spc="20" dirty="0">
                <a:latin typeface="Verdana" panose="020B0604030504040204" pitchFamily="34" charset="0"/>
                <a:ea typeface="Verdana" panose="020B0604030504040204" pitchFamily="34" charset="0"/>
                <a:cs typeface="Times New Roman" panose="02020603050405020304" pitchFamily="18" charset="0"/>
              </a:rPr>
              <a:t> </a:t>
            </a:r>
            <a:r>
              <a:rPr sz="1000" spc="-5" dirty="0">
                <a:latin typeface="Verdana" panose="020B0604030504040204" pitchFamily="34" charset="0"/>
                <a:ea typeface="Verdana" panose="020B0604030504040204" pitchFamily="34" charset="0"/>
                <a:cs typeface="Times New Roman" panose="02020603050405020304" pitchFamily="18" charset="0"/>
              </a:rPr>
              <a:t>study</a:t>
            </a:r>
            <a:r>
              <a:rPr sz="1000" spc="10" dirty="0">
                <a:latin typeface="Verdana" panose="020B0604030504040204" pitchFamily="34" charset="0"/>
                <a:ea typeface="Verdana" panose="020B0604030504040204" pitchFamily="34" charset="0"/>
                <a:cs typeface="Times New Roman" panose="02020603050405020304" pitchFamily="18" charset="0"/>
              </a:rPr>
              <a:t> </a:t>
            </a:r>
            <a:r>
              <a:rPr sz="1000" spc="-5" dirty="0">
                <a:latin typeface="Verdana" panose="020B0604030504040204" pitchFamily="34" charset="0"/>
                <a:ea typeface="Verdana" panose="020B0604030504040204" pitchFamily="34" charset="0"/>
                <a:cs typeface="Times New Roman" panose="02020603050405020304" pitchFamily="18" charset="0"/>
              </a:rPr>
              <a:t>of</a:t>
            </a:r>
            <a:r>
              <a:rPr sz="1000" spc="5" dirty="0">
                <a:latin typeface="Verdana" panose="020B0604030504040204" pitchFamily="34" charset="0"/>
                <a:ea typeface="Verdana" panose="020B0604030504040204" pitchFamily="34" charset="0"/>
                <a:cs typeface="Times New Roman" panose="02020603050405020304" pitchFamily="18" charset="0"/>
              </a:rPr>
              <a:t> </a:t>
            </a:r>
            <a:r>
              <a:rPr lang="en-IN" sz="1000" spc="5" dirty="0">
                <a:latin typeface="Verdana" panose="020B0604030504040204" pitchFamily="34" charset="0"/>
                <a:ea typeface="Verdana" panose="020B0604030504040204" pitchFamily="34" charset="0"/>
                <a:cs typeface="Times New Roman" panose="02020603050405020304" pitchFamily="18" charset="0"/>
              </a:rPr>
              <a:t>Car rental system</a:t>
            </a:r>
            <a:r>
              <a:rPr sz="1000" spc="30" dirty="0">
                <a:latin typeface="Verdana" panose="020B0604030504040204" pitchFamily="34" charset="0"/>
                <a:ea typeface="Verdana" panose="020B0604030504040204" pitchFamily="34" charset="0"/>
                <a:cs typeface="Times New Roman" panose="02020603050405020304" pitchFamily="18" charset="0"/>
              </a:rPr>
              <a:t> </a:t>
            </a:r>
            <a:r>
              <a:rPr sz="1000" dirty="0">
                <a:latin typeface="Verdana" panose="020B0604030504040204" pitchFamily="34" charset="0"/>
                <a:ea typeface="Verdana" panose="020B0604030504040204" pitchFamily="34" charset="0"/>
                <a:cs typeface="Times New Roman" panose="02020603050405020304" pitchFamily="18" charset="0"/>
              </a:rPr>
              <a:t>along with</a:t>
            </a:r>
            <a:r>
              <a:rPr sz="1000" spc="-15" dirty="0">
                <a:latin typeface="Verdana" panose="020B0604030504040204" pitchFamily="34" charset="0"/>
                <a:ea typeface="Verdana" panose="020B0604030504040204" pitchFamily="34" charset="0"/>
                <a:cs typeface="Times New Roman" panose="02020603050405020304" pitchFamily="18" charset="0"/>
              </a:rPr>
              <a:t> </a:t>
            </a:r>
            <a:r>
              <a:rPr sz="1000" spc="-5" dirty="0">
                <a:latin typeface="Verdana" panose="020B0604030504040204" pitchFamily="34" charset="0"/>
                <a:ea typeface="Verdana" panose="020B0604030504040204" pitchFamily="34" charset="0"/>
                <a:cs typeface="Times New Roman" panose="02020603050405020304" pitchFamily="18" charset="0"/>
              </a:rPr>
              <a:t>RDBMS</a:t>
            </a:r>
            <a:r>
              <a:rPr sz="1000" spc="5" dirty="0">
                <a:latin typeface="Verdana" panose="020B0604030504040204" pitchFamily="34" charset="0"/>
                <a:ea typeface="Verdana" panose="020B0604030504040204" pitchFamily="34" charset="0"/>
                <a:cs typeface="Times New Roman" panose="02020603050405020304" pitchFamily="18" charset="0"/>
              </a:rPr>
              <a:t> </a:t>
            </a:r>
            <a:r>
              <a:rPr sz="1000" spc="-5" dirty="0">
                <a:latin typeface="Verdana" panose="020B0604030504040204" pitchFamily="34" charset="0"/>
                <a:ea typeface="Verdana" panose="020B0604030504040204" pitchFamily="34" charset="0"/>
                <a:cs typeface="Times New Roman" panose="02020603050405020304" pitchFamily="18" charset="0"/>
              </a:rPr>
              <a:t>,</a:t>
            </a:r>
            <a:r>
              <a:rPr sz="1000" spc="5" dirty="0">
                <a:latin typeface="Verdana" panose="020B0604030504040204" pitchFamily="34" charset="0"/>
                <a:ea typeface="Verdana" panose="020B0604030504040204" pitchFamily="34" charset="0"/>
                <a:cs typeface="Times New Roman" panose="02020603050405020304" pitchFamily="18" charset="0"/>
              </a:rPr>
              <a:t> </a:t>
            </a:r>
            <a:r>
              <a:rPr sz="1000" spc="-5" dirty="0">
                <a:latin typeface="Verdana" panose="020B0604030504040204" pitchFamily="34" charset="0"/>
                <a:ea typeface="Verdana" panose="020B0604030504040204" pitchFamily="34" charset="0"/>
                <a:cs typeface="Times New Roman" panose="02020603050405020304" pitchFamily="18" charset="0"/>
              </a:rPr>
              <a:t>Data</a:t>
            </a:r>
            <a:r>
              <a:rPr sz="1000" dirty="0">
                <a:latin typeface="Verdana" panose="020B0604030504040204" pitchFamily="34" charset="0"/>
                <a:ea typeface="Verdana" panose="020B0604030504040204" pitchFamily="34" charset="0"/>
                <a:cs typeface="Times New Roman" panose="02020603050405020304" pitchFamily="18" charset="0"/>
              </a:rPr>
              <a:t> </a:t>
            </a:r>
            <a:r>
              <a:rPr sz="1000" spc="-5" dirty="0">
                <a:latin typeface="Verdana" panose="020B0604030504040204" pitchFamily="34" charset="0"/>
                <a:ea typeface="Verdana" panose="020B0604030504040204" pitchFamily="34" charset="0"/>
                <a:cs typeface="Times New Roman" panose="02020603050405020304" pitchFamily="18" charset="0"/>
              </a:rPr>
              <a:t>Base </a:t>
            </a:r>
            <a:r>
              <a:rPr sz="1000" spc="-335" dirty="0">
                <a:latin typeface="Verdana" panose="020B0604030504040204" pitchFamily="34" charset="0"/>
                <a:ea typeface="Verdana" panose="020B0604030504040204" pitchFamily="34" charset="0"/>
                <a:cs typeface="Times New Roman" panose="02020603050405020304" pitchFamily="18" charset="0"/>
              </a:rPr>
              <a:t> </a:t>
            </a:r>
            <a:r>
              <a:rPr sz="1000" dirty="0">
                <a:latin typeface="Verdana" panose="020B0604030504040204" pitchFamily="34" charset="0"/>
                <a:ea typeface="Verdana" panose="020B0604030504040204" pitchFamily="34" charset="0"/>
                <a:cs typeface="Times New Roman" panose="02020603050405020304" pitchFamily="18" charset="0"/>
              </a:rPr>
              <a:t>Designing Using </a:t>
            </a:r>
            <a:r>
              <a:rPr sz="1000" spc="-5" dirty="0">
                <a:latin typeface="Verdana" panose="020B0604030504040204" pitchFamily="34" charset="0"/>
                <a:ea typeface="Verdana" panose="020B0604030504040204" pitchFamily="34" charset="0"/>
                <a:cs typeface="Times New Roman" panose="02020603050405020304" pitchFamily="18" charset="0"/>
              </a:rPr>
              <a:t>Oracle</a:t>
            </a:r>
            <a:r>
              <a:rPr sz="1000" spc="5" dirty="0">
                <a:latin typeface="Verdana" panose="020B0604030504040204" pitchFamily="34" charset="0"/>
                <a:ea typeface="Verdana" panose="020B0604030504040204" pitchFamily="34" charset="0"/>
                <a:cs typeface="Times New Roman" panose="02020603050405020304" pitchFamily="18" charset="0"/>
              </a:rPr>
              <a:t> </a:t>
            </a:r>
            <a:r>
              <a:rPr sz="1000" spc="-5" dirty="0">
                <a:latin typeface="Verdana" panose="020B0604030504040204" pitchFamily="34" charset="0"/>
                <a:ea typeface="Verdana" panose="020B0604030504040204" pitchFamily="34" charset="0"/>
                <a:cs typeface="Times New Roman" panose="02020603050405020304" pitchFamily="18" charset="0"/>
              </a:rPr>
              <a:t>SQL</a:t>
            </a:r>
            <a:endParaRPr lang="en-IN" sz="1000" spc="-5" dirty="0">
              <a:latin typeface="Verdana" panose="020B0604030504040204" pitchFamily="34" charset="0"/>
              <a:ea typeface="Verdana" panose="020B0604030504040204" pitchFamily="34" charset="0"/>
              <a:cs typeface="Verdana"/>
            </a:endParaRPr>
          </a:p>
          <a:p>
            <a:pPr marL="12065" marR="311150">
              <a:lnSpc>
                <a:spcPct val="113999"/>
              </a:lnSpc>
              <a:tabLst>
                <a:tab pos="184785" algn="l"/>
                <a:tab pos="185420" algn="l"/>
              </a:tabLst>
            </a:pPr>
            <a:r>
              <a:rPr lang="en-IN" sz="1000" b="1" spc="-5" dirty="0">
                <a:latin typeface="Verdana" panose="020B0604030504040204" pitchFamily="34" charset="0"/>
                <a:ea typeface="Verdana" panose="020B0604030504040204" pitchFamily="34" charset="0"/>
                <a:cs typeface="Times New Roman" panose="02020603050405020304" pitchFamily="18" charset="0"/>
              </a:rPr>
              <a:t>Detector with automatic Recording System</a:t>
            </a:r>
          </a:p>
          <a:p>
            <a:pPr marL="12065" marR="311150">
              <a:lnSpc>
                <a:spcPct val="113999"/>
              </a:lnSpc>
              <a:tabLst>
                <a:tab pos="184785" algn="l"/>
                <a:tab pos="185420" algn="l"/>
              </a:tabLst>
            </a:pPr>
            <a:r>
              <a:rPr lang="en-IN" sz="1000" spc="-5" dirty="0">
                <a:latin typeface="Verdana" panose="020B0604030504040204" pitchFamily="34" charset="0"/>
                <a:ea typeface="Verdana" panose="020B0604030504040204" pitchFamily="34" charset="0"/>
                <a:cs typeface="Verdana"/>
              </a:rPr>
              <a:t> This device notifies users whenever it detects loud noise as well as it automatically records the sounds and saves this recorded sound in a file</a:t>
            </a:r>
          </a:p>
        </p:txBody>
      </p:sp>
      <p:sp>
        <p:nvSpPr>
          <p:cNvPr id="9" name="object 9"/>
          <p:cNvSpPr txBox="1"/>
          <p:nvPr/>
        </p:nvSpPr>
        <p:spPr>
          <a:xfrm>
            <a:off x="4916551" y="5112377"/>
            <a:ext cx="3808729" cy="1259319"/>
          </a:xfrm>
          <a:prstGeom prst="rect">
            <a:avLst/>
          </a:prstGeom>
        </p:spPr>
        <p:txBody>
          <a:bodyPr vert="horz" wrap="square" lIns="0" tIns="88900" rIns="0" bIns="0" rtlCol="0">
            <a:spAutoFit/>
          </a:bodyPr>
          <a:lstStyle/>
          <a:p>
            <a:pPr marL="12065">
              <a:lnSpc>
                <a:spcPct val="100000"/>
              </a:lnSpc>
              <a:spcBef>
                <a:spcPts val="600"/>
              </a:spcBef>
              <a:tabLst>
                <a:tab pos="184785" algn="l"/>
                <a:tab pos="185420" algn="l"/>
              </a:tabLst>
            </a:pPr>
            <a:r>
              <a:rPr lang="en-IN" sz="1050" b="1" spc="-5" dirty="0">
                <a:latin typeface="Verdana"/>
                <a:cs typeface="Verdana"/>
              </a:rPr>
              <a:t>Analysis Trends in Automobile Industry using Machine learning Algorithms</a:t>
            </a:r>
          </a:p>
          <a:p>
            <a:pPr marL="12065">
              <a:lnSpc>
                <a:spcPct val="100000"/>
              </a:lnSpc>
              <a:spcBef>
                <a:spcPts val="600"/>
              </a:spcBef>
              <a:tabLst>
                <a:tab pos="184785" algn="l"/>
                <a:tab pos="185420" algn="l"/>
              </a:tabLst>
            </a:pPr>
            <a:r>
              <a:rPr sz="1000" spc="-5" dirty="0">
                <a:latin typeface="Verdana" panose="020B0604030504040204" pitchFamily="34" charset="0"/>
                <a:ea typeface="Verdana" panose="020B0604030504040204" pitchFamily="34" charset="0"/>
                <a:cs typeface="Times New Roman" panose="02020603050405020304" pitchFamily="18" charset="0"/>
              </a:rPr>
              <a:t>This project</a:t>
            </a:r>
            <a:r>
              <a:rPr sz="1000" spc="50" dirty="0">
                <a:latin typeface="Verdana" panose="020B0604030504040204" pitchFamily="34" charset="0"/>
                <a:ea typeface="Verdana" panose="020B0604030504040204" pitchFamily="34" charset="0"/>
                <a:cs typeface="Times New Roman" panose="02020603050405020304" pitchFamily="18" charset="0"/>
              </a:rPr>
              <a:t> </a:t>
            </a:r>
            <a:r>
              <a:rPr sz="1000" dirty="0">
                <a:latin typeface="Verdana" panose="020B0604030504040204" pitchFamily="34" charset="0"/>
                <a:ea typeface="Verdana" panose="020B0604030504040204" pitchFamily="34" charset="0"/>
                <a:cs typeface="Times New Roman" panose="02020603050405020304" pitchFamily="18" charset="0"/>
              </a:rPr>
              <a:t>is</a:t>
            </a:r>
            <a:r>
              <a:rPr sz="1000" spc="-5" dirty="0">
                <a:latin typeface="Verdana" panose="020B0604030504040204" pitchFamily="34" charset="0"/>
                <a:ea typeface="Verdana" panose="020B0604030504040204" pitchFamily="34" charset="0"/>
                <a:cs typeface="Times New Roman" panose="02020603050405020304" pitchFamily="18" charset="0"/>
              </a:rPr>
              <a:t> </a:t>
            </a:r>
            <a:r>
              <a:rPr sz="1000" dirty="0">
                <a:latin typeface="Verdana" panose="020B0604030504040204" pitchFamily="34" charset="0"/>
                <a:ea typeface="Verdana" panose="020B0604030504040204" pitchFamily="34" charset="0"/>
                <a:cs typeface="Times New Roman" panose="02020603050405020304" pitchFamily="18" charset="0"/>
              </a:rPr>
              <a:t>build</a:t>
            </a:r>
            <a:r>
              <a:rPr sz="1000" spc="-20" dirty="0">
                <a:latin typeface="Verdana" panose="020B0604030504040204" pitchFamily="34" charset="0"/>
                <a:ea typeface="Verdana" panose="020B0604030504040204" pitchFamily="34" charset="0"/>
                <a:cs typeface="Times New Roman" panose="02020603050405020304" pitchFamily="18" charset="0"/>
              </a:rPr>
              <a:t> </a:t>
            </a:r>
            <a:r>
              <a:rPr sz="1000" dirty="0">
                <a:latin typeface="Verdana" panose="020B0604030504040204" pitchFamily="34" charset="0"/>
                <a:ea typeface="Verdana" panose="020B0604030504040204" pitchFamily="34" charset="0"/>
                <a:cs typeface="Times New Roman" panose="02020603050405020304" pitchFamily="18" charset="0"/>
              </a:rPr>
              <a:t>using</a:t>
            </a:r>
            <a:r>
              <a:rPr sz="1000" spc="10" dirty="0">
                <a:latin typeface="Verdana" panose="020B0604030504040204" pitchFamily="34" charset="0"/>
                <a:ea typeface="Verdana" panose="020B0604030504040204" pitchFamily="34" charset="0"/>
                <a:cs typeface="Times New Roman" panose="02020603050405020304" pitchFamily="18" charset="0"/>
              </a:rPr>
              <a:t> </a:t>
            </a:r>
            <a:r>
              <a:rPr sz="1000" spc="-5" dirty="0">
                <a:latin typeface="Verdana" panose="020B0604030504040204" pitchFamily="34" charset="0"/>
                <a:ea typeface="Verdana" panose="020B0604030504040204" pitchFamily="34" charset="0"/>
                <a:cs typeface="Times New Roman" panose="02020603050405020304" pitchFamily="18" charset="0"/>
              </a:rPr>
              <a:t>ML</a:t>
            </a:r>
            <a:r>
              <a:rPr sz="1000" spc="5" dirty="0">
                <a:latin typeface="Verdana" panose="020B0604030504040204" pitchFamily="34" charset="0"/>
                <a:ea typeface="Verdana" panose="020B0604030504040204" pitchFamily="34" charset="0"/>
                <a:cs typeface="Times New Roman" panose="02020603050405020304" pitchFamily="18" charset="0"/>
              </a:rPr>
              <a:t> </a:t>
            </a:r>
            <a:r>
              <a:rPr sz="1000" spc="65" dirty="0">
                <a:latin typeface="Verdana" panose="020B0604030504040204" pitchFamily="34" charset="0"/>
                <a:ea typeface="Verdana" panose="020B0604030504040204" pitchFamily="34" charset="0"/>
                <a:cs typeface="Times New Roman" panose="02020603050405020304" pitchFamily="18" charset="0"/>
              </a:rPr>
              <a:t> </a:t>
            </a:r>
            <a:r>
              <a:rPr sz="1000" spc="-5" dirty="0">
                <a:latin typeface="Verdana" panose="020B0604030504040204" pitchFamily="34" charset="0"/>
                <a:ea typeface="Verdana" panose="020B0604030504040204" pitchFamily="34" charset="0"/>
                <a:cs typeface="Times New Roman" panose="02020603050405020304" pitchFamily="18" charset="0"/>
              </a:rPr>
              <a:t>algorithms</a:t>
            </a:r>
            <a:r>
              <a:rPr lang="en-IN" sz="1000" spc="-5" dirty="0">
                <a:latin typeface="Verdana" panose="020B0604030504040204" pitchFamily="34" charset="0"/>
                <a:ea typeface="Verdana" panose="020B0604030504040204" pitchFamily="34" charset="0"/>
                <a:cs typeface="Times New Roman" panose="02020603050405020304" pitchFamily="18" charset="0"/>
              </a:rPr>
              <a:t>. Car sales prediction are desiring more accurate prediction algorithms so that company will not suffer any losses. The huge data is very difficult to process. using ML models easily simplify the work.</a:t>
            </a:r>
            <a:endParaRPr sz="1000" dirty="0">
              <a:latin typeface="Verdana" panose="020B0604030504040204" pitchFamily="34" charset="0"/>
              <a:ea typeface="Verdana" panose="020B0604030504040204" pitchFamily="34" charset="0"/>
              <a:cs typeface="Times New Roman" panose="02020603050405020304" pitchFamily="18" charset="0"/>
            </a:endParaRPr>
          </a:p>
        </p:txBody>
      </p:sp>
      <p:sp>
        <p:nvSpPr>
          <p:cNvPr id="10" name="object 10"/>
          <p:cNvSpPr txBox="1"/>
          <p:nvPr/>
        </p:nvSpPr>
        <p:spPr>
          <a:xfrm>
            <a:off x="2407157" y="863930"/>
            <a:ext cx="2118995" cy="240029"/>
          </a:xfrm>
          <a:prstGeom prst="rect">
            <a:avLst/>
          </a:prstGeom>
        </p:spPr>
        <p:txBody>
          <a:bodyPr vert="horz" wrap="square" lIns="0" tIns="13335" rIns="0" bIns="0" rtlCol="0">
            <a:spAutoFit/>
          </a:bodyPr>
          <a:lstStyle/>
          <a:p>
            <a:pPr marL="12700">
              <a:lnSpc>
                <a:spcPct val="100000"/>
              </a:lnSpc>
              <a:spcBef>
                <a:spcPts val="105"/>
              </a:spcBef>
            </a:pPr>
            <a:r>
              <a:rPr sz="1400" spc="-5" dirty="0">
                <a:solidFill>
                  <a:srgbClr val="FFFFFF"/>
                </a:solidFill>
                <a:latin typeface="Arial MT"/>
                <a:cs typeface="Arial MT"/>
              </a:rPr>
              <a:t>Analyst/Software</a:t>
            </a:r>
            <a:r>
              <a:rPr sz="1400" spc="-65" dirty="0">
                <a:solidFill>
                  <a:srgbClr val="FFFFFF"/>
                </a:solidFill>
                <a:latin typeface="Arial MT"/>
                <a:cs typeface="Arial MT"/>
              </a:rPr>
              <a:t> </a:t>
            </a:r>
            <a:r>
              <a:rPr sz="1400" dirty="0">
                <a:solidFill>
                  <a:srgbClr val="FFFFFF"/>
                </a:solidFill>
                <a:latin typeface="Arial MT"/>
                <a:cs typeface="Arial MT"/>
              </a:rPr>
              <a:t>Engineer</a:t>
            </a:r>
            <a:endParaRPr sz="1400">
              <a:latin typeface="Arial MT"/>
              <a:cs typeface="Arial MT"/>
            </a:endParaRPr>
          </a:p>
        </p:txBody>
      </p:sp>
      <p:sp>
        <p:nvSpPr>
          <p:cNvPr id="11" name="object 11"/>
          <p:cNvSpPr txBox="1"/>
          <p:nvPr/>
        </p:nvSpPr>
        <p:spPr>
          <a:xfrm>
            <a:off x="3728720" y="1308353"/>
            <a:ext cx="521970" cy="193675"/>
          </a:xfrm>
          <a:prstGeom prst="rect">
            <a:avLst/>
          </a:prstGeom>
        </p:spPr>
        <p:txBody>
          <a:bodyPr vert="horz" wrap="square" lIns="0" tIns="13335" rIns="0" bIns="0" rtlCol="0">
            <a:spAutoFit/>
          </a:bodyPr>
          <a:lstStyle/>
          <a:p>
            <a:pPr marL="12700">
              <a:lnSpc>
                <a:spcPct val="100000"/>
              </a:lnSpc>
              <a:spcBef>
                <a:spcPts val="105"/>
              </a:spcBef>
            </a:pPr>
            <a:r>
              <a:rPr sz="1100" spc="-20" dirty="0">
                <a:solidFill>
                  <a:srgbClr val="FFFFFF"/>
                </a:solidFill>
                <a:latin typeface="Arial MT"/>
                <a:cs typeface="Arial MT"/>
              </a:rPr>
              <a:t>M</a:t>
            </a:r>
            <a:r>
              <a:rPr sz="1100" dirty="0">
                <a:solidFill>
                  <a:srgbClr val="FFFFFF"/>
                </a:solidFill>
                <a:latin typeface="Arial MT"/>
                <a:cs typeface="Arial MT"/>
              </a:rPr>
              <a:t>umbai</a:t>
            </a:r>
            <a:endParaRPr sz="1100">
              <a:latin typeface="Arial MT"/>
              <a:cs typeface="Arial MT"/>
            </a:endParaRPr>
          </a:p>
        </p:txBody>
      </p:sp>
      <p:sp>
        <p:nvSpPr>
          <p:cNvPr id="12" name="object 12"/>
          <p:cNvSpPr txBox="1"/>
          <p:nvPr/>
        </p:nvSpPr>
        <p:spPr>
          <a:xfrm>
            <a:off x="3351403" y="1495019"/>
            <a:ext cx="3007995" cy="499109"/>
          </a:xfrm>
          <a:prstGeom prst="rect">
            <a:avLst/>
          </a:prstGeom>
        </p:spPr>
        <p:txBody>
          <a:bodyPr vert="horz" wrap="square" lIns="0" tIns="81280" rIns="0" bIns="0" rtlCol="0">
            <a:spAutoFit/>
          </a:bodyPr>
          <a:lstStyle/>
          <a:p>
            <a:pPr marL="12700">
              <a:lnSpc>
                <a:spcPct val="100000"/>
              </a:lnSpc>
              <a:spcBef>
                <a:spcPts val="640"/>
              </a:spcBef>
            </a:pPr>
            <a:r>
              <a:rPr sz="1100" spc="-5" dirty="0">
                <a:solidFill>
                  <a:srgbClr val="FFFFFF"/>
                </a:solidFill>
                <a:latin typeface="Arial MT"/>
                <a:cs typeface="Arial MT"/>
              </a:rPr>
              <a:t>A</a:t>
            </a:r>
            <a:r>
              <a:rPr lang="en-IN" sz="1100" spc="-5" dirty="0">
                <a:solidFill>
                  <a:srgbClr val="FFFFFF"/>
                </a:solidFill>
                <a:latin typeface="Arial MT"/>
                <a:cs typeface="Arial MT"/>
              </a:rPr>
              <a:t>dithya.k@capgemini.com</a:t>
            </a:r>
            <a:endParaRPr sz="1100" dirty="0">
              <a:latin typeface="Arial MT"/>
              <a:cs typeface="Arial MT"/>
            </a:endParaRPr>
          </a:p>
          <a:p>
            <a:pPr marL="26034">
              <a:lnSpc>
                <a:spcPct val="100000"/>
              </a:lnSpc>
              <a:spcBef>
                <a:spcPts val="545"/>
              </a:spcBef>
            </a:pPr>
            <a:r>
              <a:rPr sz="1100" dirty="0">
                <a:solidFill>
                  <a:srgbClr val="FFFFFF"/>
                </a:solidFill>
                <a:latin typeface="Arial MT"/>
                <a:cs typeface="Arial MT"/>
              </a:rPr>
              <a:t>+91</a:t>
            </a:r>
            <a:r>
              <a:rPr lang="en-IN" sz="1100" dirty="0">
                <a:solidFill>
                  <a:srgbClr val="FFFFFF"/>
                </a:solidFill>
                <a:latin typeface="Arial MT"/>
                <a:cs typeface="Arial MT"/>
              </a:rPr>
              <a:t>8970898249</a:t>
            </a:r>
            <a:endParaRPr sz="1100" dirty="0">
              <a:latin typeface="Arial MT"/>
              <a:cs typeface="Arial MT"/>
            </a:endParaRPr>
          </a:p>
        </p:txBody>
      </p:sp>
      <p:sp>
        <p:nvSpPr>
          <p:cNvPr id="13" name="object 13"/>
          <p:cNvSpPr txBox="1"/>
          <p:nvPr/>
        </p:nvSpPr>
        <p:spPr>
          <a:xfrm>
            <a:off x="461263" y="2729229"/>
            <a:ext cx="3545840" cy="688975"/>
          </a:xfrm>
          <a:prstGeom prst="rect">
            <a:avLst/>
          </a:prstGeom>
        </p:spPr>
        <p:txBody>
          <a:bodyPr vert="horz" wrap="square" lIns="0" tIns="12700" rIns="0" bIns="0" rtlCol="0">
            <a:spAutoFit/>
          </a:bodyPr>
          <a:lstStyle/>
          <a:p>
            <a:pPr marL="106045">
              <a:lnSpc>
                <a:spcPct val="100000"/>
              </a:lnSpc>
              <a:spcBef>
                <a:spcPts val="100"/>
              </a:spcBef>
            </a:pPr>
            <a:r>
              <a:rPr sz="1200" b="1" spc="-5" dirty="0">
                <a:solidFill>
                  <a:srgbClr val="006FAC"/>
                </a:solidFill>
                <a:latin typeface="Verdana"/>
                <a:cs typeface="Verdana"/>
              </a:rPr>
              <a:t>Strengths</a:t>
            </a:r>
            <a:endParaRPr sz="1200">
              <a:latin typeface="Verdana"/>
              <a:cs typeface="Verdana"/>
            </a:endParaRPr>
          </a:p>
          <a:p>
            <a:pPr marL="184785" marR="5080" indent="-172720">
              <a:lnSpc>
                <a:spcPct val="114500"/>
              </a:lnSpc>
              <a:spcBef>
                <a:spcPts val="760"/>
              </a:spcBef>
              <a:buFont typeface="Arial MT"/>
              <a:buChar char="•"/>
              <a:tabLst>
                <a:tab pos="185420" algn="l"/>
              </a:tabLst>
            </a:pPr>
            <a:r>
              <a:rPr sz="1100" spc="-5" dirty="0">
                <a:latin typeface="Verdana"/>
                <a:cs typeface="Verdana"/>
              </a:rPr>
              <a:t>Software</a:t>
            </a:r>
            <a:r>
              <a:rPr sz="1100" dirty="0">
                <a:latin typeface="Verdana"/>
                <a:cs typeface="Verdana"/>
              </a:rPr>
              <a:t> </a:t>
            </a:r>
            <a:r>
              <a:rPr sz="1100" spc="-5" dirty="0">
                <a:latin typeface="Verdana"/>
                <a:cs typeface="Verdana"/>
              </a:rPr>
              <a:t>Engineer</a:t>
            </a:r>
            <a:r>
              <a:rPr sz="1100" spc="5" dirty="0">
                <a:latin typeface="Verdana"/>
                <a:cs typeface="Verdana"/>
              </a:rPr>
              <a:t> </a:t>
            </a:r>
            <a:r>
              <a:rPr sz="1100" spc="-5" dirty="0">
                <a:latin typeface="Verdana"/>
                <a:cs typeface="Verdana"/>
              </a:rPr>
              <a:t>who</a:t>
            </a:r>
            <a:r>
              <a:rPr sz="1100" dirty="0">
                <a:latin typeface="Verdana"/>
                <a:cs typeface="Verdana"/>
              </a:rPr>
              <a:t> </a:t>
            </a:r>
            <a:r>
              <a:rPr sz="1100" spc="-10" dirty="0">
                <a:latin typeface="Verdana"/>
                <a:cs typeface="Verdana"/>
              </a:rPr>
              <a:t>is</a:t>
            </a:r>
            <a:r>
              <a:rPr sz="1100" spc="5" dirty="0">
                <a:latin typeface="Verdana"/>
                <a:cs typeface="Verdana"/>
              </a:rPr>
              <a:t> </a:t>
            </a:r>
            <a:r>
              <a:rPr sz="1100" dirty="0">
                <a:latin typeface="Verdana"/>
                <a:cs typeface="Verdana"/>
              </a:rPr>
              <a:t>Strong</a:t>
            </a:r>
            <a:r>
              <a:rPr sz="1100" spc="5" dirty="0">
                <a:latin typeface="Verdana"/>
                <a:cs typeface="Verdana"/>
              </a:rPr>
              <a:t> </a:t>
            </a:r>
            <a:r>
              <a:rPr sz="1100" spc="-10" dirty="0">
                <a:latin typeface="Verdana"/>
                <a:cs typeface="Verdana"/>
              </a:rPr>
              <a:t>in</a:t>
            </a:r>
            <a:r>
              <a:rPr sz="1100" spc="15" dirty="0">
                <a:latin typeface="Verdana"/>
                <a:cs typeface="Verdana"/>
              </a:rPr>
              <a:t> </a:t>
            </a:r>
            <a:r>
              <a:rPr sz="1100" spc="-5" dirty="0">
                <a:latin typeface="Verdana"/>
                <a:cs typeface="Verdana"/>
              </a:rPr>
              <a:t>design</a:t>
            </a:r>
            <a:r>
              <a:rPr sz="1100" spc="5" dirty="0">
                <a:latin typeface="Verdana"/>
                <a:cs typeface="Verdana"/>
              </a:rPr>
              <a:t> </a:t>
            </a:r>
            <a:r>
              <a:rPr sz="1100" dirty="0">
                <a:latin typeface="Verdana"/>
                <a:cs typeface="Verdana"/>
              </a:rPr>
              <a:t>and </a:t>
            </a:r>
            <a:r>
              <a:rPr sz="1100" spc="5" dirty="0">
                <a:latin typeface="Verdana"/>
                <a:cs typeface="Verdana"/>
              </a:rPr>
              <a:t> </a:t>
            </a:r>
            <a:r>
              <a:rPr sz="1100" spc="-5" dirty="0">
                <a:latin typeface="Verdana"/>
                <a:cs typeface="Verdana"/>
              </a:rPr>
              <a:t>integration</a:t>
            </a:r>
            <a:r>
              <a:rPr sz="1100" spc="30" dirty="0">
                <a:latin typeface="Verdana"/>
                <a:cs typeface="Verdana"/>
              </a:rPr>
              <a:t> </a:t>
            </a:r>
            <a:r>
              <a:rPr sz="1100" spc="-5" dirty="0">
                <a:latin typeface="Verdana"/>
                <a:cs typeface="Verdana"/>
              </a:rPr>
              <a:t>with</a:t>
            </a:r>
            <a:r>
              <a:rPr sz="1100" spc="20" dirty="0">
                <a:latin typeface="Verdana"/>
                <a:cs typeface="Verdana"/>
              </a:rPr>
              <a:t> </a:t>
            </a:r>
            <a:r>
              <a:rPr sz="1100" spc="-10" dirty="0">
                <a:latin typeface="Verdana"/>
                <a:cs typeface="Verdana"/>
              </a:rPr>
              <a:t>intuitive</a:t>
            </a:r>
            <a:r>
              <a:rPr sz="1100" spc="60" dirty="0">
                <a:latin typeface="Verdana"/>
                <a:cs typeface="Verdana"/>
              </a:rPr>
              <a:t> </a:t>
            </a:r>
            <a:r>
              <a:rPr sz="1100" spc="-5" dirty="0">
                <a:latin typeface="Verdana"/>
                <a:cs typeface="Verdana"/>
              </a:rPr>
              <a:t>problem-solving</a:t>
            </a:r>
            <a:r>
              <a:rPr sz="1100" spc="25" dirty="0">
                <a:latin typeface="Verdana"/>
                <a:cs typeface="Verdana"/>
              </a:rPr>
              <a:t> </a:t>
            </a:r>
            <a:r>
              <a:rPr sz="1100" spc="-10" dirty="0">
                <a:latin typeface="Verdana"/>
                <a:cs typeface="Verdana"/>
              </a:rPr>
              <a:t>skills.</a:t>
            </a:r>
            <a:endParaRPr sz="1100">
              <a:latin typeface="Verdana"/>
              <a:cs typeface="Verdana"/>
            </a:endParaRPr>
          </a:p>
        </p:txBody>
      </p:sp>
      <p:sp>
        <p:nvSpPr>
          <p:cNvPr id="14" name="object 14"/>
          <p:cNvSpPr txBox="1"/>
          <p:nvPr/>
        </p:nvSpPr>
        <p:spPr>
          <a:xfrm>
            <a:off x="461263" y="3581755"/>
            <a:ext cx="3585210" cy="409575"/>
          </a:xfrm>
          <a:prstGeom prst="rect">
            <a:avLst/>
          </a:prstGeom>
        </p:spPr>
        <p:txBody>
          <a:bodyPr vert="horz" wrap="square" lIns="0" tIns="12700" rIns="0" bIns="0" rtlCol="0">
            <a:spAutoFit/>
          </a:bodyPr>
          <a:lstStyle/>
          <a:p>
            <a:pPr marL="184785" marR="5080" indent="-172720">
              <a:lnSpc>
                <a:spcPct val="114500"/>
              </a:lnSpc>
              <a:spcBef>
                <a:spcPts val="100"/>
              </a:spcBef>
              <a:buFont typeface="Arial MT"/>
              <a:buChar char="•"/>
              <a:tabLst>
                <a:tab pos="185420" algn="l"/>
              </a:tabLst>
            </a:pPr>
            <a:r>
              <a:rPr sz="1100" spc="-5" dirty="0">
                <a:latin typeface="Verdana"/>
                <a:cs typeface="Verdana"/>
              </a:rPr>
              <a:t>Ready</a:t>
            </a:r>
            <a:r>
              <a:rPr sz="1100" spc="-10" dirty="0">
                <a:latin typeface="Verdana"/>
                <a:cs typeface="Verdana"/>
              </a:rPr>
              <a:t> </a:t>
            </a:r>
            <a:r>
              <a:rPr sz="1100" spc="-5" dirty="0">
                <a:latin typeface="Verdana"/>
                <a:cs typeface="Verdana"/>
              </a:rPr>
              <a:t>to</a:t>
            </a:r>
            <a:r>
              <a:rPr sz="1100" dirty="0">
                <a:latin typeface="Verdana"/>
                <a:cs typeface="Verdana"/>
              </a:rPr>
              <a:t> </a:t>
            </a:r>
            <a:r>
              <a:rPr sz="1100" spc="-5" dirty="0">
                <a:latin typeface="Verdana"/>
                <a:cs typeface="Verdana"/>
              </a:rPr>
              <a:t>learn</a:t>
            </a:r>
            <a:r>
              <a:rPr sz="1100" spc="10" dirty="0">
                <a:latin typeface="Verdana"/>
                <a:cs typeface="Verdana"/>
              </a:rPr>
              <a:t> </a:t>
            </a:r>
            <a:r>
              <a:rPr sz="1100" dirty="0">
                <a:latin typeface="Verdana"/>
                <a:cs typeface="Verdana"/>
              </a:rPr>
              <a:t>new</a:t>
            </a:r>
            <a:r>
              <a:rPr sz="1100" spc="-5" dirty="0">
                <a:latin typeface="Verdana"/>
                <a:cs typeface="Verdana"/>
              </a:rPr>
              <a:t> technologies</a:t>
            </a:r>
            <a:r>
              <a:rPr sz="1100" spc="5" dirty="0">
                <a:latin typeface="Verdana"/>
                <a:cs typeface="Verdana"/>
              </a:rPr>
              <a:t> </a:t>
            </a:r>
            <a:r>
              <a:rPr sz="1100" spc="-5" dirty="0">
                <a:latin typeface="Verdana"/>
                <a:cs typeface="Verdana"/>
              </a:rPr>
              <a:t>and</a:t>
            </a:r>
            <a:r>
              <a:rPr sz="1100" spc="5" dirty="0">
                <a:latin typeface="Verdana"/>
                <a:cs typeface="Verdana"/>
              </a:rPr>
              <a:t> </a:t>
            </a:r>
            <a:r>
              <a:rPr sz="1100" spc="-5" dirty="0">
                <a:latin typeface="Verdana"/>
                <a:cs typeface="Verdana"/>
              </a:rPr>
              <a:t>implement </a:t>
            </a:r>
            <a:r>
              <a:rPr sz="1100" spc="-370" dirty="0">
                <a:latin typeface="Verdana"/>
                <a:cs typeface="Verdana"/>
              </a:rPr>
              <a:t> </a:t>
            </a:r>
            <a:r>
              <a:rPr sz="1100" dirty="0">
                <a:latin typeface="Verdana"/>
                <a:cs typeface="Verdana"/>
              </a:rPr>
              <a:t>them</a:t>
            </a:r>
            <a:r>
              <a:rPr sz="1100" spc="-5" dirty="0">
                <a:latin typeface="Verdana"/>
                <a:cs typeface="Verdana"/>
              </a:rPr>
              <a:t> to further</a:t>
            </a:r>
            <a:r>
              <a:rPr sz="1100" spc="15" dirty="0">
                <a:latin typeface="Verdana"/>
                <a:cs typeface="Verdana"/>
              </a:rPr>
              <a:t> </a:t>
            </a:r>
            <a:r>
              <a:rPr sz="1100" spc="-5" dirty="0">
                <a:latin typeface="Verdana"/>
                <a:cs typeface="Verdana"/>
              </a:rPr>
              <a:t>improve</a:t>
            </a:r>
            <a:r>
              <a:rPr sz="1100" spc="10" dirty="0">
                <a:latin typeface="Verdana"/>
                <a:cs typeface="Verdana"/>
              </a:rPr>
              <a:t> </a:t>
            </a:r>
            <a:r>
              <a:rPr sz="1100" spc="-5" dirty="0">
                <a:latin typeface="Verdana"/>
                <a:cs typeface="Verdana"/>
              </a:rPr>
              <a:t>my</a:t>
            </a:r>
            <a:r>
              <a:rPr sz="1100" dirty="0">
                <a:latin typeface="Verdana"/>
                <a:cs typeface="Verdana"/>
              </a:rPr>
              <a:t> </a:t>
            </a:r>
            <a:r>
              <a:rPr sz="1100" spc="-5" dirty="0">
                <a:latin typeface="Verdana"/>
                <a:cs typeface="Verdana"/>
              </a:rPr>
              <a:t>knowledge.</a:t>
            </a:r>
            <a:endParaRPr sz="1100" dirty="0">
              <a:latin typeface="Verdana"/>
              <a:cs typeface="Verdana"/>
            </a:endParaRPr>
          </a:p>
        </p:txBody>
      </p:sp>
      <p:sp>
        <p:nvSpPr>
          <p:cNvPr id="15" name="object 15"/>
          <p:cNvSpPr txBox="1"/>
          <p:nvPr/>
        </p:nvSpPr>
        <p:spPr>
          <a:xfrm>
            <a:off x="461263" y="4266610"/>
            <a:ext cx="3557904" cy="374015"/>
          </a:xfrm>
          <a:prstGeom prst="rect">
            <a:avLst/>
          </a:prstGeom>
        </p:spPr>
        <p:txBody>
          <a:bodyPr vert="horz" wrap="square" lIns="0" tIns="34925" rIns="0" bIns="0" rtlCol="0">
            <a:spAutoFit/>
          </a:bodyPr>
          <a:lstStyle/>
          <a:p>
            <a:pPr marL="184785" indent="-172720">
              <a:lnSpc>
                <a:spcPct val="100000"/>
              </a:lnSpc>
              <a:spcBef>
                <a:spcPts val="275"/>
              </a:spcBef>
              <a:buFont typeface="Arial MT"/>
              <a:buChar char="•"/>
              <a:tabLst>
                <a:tab pos="184785" algn="l"/>
                <a:tab pos="185420" algn="l"/>
              </a:tabLst>
            </a:pPr>
            <a:r>
              <a:rPr sz="1000" spc="-5" dirty="0">
                <a:latin typeface="Verdana"/>
                <a:cs typeface="Verdana"/>
              </a:rPr>
              <a:t>A</a:t>
            </a:r>
            <a:r>
              <a:rPr sz="1000" dirty="0">
                <a:latin typeface="Verdana"/>
                <a:cs typeface="Verdana"/>
              </a:rPr>
              <a:t> </a:t>
            </a:r>
            <a:r>
              <a:rPr sz="1000" spc="-5" dirty="0">
                <a:latin typeface="Verdana"/>
                <a:cs typeface="Verdana"/>
              </a:rPr>
              <a:t>team</a:t>
            </a:r>
            <a:r>
              <a:rPr sz="1000" spc="20" dirty="0">
                <a:latin typeface="Verdana"/>
                <a:cs typeface="Verdana"/>
              </a:rPr>
              <a:t> </a:t>
            </a:r>
            <a:r>
              <a:rPr sz="1000" spc="-5" dirty="0">
                <a:latin typeface="Verdana"/>
                <a:cs typeface="Verdana"/>
              </a:rPr>
              <a:t>player</a:t>
            </a:r>
            <a:r>
              <a:rPr sz="1000" spc="5" dirty="0">
                <a:latin typeface="Verdana"/>
                <a:cs typeface="Verdana"/>
              </a:rPr>
              <a:t> </a:t>
            </a:r>
            <a:r>
              <a:rPr sz="1000" dirty="0">
                <a:latin typeface="Verdana"/>
                <a:cs typeface="Verdana"/>
              </a:rPr>
              <a:t>with</a:t>
            </a:r>
            <a:r>
              <a:rPr sz="1000" spc="-10" dirty="0">
                <a:latin typeface="Verdana"/>
                <a:cs typeface="Verdana"/>
              </a:rPr>
              <a:t> </a:t>
            </a:r>
            <a:r>
              <a:rPr sz="1000" spc="-5" dirty="0">
                <a:latin typeface="Verdana"/>
                <a:cs typeface="Verdana"/>
              </a:rPr>
              <a:t>good</a:t>
            </a:r>
            <a:r>
              <a:rPr sz="1000" spc="25" dirty="0">
                <a:latin typeface="Verdana"/>
                <a:cs typeface="Verdana"/>
              </a:rPr>
              <a:t> </a:t>
            </a:r>
            <a:r>
              <a:rPr sz="1000" spc="-5" dirty="0">
                <a:latin typeface="Verdana"/>
                <a:cs typeface="Verdana"/>
              </a:rPr>
              <a:t>communication</a:t>
            </a:r>
            <a:r>
              <a:rPr sz="1000" spc="35" dirty="0">
                <a:latin typeface="Verdana"/>
                <a:cs typeface="Verdana"/>
              </a:rPr>
              <a:t> </a:t>
            </a:r>
            <a:r>
              <a:rPr sz="1000" dirty="0">
                <a:latin typeface="Verdana"/>
                <a:cs typeface="Verdana"/>
              </a:rPr>
              <a:t>skill</a:t>
            </a:r>
            <a:r>
              <a:rPr sz="1000" spc="-10" dirty="0">
                <a:latin typeface="Verdana"/>
                <a:cs typeface="Verdana"/>
              </a:rPr>
              <a:t> </a:t>
            </a:r>
            <a:r>
              <a:rPr sz="1000" spc="-5" dirty="0">
                <a:latin typeface="Verdana"/>
                <a:cs typeface="Verdana"/>
              </a:rPr>
              <a:t>always</a:t>
            </a:r>
            <a:endParaRPr sz="1000">
              <a:latin typeface="Verdana"/>
              <a:cs typeface="Verdana"/>
            </a:endParaRPr>
          </a:p>
          <a:p>
            <a:pPr marL="184785">
              <a:lnSpc>
                <a:spcPct val="100000"/>
              </a:lnSpc>
              <a:spcBef>
                <a:spcPts val="170"/>
              </a:spcBef>
            </a:pPr>
            <a:r>
              <a:rPr sz="1000" spc="-10" dirty="0">
                <a:latin typeface="Verdana"/>
                <a:cs typeface="Verdana"/>
              </a:rPr>
              <a:t>ready</a:t>
            </a:r>
            <a:r>
              <a:rPr sz="1000" spc="15" dirty="0">
                <a:latin typeface="Verdana"/>
                <a:cs typeface="Verdana"/>
              </a:rPr>
              <a:t> </a:t>
            </a:r>
            <a:r>
              <a:rPr sz="1000" spc="-5" dirty="0">
                <a:latin typeface="Verdana"/>
                <a:cs typeface="Verdana"/>
              </a:rPr>
              <a:t>to</a:t>
            </a:r>
            <a:r>
              <a:rPr sz="1000" dirty="0">
                <a:latin typeface="Verdana"/>
                <a:cs typeface="Verdana"/>
              </a:rPr>
              <a:t> </a:t>
            </a:r>
            <a:r>
              <a:rPr sz="1000" spc="-10" dirty="0">
                <a:latin typeface="Verdana"/>
                <a:cs typeface="Verdana"/>
              </a:rPr>
              <a:t>work</a:t>
            </a:r>
            <a:r>
              <a:rPr sz="1000" spc="10" dirty="0">
                <a:latin typeface="Verdana"/>
                <a:cs typeface="Verdana"/>
              </a:rPr>
              <a:t> </a:t>
            </a:r>
            <a:r>
              <a:rPr sz="1000" spc="-10" dirty="0">
                <a:latin typeface="Verdana"/>
                <a:cs typeface="Verdana"/>
              </a:rPr>
              <a:t>for</a:t>
            </a:r>
            <a:r>
              <a:rPr sz="1000" spc="10" dirty="0">
                <a:latin typeface="Verdana"/>
                <a:cs typeface="Verdana"/>
              </a:rPr>
              <a:t> </a:t>
            </a:r>
            <a:r>
              <a:rPr sz="1000" spc="-5" dirty="0">
                <a:latin typeface="Verdana"/>
                <a:cs typeface="Verdana"/>
              </a:rPr>
              <a:t>the</a:t>
            </a:r>
            <a:r>
              <a:rPr sz="1000" spc="10" dirty="0">
                <a:latin typeface="Verdana"/>
                <a:cs typeface="Verdana"/>
              </a:rPr>
              <a:t> </a:t>
            </a:r>
            <a:r>
              <a:rPr sz="1000" spc="-5" dirty="0">
                <a:latin typeface="Verdana"/>
                <a:cs typeface="Verdana"/>
              </a:rPr>
              <a:t>enrichment</a:t>
            </a:r>
            <a:r>
              <a:rPr sz="1000" spc="35" dirty="0">
                <a:latin typeface="Verdana"/>
                <a:cs typeface="Verdana"/>
              </a:rPr>
              <a:t> </a:t>
            </a:r>
            <a:r>
              <a:rPr sz="1000" spc="-5" dirty="0">
                <a:latin typeface="Verdana"/>
                <a:cs typeface="Verdana"/>
              </a:rPr>
              <a:t>of</a:t>
            </a:r>
            <a:r>
              <a:rPr sz="1000" spc="5" dirty="0">
                <a:latin typeface="Verdana"/>
                <a:cs typeface="Verdana"/>
              </a:rPr>
              <a:t> </a:t>
            </a:r>
            <a:r>
              <a:rPr sz="1000" spc="-5" dirty="0">
                <a:latin typeface="Verdana"/>
                <a:cs typeface="Verdana"/>
              </a:rPr>
              <a:t>knowledge.</a:t>
            </a:r>
            <a:endParaRPr sz="1000">
              <a:latin typeface="Verdana"/>
              <a:cs typeface="Verdana"/>
            </a:endParaRPr>
          </a:p>
        </p:txBody>
      </p:sp>
      <p:sp>
        <p:nvSpPr>
          <p:cNvPr id="16" name="object 16"/>
          <p:cNvSpPr txBox="1"/>
          <p:nvPr/>
        </p:nvSpPr>
        <p:spPr>
          <a:xfrm>
            <a:off x="461263" y="4822063"/>
            <a:ext cx="3726179" cy="1499235"/>
          </a:xfrm>
          <a:prstGeom prst="rect">
            <a:avLst/>
          </a:prstGeom>
        </p:spPr>
        <p:txBody>
          <a:bodyPr vert="horz" wrap="square" lIns="0" tIns="12700" rIns="0" bIns="0" rtlCol="0">
            <a:spAutoFit/>
          </a:bodyPr>
          <a:lstStyle/>
          <a:p>
            <a:pPr marL="184785" indent="-172720">
              <a:lnSpc>
                <a:spcPct val="100000"/>
              </a:lnSpc>
              <a:spcBef>
                <a:spcPts val="100"/>
              </a:spcBef>
              <a:buFont typeface="Arial MT"/>
              <a:buChar char="•"/>
              <a:tabLst>
                <a:tab pos="185420" algn="l"/>
              </a:tabLst>
            </a:pPr>
            <a:r>
              <a:rPr sz="1100" spc="-5" dirty="0">
                <a:latin typeface="Verdana"/>
                <a:cs typeface="Verdana"/>
              </a:rPr>
              <a:t>Trained</a:t>
            </a:r>
            <a:r>
              <a:rPr sz="1100" spc="-15" dirty="0">
                <a:latin typeface="Verdana"/>
                <a:cs typeface="Verdana"/>
              </a:rPr>
              <a:t> </a:t>
            </a:r>
            <a:r>
              <a:rPr sz="1100" dirty="0">
                <a:latin typeface="Verdana"/>
                <a:cs typeface="Verdana"/>
              </a:rPr>
              <a:t>on</a:t>
            </a:r>
            <a:r>
              <a:rPr sz="1100" spc="-20" dirty="0">
                <a:latin typeface="Verdana"/>
                <a:cs typeface="Verdana"/>
              </a:rPr>
              <a:t> </a:t>
            </a:r>
            <a:r>
              <a:rPr sz="1100" dirty="0">
                <a:latin typeface="Verdana"/>
                <a:cs typeface="Verdana"/>
              </a:rPr>
              <a:t>RDBMS,</a:t>
            </a:r>
            <a:r>
              <a:rPr sz="1100" spc="-45" dirty="0">
                <a:latin typeface="Verdana"/>
                <a:cs typeface="Verdana"/>
              </a:rPr>
              <a:t> </a:t>
            </a:r>
            <a:r>
              <a:rPr sz="1100" spc="-5" dirty="0">
                <a:latin typeface="Verdana"/>
                <a:cs typeface="Verdana"/>
              </a:rPr>
              <a:t>Unix,</a:t>
            </a:r>
            <a:r>
              <a:rPr sz="1100" dirty="0">
                <a:latin typeface="Verdana"/>
                <a:cs typeface="Verdana"/>
              </a:rPr>
              <a:t> SQL</a:t>
            </a:r>
            <a:r>
              <a:rPr lang="en-IN" sz="1100" dirty="0">
                <a:latin typeface="Verdana"/>
                <a:cs typeface="Verdana"/>
              </a:rPr>
              <a:t>,core java</a:t>
            </a:r>
            <a:endParaRPr sz="1100" dirty="0">
              <a:latin typeface="Verdana"/>
              <a:cs typeface="Verdana"/>
            </a:endParaRPr>
          </a:p>
          <a:p>
            <a:pPr>
              <a:lnSpc>
                <a:spcPct val="100000"/>
              </a:lnSpc>
              <a:spcBef>
                <a:spcPts val="45"/>
              </a:spcBef>
              <a:buFont typeface="Arial MT"/>
              <a:buChar char="•"/>
            </a:pPr>
            <a:endParaRPr sz="1200" dirty="0">
              <a:latin typeface="Verdana"/>
              <a:cs typeface="Verdana"/>
            </a:endParaRPr>
          </a:p>
          <a:p>
            <a:pPr marL="184785" marR="5080" indent="-172720">
              <a:lnSpc>
                <a:spcPct val="114500"/>
              </a:lnSpc>
              <a:buFont typeface="Arial MT"/>
              <a:buChar char="•"/>
              <a:tabLst>
                <a:tab pos="185420" algn="l"/>
              </a:tabLst>
            </a:pPr>
            <a:r>
              <a:rPr sz="1100" spc="-5" dirty="0">
                <a:latin typeface="Verdana"/>
                <a:cs typeface="Verdana"/>
              </a:rPr>
              <a:t>Working</a:t>
            </a:r>
            <a:r>
              <a:rPr sz="1100" spc="5" dirty="0">
                <a:latin typeface="Verdana"/>
                <a:cs typeface="Verdana"/>
              </a:rPr>
              <a:t> </a:t>
            </a:r>
            <a:r>
              <a:rPr sz="1100" spc="-5" dirty="0">
                <a:latin typeface="Verdana"/>
                <a:cs typeface="Verdana"/>
              </a:rPr>
              <a:t>knowledge</a:t>
            </a:r>
            <a:r>
              <a:rPr sz="1100" spc="5" dirty="0">
                <a:latin typeface="Verdana"/>
                <a:cs typeface="Verdana"/>
              </a:rPr>
              <a:t> </a:t>
            </a:r>
            <a:r>
              <a:rPr sz="1100" dirty="0">
                <a:latin typeface="Verdana"/>
                <a:cs typeface="Verdana"/>
              </a:rPr>
              <a:t>of</a:t>
            </a:r>
            <a:r>
              <a:rPr sz="1100" spc="20" dirty="0">
                <a:latin typeface="Verdana"/>
                <a:cs typeface="Verdana"/>
              </a:rPr>
              <a:t> </a:t>
            </a:r>
            <a:r>
              <a:rPr sz="1100" spc="-5" dirty="0">
                <a:latin typeface="Verdana"/>
                <a:cs typeface="Verdana"/>
              </a:rPr>
              <a:t>software</a:t>
            </a:r>
            <a:r>
              <a:rPr sz="1100" spc="5" dirty="0">
                <a:latin typeface="Verdana"/>
                <a:cs typeface="Verdana"/>
              </a:rPr>
              <a:t> </a:t>
            </a:r>
            <a:r>
              <a:rPr sz="1100" spc="-5" dirty="0">
                <a:latin typeface="Verdana"/>
                <a:cs typeface="Verdana"/>
              </a:rPr>
              <a:t>development </a:t>
            </a:r>
            <a:r>
              <a:rPr sz="1100" dirty="0">
                <a:latin typeface="Verdana"/>
                <a:cs typeface="Verdana"/>
              </a:rPr>
              <a:t>and </a:t>
            </a:r>
            <a:r>
              <a:rPr sz="1100" spc="-375" dirty="0">
                <a:latin typeface="Verdana"/>
                <a:cs typeface="Verdana"/>
              </a:rPr>
              <a:t> </a:t>
            </a:r>
            <a:r>
              <a:rPr sz="1100" spc="-5" dirty="0">
                <a:latin typeface="Verdana"/>
                <a:cs typeface="Verdana"/>
              </a:rPr>
              <a:t>designing</a:t>
            </a:r>
            <a:endParaRPr sz="1100" dirty="0">
              <a:latin typeface="Verdana"/>
              <a:cs typeface="Verdana"/>
            </a:endParaRPr>
          </a:p>
          <a:p>
            <a:pPr>
              <a:lnSpc>
                <a:spcPct val="100000"/>
              </a:lnSpc>
              <a:spcBef>
                <a:spcPts val="40"/>
              </a:spcBef>
              <a:buFont typeface="Arial MT"/>
              <a:buChar char="•"/>
            </a:pPr>
            <a:endParaRPr sz="1350" dirty="0">
              <a:latin typeface="Verdana"/>
              <a:cs typeface="Verdana"/>
            </a:endParaRPr>
          </a:p>
          <a:p>
            <a:pPr marL="184785" indent="-172720">
              <a:lnSpc>
                <a:spcPct val="100000"/>
              </a:lnSpc>
              <a:buFont typeface="Arial MT"/>
              <a:buChar char="•"/>
              <a:tabLst>
                <a:tab pos="185420" algn="l"/>
              </a:tabLst>
            </a:pPr>
            <a:r>
              <a:rPr sz="1100" spc="-5" dirty="0">
                <a:latin typeface="Verdana"/>
                <a:cs typeface="Verdana"/>
              </a:rPr>
              <a:t>Exposure</a:t>
            </a:r>
            <a:r>
              <a:rPr sz="1100" spc="-10" dirty="0">
                <a:latin typeface="Verdana"/>
                <a:cs typeface="Verdana"/>
              </a:rPr>
              <a:t> </a:t>
            </a:r>
            <a:r>
              <a:rPr sz="1100" spc="-5" dirty="0">
                <a:latin typeface="Verdana"/>
                <a:cs typeface="Verdana"/>
              </a:rPr>
              <a:t>to</a:t>
            </a:r>
            <a:r>
              <a:rPr sz="1100" spc="385" dirty="0">
                <a:latin typeface="Verdana"/>
                <a:cs typeface="Verdana"/>
              </a:rPr>
              <a:t> </a:t>
            </a:r>
            <a:r>
              <a:rPr sz="1100" dirty="0">
                <a:latin typeface="Verdana"/>
                <a:cs typeface="Verdana"/>
              </a:rPr>
              <a:t>Data</a:t>
            </a:r>
            <a:r>
              <a:rPr sz="1100" spc="-5" dirty="0">
                <a:latin typeface="Verdana"/>
                <a:cs typeface="Verdana"/>
              </a:rPr>
              <a:t> </a:t>
            </a:r>
            <a:r>
              <a:rPr sz="1100" dirty="0">
                <a:latin typeface="Verdana"/>
                <a:cs typeface="Verdana"/>
              </a:rPr>
              <a:t>Science</a:t>
            </a:r>
            <a:r>
              <a:rPr sz="1100" spc="-20" dirty="0">
                <a:latin typeface="Verdana"/>
                <a:cs typeface="Verdana"/>
              </a:rPr>
              <a:t> </a:t>
            </a:r>
            <a:r>
              <a:rPr sz="1100" dirty="0">
                <a:latin typeface="Verdana"/>
                <a:cs typeface="Verdana"/>
              </a:rPr>
              <a:t>and</a:t>
            </a:r>
            <a:r>
              <a:rPr sz="1100" spc="-15" dirty="0">
                <a:latin typeface="Verdana"/>
                <a:cs typeface="Verdana"/>
              </a:rPr>
              <a:t> </a:t>
            </a:r>
            <a:r>
              <a:rPr lang="en-IN" sz="1100" spc="-15" dirty="0">
                <a:latin typeface="Verdana"/>
                <a:cs typeface="Verdana"/>
              </a:rPr>
              <a:t>ML</a:t>
            </a:r>
            <a:r>
              <a:rPr sz="1100" dirty="0">
                <a:latin typeface="Verdana"/>
                <a:cs typeface="Verdana"/>
              </a:rPr>
              <a:t>.</a:t>
            </a:r>
          </a:p>
          <a:p>
            <a:pPr>
              <a:lnSpc>
                <a:spcPct val="100000"/>
              </a:lnSpc>
              <a:spcBef>
                <a:spcPts val="35"/>
              </a:spcBef>
            </a:pPr>
            <a:endParaRPr sz="1250" dirty="0">
              <a:latin typeface="Verdana"/>
              <a:cs typeface="Verdana"/>
            </a:endParaRPr>
          </a:p>
          <a:p>
            <a:pPr marL="360045">
              <a:lnSpc>
                <a:spcPct val="100000"/>
              </a:lnSpc>
            </a:pPr>
            <a:r>
              <a:rPr sz="1000" spc="-5" dirty="0">
                <a:solidFill>
                  <a:srgbClr val="548ED4"/>
                </a:solidFill>
                <a:latin typeface="Arial MT"/>
                <a:cs typeface="Arial MT"/>
              </a:rPr>
              <a:t>Check</a:t>
            </a:r>
            <a:r>
              <a:rPr sz="1000" spc="-15" dirty="0">
                <a:solidFill>
                  <a:srgbClr val="548ED4"/>
                </a:solidFill>
                <a:latin typeface="Arial MT"/>
                <a:cs typeface="Arial MT"/>
              </a:rPr>
              <a:t> </a:t>
            </a:r>
            <a:r>
              <a:rPr sz="1000" spc="-10" dirty="0">
                <a:solidFill>
                  <a:srgbClr val="548ED4"/>
                </a:solidFill>
                <a:latin typeface="Arial MT"/>
                <a:cs typeface="Arial MT"/>
              </a:rPr>
              <a:t>out</a:t>
            </a:r>
            <a:r>
              <a:rPr sz="1000" spc="-20" dirty="0">
                <a:solidFill>
                  <a:srgbClr val="548ED4"/>
                </a:solidFill>
                <a:latin typeface="Arial MT"/>
                <a:cs typeface="Arial MT"/>
              </a:rPr>
              <a:t> </a:t>
            </a:r>
            <a:r>
              <a:rPr sz="1000" spc="5" dirty="0">
                <a:solidFill>
                  <a:srgbClr val="548ED4"/>
                </a:solidFill>
                <a:latin typeface="Arial MT"/>
                <a:cs typeface="Arial MT"/>
              </a:rPr>
              <a:t>my</a:t>
            </a:r>
            <a:r>
              <a:rPr sz="1000" spc="-10" dirty="0">
                <a:solidFill>
                  <a:srgbClr val="548ED4"/>
                </a:solidFill>
                <a:latin typeface="Arial MT"/>
                <a:cs typeface="Arial MT"/>
              </a:rPr>
              <a:t> </a:t>
            </a:r>
            <a:r>
              <a:rPr sz="1000" spc="-5" dirty="0">
                <a:solidFill>
                  <a:srgbClr val="548ED4"/>
                </a:solidFill>
                <a:latin typeface="Arial MT"/>
                <a:cs typeface="Arial MT"/>
              </a:rPr>
              <a:t>Git</a:t>
            </a:r>
            <a:r>
              <a:rPr sz="1000" spc="-10" dirty="0">
                <a:solidFill>
                  <a:srgbClr val="548ED4"/>
                </a:solidFill>
                <a:latin typeface="Arial MT"/>
                <a:cs typeface="Arial MT"/>
              </a:rPr>
              <a:t> </a:t>
            </a:r>
            <a:r>
              <a:rPr sz="1000" spc="-5" dirty="0">
                <a:solidFill>
                  <a:srgbClr val="548ED4"/>
                </a:solidFill>
                <a:latin typeface="Arial MT"/>
                <a:cs typeface="Arial MT"/>
              </a:rPr>
              <a:t>Hub Profile </a:t>
            </a:r>
            <a:r>
              <a:rPr sz="1000" spc="-10" dirty="0">
                <a:solidFill>
                  <a:srgbClr val="548ED4"/>
                </a:solidFill>
                <a:latin typeface="Arial MT"/>
                <a:cs typeface="Arial MT"/>
              </a:rPr>
              <a:t>and work</a:t>
            </a:r>
            <a:endParaRPr sz="1000" dirty="0">
              <a:latin typeface="Arial MT"/>
              <a:cs typeface="Arial MT"/>
            </a:endParaRPr>
          </a:p>
        </p:txBody>
      </p:sp>
      <p:sp>
        <p:nvSpPr>
          <p:cNvPr id="17" name="object 17"/>
          <p:cNvSpPr txBox="1"/>
          <p:nvPr/>
        </p:nvSpPr>
        <p:spPr>
          <a:xfrm>
            <a:off x="9446132" y="276507"/>
            <a:ext cx="2493010" cy="645690"/>
          </a:xfrm>
          <a:prstGeom prst="rect">
            <a:avLst/>
          </a:prstGeom>
        </p:spPr>
        <p:txBody>
          <a:bodyPr vert="horz" wrap="square" lIns="0" tIns="88265" rIns="0" bIns="0" rtlCol="0">
            <a:spAutoFit/>
          </a:bodyPr>
          <a:lstStyle/>
          <a:p>
            <a:pPr marL="12700">
              <a:lnSpc>
                <a:spcPct val="100000"/>
              </a:lnSpc>
              <a:spcBef>
                <a:spcPts val="695"/>
              </a:spcBef>
            </a:pPr>
            <a:r>
              <a:rPr sz="1200" b="1" spc="-5" dirty="0">
                <a:solidFill>
                  <a:srgbClr val="006FAC"/>
                </a:solidFill>
                <a:latin typeface="Verdana"/>
                <a:cs typeface="Verdana"/>
              </a:rPr>
              <a:t>Education</a:t>
            </a:r>
            <a:r>
              <a:rPr sz="1200" b="1" spc="-15" dirty="0">
                <a:solidFill>
                  <a:srgbClr val="006FAC"/>
                </a:solidFill>
                <a:latin typeface="Verdana"/>
                <a:cs typeface="Verdana"/>
              </a:rPr>
              <a:t> </a:t>
            </a:r>
            <a:r>
              <a:rPr sz="1200" b="1" spc="-5" dirty="0">
                <a:solidFill>
                  <a:srgbClr val="006FAC"/>
                </a:solidFill>
                <a:latin typeface="Verdana"/>
                <a:cs typeface="Verdana"/>
              </a:rPr>
              <a:t>and</a:t>
            </a:r>
            <a:r>
              <a:rPr sz="1200" b="1" spc="-25" dirty="0">
                <a:solidFill>
                  <a:srgbClr val="006FAC"/>
                </a:solidFill>
                <a:latin typeface="Verdana"/>
                <a:cs typeface="Verdana"/>
              </a:rPr>
              <a:t> </a:t>
            </a:r>
            <a:r>
              <a:rPr sz="1200" b="1" spc="-5" dirty="0">
                <a:solidFill>
                  <a:srgbClr val="006FAC"/>
                </a:solidFill>
                <a:latin typeface="Verdana"/>
                <a:cs typeface="Verdana"/>
              </a:rPr>
              <a:t>certificates</a:t>
            </a:r>
            <a:endParaRPr sz="1200" dirty="0">
              <a:latin typeface="Verdana"/>
              <a:cs typeface="Verdana"/>
            </a:endParaRPr>
          </a:p>
          <a:p>
            <a:pPr marL="66675">
              <a:lnSpc>
                <a:spcPct val="100000"/>
              </a:lnSpc>
              <a:spcBef>
                <a:spcPts val="484"/>
              </a:spcBef>
            </a:pPr>
            <a:r>
              <a:rPr lang="en-IN" sz="1000" spc="-5" dirty="0">
                <a:latin typeface="Verdana"/>
                <a:cs typeface="Verdana"/>
              </a:rPr>
              <a:t>Master of Computer Application(MCA)</a:t>
            </a:r>
            <a:r>
              <a:rPr sz="1000" spc="-5" dirty="0">
                <a:latin typeface="Verdana"/>
                <a:cs typeface="Verdana"/>
              </a:rPr>
              <a:t>: </a:t>
            </a:r>
            <a:r>
              <a:rPr sz="1000" spc="-335" dirty="0">
                <a:latin typeface="Verdana"/>
                <a:cs typeface="Verdana"/>
              </a:rPr>
              <a:t> </a:t>
            </a:r>
            <a:r>
              <a:rPr sz="1000" spc="-5" dirty="0">
                <a:latin typeface="Verdana"/>
                <a:cs typeface="Verdana"/>
              </a:rPr>
              <a:t>201</a:t>
            </a:r>
            <a:r>
              <a:rPr lang="en-IN" sz="1000" spc="-5" dirty="0">
                <a:latin typeface="Verdana"/>
                <a:cs typeface="Verdana"/>
              </a:rPr>
              <a:t>8</a:t>
            </a:r>
            <a:r>
              <a:rPr sz="1000" spc="5" dirty="0">
                <a:latin typeface="Verdana"/>
                <a:cs typeface="Verdana"/>
              </a:rPr>
              <a:t> </a:t>
            </a:r>
            <a:r>
              <a:rPr sz="1000" spc="-5" dirty="0">
                <a:latin typeface="Verdana"/>
                <a:cs typeface="Verdana"/>
              </a:rPr>
              <a:t>-</a:t>
            </a:r>
            <a:r>
              <a:rPr sz="1000" spc="-15" dirty="0">
                <a:latin typeface="Verdana"/>
                <a:cs typeface="Verdana"/>
              </a:rPr>
              <a:t> </a:t>
            </a:r>
            <a:r>
              <a:rPr sz="1000" spc="-5" dirty="0">
                <a:latin typeface="Verdana"/>
                <a:cs typeface="Verdana"/>
              </a:rPr>
              <a:t>2021</a:t>
            </a:r>
            <a:endParaRPr sz="1000" dirty="0">
              <a:latin typeface="Verdana"/>
              <a:cs typeface="Verdana"/>
            </a:endParaRPr>
          </a:p>
        </p:txBody>
      </p:sp>
      <p:sp>
        <p:nvSpPr>
          <p:cNvPr id="18" name="object 18"/>
          <p:cNvSpPr txBox="1"/>
          <p:nvPr/>
        </p:nvSpPr>
        <p:spPr>
          <a:xfrm>
            <a:off x="9500107" y="1247870"/>
            <a:ext cx="807085" cy="736868"/>
          </a:xfrm>
          <a:prstGeom prst="rect">
            <a:avLst/>
          </a:prstGeom>
        </p:spPr>
        <p:txBody>
          <a:bodyPr vert="horz" wrap="square" lIns="0" tIns="17145" rIns="0" bIns="0" rtlCol="0">
            <a:spAutoFit/>
          </a:bodyPr>
          <a:lstStyle/>
          <a:p>
            <a:pPr marL="12700" marR="5080">
              <a:lnSpc>
                <a:spcPct val="113700"/>
              </a:lnSpc>
              <a:spcBef>
                <a:spcPts val="135"/>
              </a:spcBef>
            </a:pPr>
            <a:r>
              <a:rPr sz="1200" b="1" spc="-5" dirty="0">
                <a:solidFill>
                  <a:srgbClr val="006FAC"/>
                </a:solidFill>
                <a:latin typeface="Verdana"/>
                <a:cs typeface="Verdana"/>
              </a:rPr>
              <a:t>Skills </a:t>
            </a:r>
            <a:r>
              <a:rPr sz="1200" b="1" dirty="0">
                <a:solidFill>
                  <a:srgbClr val="006FAC"/>
                </a:solidFill>
                <a:latin typeface="Verdana"/>
                <a:cs typeface="Verdana"/>
              </a:rPr>
              <a:t> </a:t>
            </a:r>
            <a:r>
              <a:rPr sz="1000" spc="-5" dirty="0">
                <a:latin typeface="Verdana"/>
                <a:cs typeface="Verdana"/>
              </a:rPr>
              <a:t>RDBMS </a:t>
            </a:r>
            <a:r>
              <a:rPr sz="1000" dirty="0">
                <a:latin typeface="Verdana"/>
                <a:cs typeface="Verdana"/>
              </a:rPr>
              <a:t> </a:t>
            </a:r>
            <a:r>
              <a:rPr sz="1000" spc="-5" dirty="0">
                <a:latin typeface="Verdana"/>
                <a:cs typeface="Verdana"/>
              </a:rPr>
              <a:t>UN</a:t>
            </a:r>
            <a:r>
              <a:rPr sz="1000" spc="-15" dirty="0">
                <a:latin typeface="Verdana"/>
                <a:cs typeface="Verdana"/>
              </a:rPr>
              <a:t>I</a:t>
            </a:r>
            <a:r>
              <a:rPr sz="1000" spc="-10" dirty="0">
                <a:latin typeface="Verdana"/>
                <a:cs typeface="Verdana"/>
              </a:rPr>
              <a:t>X</a:t>
            </a:r>
            <a:r>
              <a:rPr sz="1000" spc="-5" dirty="0">
                <a:latin typeface="Verdana"/>
                <a:cs typeface="Verdana"/>
              </a:rPr>
              <a:t>/L</a:t>
            </a:r>
            <a:r>
              <a:rPr sz="1000" spc="-20" dirty="0">
                <a:latin typeface="Verdana"/>
                <a:cs typeface="Verdana"/>
              </a:rPr>
              <a:t>I</a:t>
            </a:r>
            <a:r>
              <a:rPr sz="1000" spc="-5" dirty="0">
                <a:latin typeface="Verdana"/>
                <a:cs typeface="Verdana"/>
              </a:rPr>
              <a:t>N</a:t>
            </a:r>
            <a:r>
              <a:rPr sz="1000" spc="5" dirty="0">
                <a:latin typeface="Verdana"/>
                <a:cs typeface="Verdana"/>
              </a:rPr>
              <a:t>U</a:t>
            </a:r>
            <a:r>
              <a:rPr sz="1000" spc="-5" dirty="0">
                <a:latin typeface="Verdana"/>
                <a:cs typeface="Verdana"/>
              </a:rPr>
              <a:t>X  SQL</a:t>
            </a:r>
            <a:endParaRPr lang="en-IN" sz="1000" spc="-5" dirty="0">
              <a:latin typeface="Verdana"/>
              <a:cs typeface="Verdana"/>
            </a:endParaRPr>
          </a:p>
        </p:txBody>
      </p:sp>
      <p:sp>
        <p:nvSpPr>
          <p:cNvPr id="19" name="object 19"/>
          <p:cNvSpPr txBox="1"/>
          <p:nvPr/>
        </p:nvSpPr>
        <p:spPr>
          <a:xfrm>
            <a:off x="9500107" y="2172995"/>
            <a:ext cx="1075055" cy="720725"/>
          </a:xfrm>
          <a:prstGeom prst="rect">
            <a:avLst/>
          </a:prstGeom>
        </p:spPr>
        <p:txBody>
          <a:bodyPr vert="horz" wrap="square" lIns="0" tIns="12700" rIns="0" bIns="0" rtlCol="0">
            <a:spAutoFit/>
          </a:bodyPr>
          <a:lstStyle/>
          <a:p>
            <a:pPr marL="12700" marR="5080">
              <a:lnSpc>
                <a:spcPct val="113999"/>
              </a:lnSpc>
              <a:spcBef>
                <a:spcPts val="100"/>
              </a:spcBef>
            </a:pPr>
            <a:r>
              <a:rPr sz="1000" b="1" spc="-10" dirty="0">
                <a:solidFill>
                  <a:srgbClr val="006FAC"/>
                </a:solidFill>
                <a:latin typeface="Verdana"/>
                <a:cs typeface="Verdana"/>
              </a:rPr>
              <a:t>Database </a:t>
            </a:r>
            <a:r>
              <a:rPr sz="1000" b="1" spc="-5" dirty="0">
                <a:solidFill>
                  <a:srgbClr val="006FAC"/>
                </a:solidFill>
                <a:latin typeface="Verdana"/>
                <a:cs typeface="Verdana"/>
              </a:rPr>
              <a:t> </a:t>
            </a:r>
            <a:r>
              <a:rPr sz="1000" spc="-5" dirty="0">
                <a:latin typeface="Verdana"/>
                <a:cs typeface="Verdana"/>
              </a:rPr>
              <a:t>Oracle</a:t>
            </a:r>
            <a:r>
              <a:rPr sz="1000" spc="-45" dirty="0">
                <a:latin typeface="Verdana"/>
                <a:cs typeface="Verdana"/>
              </a:rPr>
              <a:t> </a:t>
            </a:r>
            <a:r>
              <a:rPr sz="1000" spc="-5" dirty="0">
                <a:latin typeface="Verdana"/>
                <a:cs typeface="Verdana"/>
              </a:rPr>
              <a:t>Database </a:t>
            </a:r>
            <a:r>
              <a:rPr sz="1000" spc="-335" dirty="0">
                <a:latin typeface="Verdana"/>
                <a:cs typeface="Verdana"/>
              </a:rPr>
              <a:t> </a:t>
            </a:r>
            <a:r>
              <a:rPr sz="1000" spc="-5" dirty="0">
                <a:latin typeface="Verdana"/>
                <a:cs typeface="Verdana"/>
              </a:rPr>
              <a:t>MongoDB </a:t>
            </a:r>
            <a:r>
              <a:rPr sz="1000" dirty="0">
                <a:latin typeface="Verdana"/>
                <a:cs typeface="Verdana"/>
              </a:rPr>
              <a:t> </a:t>
            </a:r>
            <a:r>
              <a:rPr sz="1000" spc="-5" dirty="0">
                <a:latin typeface="Verdana"/>
                <a:cs typeface="Verdana"/>
              </a:rPr>
              <a:t>PostgreSQL</a:t>
            </a:r>
            <a:endParaRPr sz="1000" dirty="0">
              <a:latin typeface="Verdana"/>
              <a:cs typeface="Verdana"/>
            </a:endParaRPr>
          </a:p>
        </p:txBody>
      </p:sp>
      <p:sp>
        <p:nvSpPr>
          <p:cNvPr id="20" name="object 20"/>
          <p:cNvSpPr txBox="1"/>
          <p:nvPr/>
        </p:nvSpPr>
        <p:spPr>
          <a:xfrm>
            <a:off x="9500107" y="3042032"/>
            <a:ext cx="2296795" cy="894715"/>
          </a:xfrm>
          <a:prstGeom prst="rect">
            <a:avLst/>
          </a:prstGeom>
        </p:spPr>
        <p:txBody>
          <a:bodyPr vert="horz" wrap="square" lIns="0" tIns="33655" rIns="0" bIns="0" rtlCol="0">
            <a:spAutoFit/>
          </a:bodyPr>
          <a:lstStyle/>
          <a:p>
            <a:pPr marL="12700">
              <a:lnSpc>
                <a:spcPct val="100000"/>
              </a:lnSpc>
              <a:spcBef>
                <a:spcPts val="265"/>
              </a:spcBef>
            </a:pPr>
            <a:r>
              <a:rPr sz="1000" b="1" spc="-10" dirty="0">
                <a:solidFill>
                  <a:srgbClr val="006FAC"/>
                </a:solidFill>
                <a:latin typeface="Verdana"/>
                <a:cs typeface="Verdana"/>
              </a:rPr>
              <a:t>Add-ons</a:t>
            </a:r>
            <a:endParaRPr sz="1000" dirty="0">
              <a:latin typeface="Verdana"/>
              <a:cs typeface="Verdana"/>
            </a:endParaRPr>
          </a:p>
          <a:p>
            <a:pPr marL="12700">
              <a:lnSpc>
                <a:spcPct val="100000"/>
              </a:lnSpc>
              <a:spcBef>
                <a:spcPts val="165"/>
              </a:spcBef>
            </a:pPr>
            <a:r>
              <a:rPr sz="1000" spc="-5" dirty="0">
                <a:latin typeface="Verdana"/>
                <a:cs typeface="Verdana"/>
              </a:rPr>
              <a:t>Data</a:t>
            </a:r>
            <a:r>
              <a:rPr sz="1000" dirty="0">
                <a:latin typeface="Verdana"/>
                <a:cs typeface="Verdana"/>
              </a:rPr>
              <a:t> </a:t>
            </a:r>
            <a:r>
              <a:rPr sz="1000" spc="-5" dirty="0">
                <a:latin typeface="Verdana"/>
                <a:cs typeface="Verdana"/>
              </a:rPr>
              <a:t>Science</a:t>
            </a:r>
            <a:r>
              <a:rPr sz="1000" spc="20" dirty="0">
                <a:latin typeface="Verdana"/>
                <a:cs typeface="Verdana"/>
              </a:rPr>
              <a:t> </a:t>
            </a:r>
            <a:r>
              <a:rPr sz="1000" spc="-5" dirty="0">
                <a:latin typeface="Verdana"/>
                <a:cs typeface="Verdana"/>
              </a:rPr>
              <a:t>&amp;</a:t>
            </a:r>
            <a:r>
              <a:rPr sz="1000" dirty="0">
                <a:latin typeface="Verdana"/>
                <a:cs typeface="Verdana"/>
              </a:rPr>
              <a:t> </a:t>
            </a:r>
            <a:r>
              <a:rPr sz="1000" spc="-5" dirty="0">
                <a:latin typeface="Verdana"/>
                <a:cs typeface="Verdana"/>
              </a:rPr>
              <a:t>Machine Learning</a:t>
            </a:r>
            <a:endParaRPr sz="1000" dirty="0">
              <a:latin typeface="Verdana"/>
              <a:cs typeface="Verdana"/>
            </a:endParaRPr>
          </a:p>
          <a:p>
            <a:pPr marL="12700" marR="1838325">
              <a:lnSpc>
                <a:spcPct val="113999"/>
              </a:lnSpc>
              <a:spcBef>
                <a:spcPts val="5"/>
              </a:spcBef>
            </a:pPr>
            <a:r>
              <a:rPr sz="1000" spc="-5" dirty="0">
                <a:latin typeface="Verdana"/>
                <a:cs typeface="Verdana"/>
              </a:rPr>
              <a:t>Pyt</a:t>
            </a:r>
            <a:r>
              <a:rPr sz="1000" dirty="0">
                <a:latin typeface="Verdana"/>
                <a:cs typeface="Verdana"/>
              </a:rPr>
              <a:t>h</a:t>
            </a:r>
            <a:r>
              <a:rPr sz="1000" spc="-10" dirty="0">
                <a:latin typeface="Verdana"/>
                <a:cs typeface="Verdana"/>
              </a:rPr>
              <a:t>o</a:t>
            </a:r>
            <a:r>
              <a:rPr sz="1000" spc="-5" dirty="0">
                <a:latin typeface="Verdana"/>
                <a:cs typeface="Verdana"/>
              </a:rPr>
              <a:t>n  </a:t>
            </a:r>
            <a:r>
              <a:rPr sz="1000" spc="-10" dirty="0">
                <a:latin typeface="Verdana"/>
                <a:cs typeface="Verdana"/>
              </a:rPr>
              <a:t>HTML</a:t>
            </a:r>
            <a:endParaRPr sz="1000" dirty="0">
              <a:latin typeface="Verdana"/>
              <a:cs typeface="Verdana"/>
            </a:endParaRPr>
          </a:p>
          <a:p>
            <a:pPr marL="12700">
              <a:lnSpc>
                <a:spcPct val="100000"/>
              </a:lnSpc>
              <a:spcBef>
                <a:spcPts val="170"/>
              </a:spcBef>
            </a:pPr>
            <a:r>
              <a:rPr lang="en-IN" sz="1000" spc="-5" dirty="0">
                <a:latin typeface="Verdana"/>
                <a:cs typeface="Verdana"/>
              </a:rPr>
              <a:t>Core </a:t>
            </a:r>
            <a:r>
              <a:rPr sz="1000" spc="-5" dirty="0">
                <a:latin typeface="Verdana"/>
                <a:cs typeface="Verdana"/>
              </a:rPr>
              <a:t>Java</a:t>
            </a:r>
            <a:r>
              <a:rPr sz="1000" spc="-10" dirty="0">
                <a:latin typeface="Verdana"/>
                <a:cs typeface="Verdana"/>
              </a:rPr>
              <a:t> </a:t>
            </a:r>
            <a:endParaRPr sz="1000" dirty="0">
              <a:latin typeface="Verdana"/>
              <a:cs typeface="Verdana"/>
            </a:endParaRPr>
          </a:p>
        </p:txBody>
      </p:sp>
      <p:sp>
        <p:nvSpPr>
          <p:cNvPr id="21" name="object 21"/>
          <p:cNvSpPr txBox="1"/>
          <p:nvPr/>
        </p:nvSpPr>
        <p:spPr>
          <a:xfrm>
            <a:off x="9500107" y="4084472"/>
            <a:ext cx="1639570" cy="546735"/>
          </a:xfrm>
          <a:prstGeom prst="rect">
            <a:avLst/>
          </a:prstGeom>
        </p:spPr>
        <p:txBody>
          <a:bodyPr vert="horz" wrap="square" lIns="0" tIns="12700" rIns="0" bIns="0" rtlCol="0">
            <a:spAutoFit/>
          </a:bodyPr>
          <a:lstStyle/>
          <a:p>
            <a:pPr marL="12700" marR="5080">
              <a:lnSpc>
                <a:spcPct val="113999"/>
              </a:lnSpc>
              <a:spcBef>
                <a:spcPts val="100"/>
              </a:spcBef>
            </a:pPr>
            <a:r>
              <a:rPr sz="1000" b="1" spc="-10" dirty="0">
                <a:solidFill>
                  <a:srgbClr val="006FAC"/>
                </a:solidFill>
                <a:latin typeface="Verdana"/>
                <a:cs typeface="Verdana"/>
              </a:rPr>
              <a:t>Additional</a:t>
            </a:r>
            <a:r>
              <a:rPr sz="1000" b="1" dirty="0">
                <a:solidFill>
                  <a:srgbClr val="006FAC"/>
                </a:solidFill>
                <a:latin typeface="Verdana"/>
                <a:cs typeface="Verdana"/>
              </a:rPr>
              <a:t> </a:t>
            </a:r>
            <a:r>
              <a:rPr sz="1000" b="1" spc="-10" dirty="0">
                <a:solidFill>
                  <a:srgbClr val="006FAC"/>
                </a:solidFill>
                <a:latin typeface="Verdana"/>
                <a:cs typeface="Verdana"/>
              </a:rPr>
              <a:t>Details </a:t>
            </a:r>
            <a:r>
              <a:rPr sz="1000" b="1" spc="-5" dirty="0">
                <a:solidFill>
                  <a:srgbClr val="006FAC"/>
                </a:solidFill>
                <a:latin typeface="Verdana"/>
                <a:cs typeface="Verdana"/>
              </a:rPr>
              <a:t> </a:t>
            </a:r>
            <a:r>
              <a:rPr sz="1000" spc="-5" dirty="0">
                <a:latin typeface="Verdana"/>
                <a:cs typeface="Verdana"/>
              </a:rPr>
              <a:t>Excellent Communication </a:t>
            </a:r>
            <a:r>
              <a:rPr sz="1000" spc="-335" dirty="0">
                <a:latin typeface="Verdana"/>
                <a:cs typeface="Verdana"/>
              </a:rPr>
              <a:t> </a:t>
            </a:r>
            <a:r>
              <a:rPr sz="1000" spc="-10" dirty="0">
                <a:latin typeface="Verdana"/>
                <a:cs typeface="Verdana"/>
              </a:rPr>
              <a:t>Team</a:t>
            </a:r>
            <a:r>
              <a:rPr sz="1000" spc="5" dirty="0">
                <a:latin typeface="Verdana"/>
                <a:cs typeface="Verdana"/>
              </a:rPr>
              <a:t> </a:t>
            </a:r>
            <a:r>
              <a:rPr sz="1000" spc="-5" dirty="0">
                <a:latin typeface="Verdana"/>
                <a:cs typeface="Verdana"/>
              </a:rPr>
              <a:t>Player</a:t>
            </a:r>
            <a:endParaRPr sz="1000" dirty="0">
              <a:latin typeface="Verdana"/>
              <a:cs typeface="Verdana"/>
            </a:endParaRPr>
          </a:p>
        </p:txBody>
      </p:sp>
      <p:sp>
        <p:nvSpPr>
          <p:cNvPr id="22" name="object 22"/>
          <p:cNvSpPr txBox="1"/>
          <p:nvPr/>
        </p:nvSpPr>
        <p:spPr>
          <a:xfrm>
            <a:off x="9500107" y="4779670"/>
            <a:ext cx="1191260" cy="735779"/>
          </a:xfrm>
          <a:prstGeom prst="rect">
            <a:avLst/>
          </a:prstGeom>
        </p:spPr>
        <p:txBody>
          <a:bodyPr vert="horz" wrap="square" lIns="0" tIns="12700" rIns="0" bIns="0" rtlCol="0">
            <a:spAutoFit/>
          </a:bodyPr>
          <a:lstStyle/>
          <a:p>
            <a:pPr marL="12700" marR="5080">
              <a:lnSpc>
                <a:spcPct val="113999"/>
              </a:lnSpc>
              <a:spcBef>
                <a:spcPts val="100"/>
              </a:spcBef>
            </a:pPr>
            <a:r>
              <a:rPr sz="1000" b="1" spc="-5" dirty="0">
                <a:solidFill>
                  <a:srgbClr val="006FAC"/>
                </a:solidFill>
                <a:latin typeface="Verdana"/>
                <a:cs typeface="Verdana"/>
              </a:rPr>
              <a:t>Hobbies </a:t>
            </a:r>
            <a:r>
              <a:rPr sz="1000" b="1" dirty="0">
                <a:solidFill>
                  <a:srgbClr val="006FAC"/>
                </a:solidFill>
                <a:latin typeface="Verdana"/>
                <a:cs typeface="Verdana"/>
              </a:rPr>
              <a:t> </a:t>
            </a:r>
            <a:endParaRPr lang="en-IN" sz="1000" b="1" dirty="0">
              <a:solidFill>
                <a:srgbClr val="006FAC"/>
              </a:solidFill>
              <a:latin typeface="Verdana"/>
              <a:cs typeface="Verdana"/>
            </a:endParaRPr>
          </a:p>
          <a:p>
            <a:pPr marL="12700" marR="5080">
              <a:lnSpc>
                <a:spcPct val="113999"/>
              </a:lnSpc>
              <a:spcBef>
                <a:spcPts val="100"/>
              </a:spcBef>
            </a:pPr>
            <a:r>
              <a:rPr sz="1000" spc="-340" dirty="0">
                <a:latin typeface="Verdana"/>
                <a:cs typeface="Verdana"/>
              </a:rPr>
              <a:t> </a:t>
            </a:r>
            <a:r>
              <a:rPr lang="en-IN" sz="1000" spc="-5" dirty="0">
                <a:latin typeface="Verdana"/>
                <a:cs typeface="Verdana"/>
              </a:rPr>
              <a:t>Travelling</a:t>
            </a:r>
          </a:p>
          <a:p>
            <a:pPr marL="12700" marR="5080">
              <a:lnSpc>
                <a:spcPct val="113999"/>
              </a:lnSpc>
              <a:spcBef>
                <a:spcPts val="100"/>
              </a:spcBef>
            </a:pPr>
            <a:r>
              <a:rPr lang="en-IN" sz="1000" spc="-5" dirty="0">
                <a:latin typeface="Verdana"/>
                <a:cs typeface="Verdana"/>
              </a:rPr>
              <a:t>Games</a:t>
            </a:r>
          </a:p>
          <a:p>
            <a:pPr marL="12700" marR="5080">
              <a:lnSpc>
                <a:spcPct val="113999"/>
              </a:lnSpc>
              <a:spcBef>
                <a:spcPts val="100"/>
              </a:spcBef>
            </a:pPr>
            <a:r>
              <a:rPr lang="en-IN" sz="1000" spc="-5" dirty="0">
                <a:latin typeface="Verdana"/>
                <a:cs typeface="Verdana"/>
              </a:rPr>
              <a:t>Listening music</a:t>
            </a:r>
            <a:endParaRPr sz="1000" dirty="0">
              <a:latin typeface="Verdana"/>
              <a:cs typeface="Verdana"/>
            </a:endParaRPr>
          </a:p>
        </p:txBody>
      </p:sp>
      <p:sp>
        <p:nvSpPr>
          <p:cNvPr id="23" name="object 23"/>
          <p:cNvSpPr txBox="1">
            <a:spLocks noGrp="1"/>
          </p:cNvSpPr>
          <p:nvPr>
            <p:ph type="title"/>
          </p:nvPr>
        </p:nvSpPr>
        <p:spPr>
          <a:xfrm>
            <a:off x="2407157" y="294589"/>
            <a:ext cx="1757045" cy="346075"/>
          </a:xfrm>
          <a:prstGeom prst="rect">
            <a:avLst/>
          </a:prstGeom>
        </p:spPr>
        <p:txBody>
          <a:bodyPr vert="horz" wrap="square" lIns="0" tIns="12700" rIns="0" bIns="0" rtlCol="0">
            <a:spAutoFit/>
          </a:bodyPr>
          <a:lstStyle/>
          <a:p>
            <a:pPr marL="12700">
              <a:lnSpc>
                <a:spcPct val="100000"/>
              </a:lnSpc>
              <a:spcBef>
                <a:spcPts val="100"/>
              </a:spcBef>
            </a:pPr>
            <a:r>
              <a:rPr lang="en-IN" spc="-5" dirty="0"/>
              <a:t>Adithya K</a:t>
            </a:r>
            <a:endParaRPr spc="-5" dirty="0"/>
          </a:p>
        </p:txBody>
      </p:sp>
      <p:grpSp>
        <p:nvGrpSpPr>
          <p:cNvPr id="24" name="object 24"/>
          <p:cNvGrpSpPr/>
          <p:nvPr/>
        </p:nvGrpSpPr>
        <p:grpSpPr>
          <a:xfrm>
            <a:off x="295656" y="291084"/>
            <a:ext cx="8876030" cy="6198235"/>
            <a:chOff x="295656" y="291084"/>
            <a:chExt cx="8876030" cy="6198235"/>
          </a:xfrm>
        </p:grpSpPr>
        <p:pic>
          <p:nvPicPr>
            <p:cNvPr id="25" name="object 25"/>
            <p:cNvPicPr/>
            <p:nvPr/>
          </p:nvPicPr>
          <p:blipFill>
            <a:blip r:embed="rId5" cstate="print"/>
            <a:stretch>
              <a:fillRect/>
            </a:stretch>
          </p:blipFill>
          <p:spPr>
            <a:xfrm>
              <a:off x="295656" y="6016751"/>
              <a:ext cx="470916" cy="472440"/>
            </a:xfrm>
            <a:prstGeom prst="rect">
              <a:avLst/>
            </a:prstGeom>
          </p:spPr>
        </p:pic>
        <p:pic>
          <p:nvPicPr>
            <p:cNvPr id="26" name="object 26"/>
            <p:cNvPicPr/>
            <p:nvPr/>
          </p:nvPicPr>
          <p:blipFill>
            <a:blip r:embed="rId6" cstate="print"/>
            <a:stretch>
              <a:fillRect/>
            </a:stretch>
          </p:blipFill>
          <p:spPr>
            <a:xfrm>
              <a:off x="8845296" y="1607820"/>
              <a:ext cx="326135" cy="321563"/>
            </a:xfrm>
            <a:prstGeom prst="rect">
              <a:avLst/>
            </a:prstGeom>
          </p:spPr>
        </p:pic>
        <p:pic>
          <p:nvPicPr>
            <p:cNvPr id="27" name="object 27"/>
            <p:cNvPicPr/>
            <p:nvPr/>
          </p:nvPicPr>
          <p:blipFill>
            <a:blip r:embed="rId7" cstate="print"/>
            <a:stretch>
              <a:fillRect/>
            </a:stretch>
          </p:blipFill>
          <p:spPr>
            <a:xfrm>
              <a:off x="376428" y="291084"/>
              <a:ext cx="1734312" cy="1735836"/>
            </a:xfrm>
            <a:prstGeom prst="rect">
              <a:avLst/>
            </a:prstGeom>
          </p:spPr>
        </p:pic>
      </p:grpSp>
      <p:sp>
        <p:nvSpPr>
          <p:cNvPr id="28" name="object 28"/>
          <p:cNvSpPr txBox="1"/>
          <p:nvPr/>
        </p:nvSpPr>
        <p:spPr>
          <a:xfrm>
            <a:off x="3062732" y="2047113"/>
            <a:ext cx="210820" cy="193675"/>
          </a:xfrm>
          <a:prstGeom prst="rect">
            <a:avLst/>
          </a:prstGeom>
        </p:spPr>
        <p:txBody>
          <a:bodyPr vert="horz" wrap="square" lIns="0" tIns="13335" rIns="0" bIns="0" rtlCol="0">
            <a:spAutoFit/>
          </a:bodyPr>
          <a:lstStyle/>
          <a:p>
            <a:pPr marL="12700">
              <a:lnSpc>
                <a:spcPct val="100000"/>
              </a:lnSpc>
              <a:spcBef>
                <a:spcPts val="105"/>
              </a:spcBef>
            </a:pPr>
            <a:r>
              <a:rPr sz="1100" dirty="0">
                <a:solidFill>
                  <a:srgbClr val="FFFFFF"/>
                </a:solidFill>
                <a:latin typeface="Verdana"/>
                <a:cs typeface="Verdana"/>
              </a:rPr>
              <a:t>A4</a:t>
            </a:r>
            <a:endParaRPr sz="1100">
              <a:latin typeface="Verdana"/>
              <a:cs typeface="Verdana"/>
            </a:endParaRPr>
          </a:p>
        </p:txBody>
      </p:sp>
      <p:pic>
        <p:nvPicPr>
          <p:cNvPr id="30" name="Picture 29" descr="A person with a beard&#10;&#10;Description automatically generated with medium confidence">
            <a:extLst>
              <a:ext uri="{FF2B5EF4-FFF2-40B4-BE49-F238E27FC236}">
                <a16:creationId xmlns:a16="http://schemas.microsoft.com/office/drawing/2014/main" id="{3D705A1E-DE77-41C2-86C1-0C9562E2585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96980" y="92437"/>
            <a:ext cx="1994158" cy="191452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198</TotalTime>
  <Words>286</Words>
  <Application>Microsoft Office PowerPoint</Application>
  <PresentationFormat>Widescreen</PresentationFormat>
  <Paragraphs>45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MT</vt:lpstr>
      <vt:lpstr>Calibri</vt:lpstr>
      <vt:lpstr>Verdana</vt:lpstr>
      <vt:lpstr>Office Theme</vt:lpstr>
      <vt:lpstr>Adithya 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 2 lines</dc:title>
  <dc:creator>Kuzhivelil, Jose</dc:creator>
  <cp:lastModifiedBy>K, Adithya</cp:lastModifiedBy>
  <cp:revision>8</cp:revision>
  <dcterms:created xsi:type="dcterms:W3CDTF">2022-05-11T04:53:55Z</dcterms:created>
  <dcterms:modified xsi:type="dcterms:W3CDTF">2022-05-11T08:12:34Z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2022-05-05T00:00:00Z</vt:filetime>
  </property>
  <property fmtid="{D5CDD505-2E9C-101B-9397-08002B2CF9AE}" pid="3" name="Creator">
    <vt:lpwstr>Microsoft® PowerPoint® for Microsoft 365</vt:lpwstr>
  </property>
  <property fmtid="{D5CDD505-2E9C-101B-9397-08002B2CF9AE}" pid="4" name="LastSaved">
    <vt:filetime>2022-05-11T00:00:00Z</vt:filetime>
  </property>
</Properties>
</file>