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Amatic SC"/>
      <p:regular r:id="rId15"/>
      <p:bold r:id="rId16"/>
    </p:embeddedFont>
    <p:embeddedFont>
      <p:font typeface="Caveat Regular"/>
      <p:regular r:id="rId17"/>
      <p:bold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font" Target="fonts/Roboto-regular.fntdata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CaveatRegular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CaveatRegula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2a29206c0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2a29206c0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2a29206c0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2a29206c0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2a29206c0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2a29206c0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2a29206c0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2a29206c0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76700" y="287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latin typeface="Amatic SC"/>
                <a:ea typeface="Amatic SC"/>
                <a:cs typeface="Amatic SC"/>
                <a:sym typeface="Amatic SC"/>
              </a:rPr>
              <a:t>COVID-19 Vaccine Slot Booking</a:t>
            </a:r>
            <a:endParaRPr b="1" sz="52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446950" y="1210850"/>
            <a:ext cx="4697400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TEAM COORDINATOR</a:t>
            </a:r>
            <a:r>
              <a:rPr b="1"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veat Regular"/>
                <a:ea typeface="Caveat Regular"/>
                <a:cs typeface="Caveat Regular"/>
                <a:sym typeface="Caveat Regular"/>
              </a:rPr>
              <a:t>ANJALI T</a:t>
            </a:r>
            <a:endParaRPr sz="2000">
              <a:solidFill>
                <a:srgbClr val="FFFFFF"/>
              </a:solidFill>
              <a:latin typeface="Caveat Regular"/>
              <a:ea typeface="Caveat Regular"/>
              <a:cs typeface="Caveat Regular"/>
              <a:sym typeface="Caveat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TEAM MEMBERS:</a:t>
            </a:r>
            <a:endParaRPr b="1" sz="2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veat Regular"/>
                <a:ea typeface="Caveat Regular"/>
                <a:cs typeface="Caveat Regular"/>
                <a:sym typeface="Caveat Regular"/>
              </a:rPr>
              <a:t>ADITHYA SURESH</a:t>
            </a:r>
            <a:endParaRPr sz="2000">
              <a:solidFill>
                <a:srgbClr val="FFFFFF"/>
              </a:solidFill>
              <a:latin typeface="Caveat Regular"/>
              <a:ea typeface="Caveat Regular"/>
              <a:cs typeface="Caveat Regular"/>
              <a:sym typeface="Caveat Regula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veat Regular"/>
                <a:ea typeface="Caveat Regular"/>
                <a:cs typeface="Caveat Regular"/>
                <a:sym typeface="Caveat Regular"/>
              </a:rPr>
              <a:t>ADITHYAN S RAJ</a:t>
            </a:r>
            <a:endParaRPr sz="2000">
              <a:solidFill>
                <a:srgbClr val="FFFFFF"/>
              </a:solidFill>
              <a:latin typeface="Caveat Regular"/>
              <a:ea typeface="Caveat Regular"/>
              <a:cs typeface="Caveat Regular"/>
              <a:sym typeface="Caveat Regula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veat Regular"/>
                <a:ea typeface="Caveat Regular"/>
                <a:cs typeface="Caveat Regular"/>
                <a:sym typeface="Caveat Regular"/>
              </a:rPr>
              <a:t>MANDA RAJESH REDDY</a:t>
            </a:r>
            <a:endParaRPr sz="2000">
              <a:solidFill>
                <a:srgbClr val="FFFFFF"/>
              </a:solidFill>
              <a:latin typeface="Caveat Regular"/>
              <a:ea typeface="Caveat Regular"/>
              <a:cs typeface="Caveat Regular"/>
              <a:sym typeface="Caveat Regula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veat Regular"/>
                <a:ea typeface="Caveat Regular"/>
                <a:cs typeface="Caveat Regular"/>
                <a:sym typeface="Caveat Regular"/>
              </a:rPr>
              <a:t>KAKUMANU AMAN CHOWDARY</a:t>
            </a:r>
            <a:endParaRPr sz="2000">
              <a:solidFill>
                <a:srgbClr val="FFFFFF"/>
              </a:solidFill>
              <a:latin typeface="Caveat Regular"/>
              <a:ea typeface="Caveat Regular"/>
              <a:cs typeface="Caveat Regular"/>
              <a:sym typeface="Caveat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Amatic SC"/>
                <a:ea typeface="Amatic SC"/>
                <a:cs typeface="Amatic SC"/>
                <a:sym typeface="Amatic SC"/>
              </a:rPr>
              <a:t>Problems we are trying to solve</a:t>
            </a:r>
            <a:endParaRPr b="1" sz="5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08700" y="1465300"/>
            <a:ext cx="84237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AutoNum type="arabicPeriod"/>
            </a:pPr>
            <a:r>
              <a:rPr lang="en" sz="2100">
                <a:latin typeface="Roboto Mono"/>
                <a:ea typeface="Roboto Mono"/>
                <a:cs typeface="Roboto Mono"/>
                <a:sym typeface="Roboto Mono"/>
              </a:rPr>
              <a:t>Imbalance between supply and demand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AutoNum type="arabicPeriod"/>
            </a:pPr>
            <a:r>
              <a:rPr lang="en" sz="2100">
                <a:latin typeface="Roboto Mono"/>
                <a:ea typeface="Roboto Mono"/>
                <a:cs typeface="Roboto Mono"/>
                <a:sym typeface="Roboto Mono"/>
              </a:rPr>
              <a:t>Violation of social distancing rules 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AutoNum type="arabicPeriod"/>
            </a:pPr>
            <a:r>
              <a:rPr lang="en" sz="2100">
                <a:latin typeface="Roboto Mono"/>
                <a:ea typeface="Roboto Mono"/>
                <a:cs typeface="Roboto Mono"/>
                <a:sym typeface="Roboto Mono"/>
              </a:rPr>
              <a:t>Who comes First?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AutoNum type="arabicPeriod"/>
            </a:pPr>
            <a:r>
              <a:rPr lang="en" sz="2100">
                <a:latin typeface="Roboto Mono"/>
                <a:ea typeface="Roboto Mono"/>
                <a:cs typeface="Roboto Mono"/>
                <a:sym typeface="Roboto Mono"/>
              </a:rPr>
              <a:t>Rush for Vaccine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AutoNum type="arabicPeriod"/>
            </a:pPr>
            <a:r>
              <a:rPr lang="en" sz="2100">
                <a:latin typeface="Roboto Mono"/>
                <a:ea typeface="Roboto Mono"/>
                <a:cs typeface="Roboto Mono"/>
                <a:sym typeface="Roboto Mono"/>
              </a:rPr>
              <a:t>Complications when taking vaccine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Amatic SC"/>
                <a:ea typeface="Amatic SC"/>
                <a:cs typeface="Amatic SC"/>
                <a:sym typeface="Amatic SC"/>
              </a:rPr>
              <a:t>Our Solution</a:t>
            </a:r>
            <a:endParaRPr b="1" sz="5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08700" y="1465300"/>
            <a:ext cx="84237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AutoNum type="arabicPeriod"/>
            </a:pPr>
            <a:r>
              <a:rPr lang="en" sz="2100">
                <a:latin typeface="Roboto Mono"/>
                <a:ea typeface="Roboto Mono"/>
                <a:cs typeface="Roboto Mono"/>
                <a:sym typeface="Roboto Mono"/>
              </a:rPr>
              <a:t>Slot booking to organise delivery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AutoNum type="arabicPeriod"/>
            </a:pPr>
            <a:r>
              <a:rPr lang="en" sz="2100">
                <a:latin typeface="Roboto Mono"/>
                <a:ea typeface="Roboto Mono"/>
                <a:cs typeface="Roboto Mono"/>
                <a:sym typeface="Roboto Mono"/>
              </a:rPr>
              <a:t>Balance demand and availability 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AutoNum type="arabicPeriod"/>
            </a:pPr>
            <a:r>
              <a:rPr lang="en" sz="2100">
                <a:latin typeface="Roboto Mono"/>
                <a:ea typeface="Roboto Mono"/>
                <a:cs typeface="Roboto Mono"/>
                <a:sym typeface="Roboto Mono"/>
              </a:rPr>
              <a:t>Classification based on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AutoNum type="alphaLcPeriod"/>
            </a:pPr>
            <a:r>
              <a:rPr lang="en" sz="2100"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AutoNum type="alphaLcPeriod"/>
            </a:pPr>
            <a:r>
              <a:rPr lang="en" sz="2100">
                <a:latin typeface="Roboto Mono"/>
                <a:ea typeface="Roboto Mono"/>
                <a:cs typeface="Roboto Mono"/>
                <a:sym typeface="Roboto Mono"/>
              </a:rPr>
              <a:t>Health Status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AutoNum type="alphaLcPeriod"/>
            </a:pPr>
            <a:r>
              <a:rPr lang="en" sz="2100">
                <a:latin typeface="Roboto Mono"/>
                <a:ea typeface="Roboto Mono"/>
                <a:cs typeface="Roboto Mono"/>
                <a:sym typeface="Roboto Mono"/>
              </a:rPr>
              <a:t>Higher priority for Government personnel and Health Workers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AutoNum type="alphaLcPeriod"/>
            </a:pPr>
            <a:r>
              <a:rPr lang="en" sz="2100">
                <a:latin typeface="Roboto Mono"/>
                <a:ea typeface="Roboto Mono"/>
                <a:cs typeface="Roboto Mono"/>
                <a:sym typeface="Roboto Mono"/>
              </a:rPr>
              <a:t>Financial status	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Amatic SC"/>
                <a:ea typeface="Amatic SC"/>
                <a:cs typeface="Amatic SC"/>
                <a:sym typeface="Amatic SC"/>
              </a:rPr>
              <a:t>Deliverables and Success Criteria</a:t>
            </a:r>
            <a:endParaRPr b="1" sz="5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08700" y="1465300"/>
            <a:ext cx="84237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AutoNum type="arabicPeriod"/>
            </a:pPr>
            <a:r>
              <a:rPr lang="en" sz="2100">
                <a:latin typeface="Roboto Mono"/>
                <a:ea typeface="Roboto Mono"/>
                <a:cs typeface="Roboto Mono"/>
                <a:sym typeface="Roboto Mono"/>
              </a:rPr>
              <a:t>Cross-platform App using Flutter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AutoNum type="arabicPeriod"/>
            </a:pPr>
            <a:r>
              <a:rPr lang="en" sz="2100">
                <a:latin typeface="Roboto Mono"/>
                <a:ea typeface="Roboto Mono"/>
                <a:cs typeface="Roboto Mono"/>
                <a:sym typeface="Roboto Mono"/>
              </a:rPr>
              <a:t>Form for slot booking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AutoNum type="alphaLcPeriod"/>
            </a:pPr>
            <a:r>
              <a:rPr lang="en" sz="2100">
                <a:latin typeface="Roboto Mono"/>
                <a:ea typeface="Roboto Mono"/>
                <a:cs typeface="Roboto Mono"/>
                <a:sym typeface="Roboto Mono"/>
              </a:rPr>
              <a:t>Generic 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AutoNum type="alphaLcPeriod"/>
            </a:pPr>
            <a:r>
              <a:rPr lang="en" sz="2100">
                <a:latin typeface="Roboto Mono"/>
                <a:ea typeface="Roboto Mono"/>
                <a:cs typeface="Roboto Mono"/>
                <a:sym typeface="Roboto Mono"/>
              </a:rPr>
              <a:t>Based on Classification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AutoNum type="arabicPeriod"/>
            </a:pPr>
            <a:r>
              <a:rPr lang="en" sz="2100">
                <a:latin typeface="Roboto Mono"/>
                <a:ea typeface="Roboto Mono"/>
                <a:cs typeface="Roboto Mono"/>
                <a:sym typeface="Roboto Mono"/>
              </a:rPr>
              <a:t>Verification of all necessary documents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AutoNum type="arabicPeriod"/>
            </a:pPr>
            <a:r>
              <a:rPr lang="en" sz="2100">
                <a:latin typeface="Roboto Mono"/>
                <a:ea typeface="Roboto Mono"/>
                <a:cs typeface="Roboto Mono"/>
                <a:sym typeface="Roboto Mono"/>
              </a:rPr>
              <a:t>Allotting the appropriate slot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AutoNum type="arabicPeriod"/>
            </a:pPr>
            <a:r>
              <a:rPr lang="en" sz="2100">
                <a:latin typeface="Roboto Mono"/>
                <a:ea typeface="Roboto Mono"/>
                <a:cs typeface="Roboto Mono"/>
                <a:sym typeface="Roboto Mono"/>
              </a:rPr>
              <a:t>Home vaccination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Amatic SC"/>
                <a:ea typeface="Amatic SC"/>
                <a:cs typeface="Amatic SC"/>
                <a:sym typeface="Amatic SC"/>
              </a:rPr>
              <a:t>Conclusion</a:t>
            </a:r>
            <a:endParaRPr b="1" sz="5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08700" y="1465300"/>
            <a:ext cx="84237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AutoNum type="arabicPeriod"/>
            </a:pPr>
            <a:r>
              <a:rPr lang="en" sz="2100">
                <a:latin typeface="Roboto Mono"/>
                <a:ea typeface="Roboto Mono"/>
                <a:cs typeface="Roboto Mono"/>
                <a:sym typeface="Roboto Mono"/>
              </a:rPr>
              <a:t>Accessibility and ease of use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AutoNum type="arabicPeriod"/>
            </a:pPr>
            <a:r>
              <a:rPr lang="en" sz="2100">
                <a:latin typeface="Roboto Mono"/>
                <a:ea typeface="Roboto Mono"/>
                <a:cs typeface="Roboto Mono"/>
                <a:sym typeface="Roboto Mono"/>
              </a:rPr>
              <a:t>Organised vaccine delivery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AutoNum type="arabicPeriod"/>
            </a:pPr>
            <a:r>
              <a:rPr lang="en" sz="2100">
                <a:latin typeface="Roboto Mono"/>
                <a:ea typeface="Roboto Mono"/>
                <a:cs typeface="Roboto Mono"/>
                <a:sym typeface="Roboto Mono"/>
              </a:rPr>
              <a:t>Priority for the vulnerable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AutoNum type="arabicPeriod"/>
            </a:pPr>
            <a:r>
              <a:rPr lang="en" sz="2100">
                <a:latin typeface="Roboto Mono"/>
                <a:ea typeface="Roboto Mono"/>
                <a:cs typeface="Roboto Mono"/>
                <a:sym typeface="Roboto Mono"/>
              </a:rPr>
              <a:t>Balanced supply over demand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AutoNum type="arabicPeriod"/>
            </a:pPr>
            <a:r>
              <a:rPr lang="en" sz="2100">
                <a:latin typeface="Roboto Mono"/>
                <a:ea typeface="Roboto Mono"/>
                <a:cs typeface="Roboto Mono"/>
                <a:sym typeface="Roboto Mono"/>
              </a:rPr>
              <a:t>Side effects of the vaccine is mitigated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