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8ed56d96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8ed56d96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8ed56d9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8ed56d9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8ed56d96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8ed56d96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8ed56d9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8ed56d9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7abd3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7abd3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7abd3a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7abd3a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07abd3a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07abd3a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latin typeface="Comic Sans MS"/>
                <a:ea typeface="Comic Sans MS"/>
                <a:cs typeface="Comic Sans MS"/>
                <a:sym typeface="Comic Sans MS"/>
              </a:rPr>
              <a:t>KCET COLLEGE PREDICTOR 2022</a:t>
            </a:r>
            <a:endParaRPr sz="60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93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90"/>
              <a:t>Based on the data of year 2021, 2020,2019 </a:t>
            </a:r>
            <a:r>
              <a:rPr lang="en-GB" sz="2000"/>
              <a:t>(extended round 2)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440175" y="4159600"/>
            <a:ext cx="2463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 :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Omkar N. </a:t>
            </a:r>
            <a:r>
              <a:rPr lang="en-GB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Daivajna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Adithya R.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To provide an approximate list of colleges available to students based on their rank by referring to previous three years data.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45331"/>
            <a:ext cx="8520600" cy="31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Students get an overview of the colleges which they might get.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Provides closing rank of all the colleges based on previous years data.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User information required is very minimal.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As three years data is displayed, one can judge what college they might get in the upcoming counselling.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is easy for the user to view the list of colleges.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our platform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38187"/>
            <a:ext cx="8520600" cy="3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Existing websites ask for credentials of users like email address and phone number which results in spam messages down the line, making the user feel uncomfortable.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Quick and easy access to information rather than going through all the hustle of making an account on the existing websites.</a:t>
            </a:r>
            <a:endParaRPr sz="1050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Our platform gives users access to the list of the Colleges they might get, Cut-off of the eligible colleges, hyperlink to view the college website and college code which the process of selecting a college easier.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Pandas to handle data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to write the working code.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.csv file to store datas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Data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a once in a year process, which makes the addition of new datasets easier.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working code is easy to change when new datasets are added.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73550" y="45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525" y="189325"/>
            <a:ext cx="5899899" cy="47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2184300"/>
            <a:ext cx="85206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500" b="1">
                <a:latin typeface="Courier New"/>
                <a:ea typeface="Courier New"/>
                <a:cs typeface="Courier New"/>
                <a:sym typeface="Courier New"/>
              </a:rPr>
              <a:t>Thank You</a:t>
            </a:r>
            <a:endParaRPr sz="3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Courier New</vt:lpstr>
      <vt:lpstr>Verdana</vt:lpstr>
      <vt:lpstr>Simple Dark</vt:lpstr>
      <vt:lpstr>KCET COLLEGE PREDICTOR 2022</vt:lpstr>
      <vt:lpstr>AIM</vt:lpstr>
      <vt:lpstr>Advantages</vt:lpstr>
      <vt:lpstr>Why use our platform</vt:lpstr>
      <vt:lpstr>Technologies used </vt:lpstr>
      <vt:lpstr>Handling Data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KCET COLLEGE PREDICTOR 2022</dc:title>
  <cp:lastModifiedBy>Adithya Rajendra</cp:lastModifiedBy>
  <cp:revision>1</cp:revision>
  <dcterms:modified xsi:type="dcterms:W3CDTF">2022-10-22T14:14:44Z</dcterms:modified>
</cp:coreProperties>
</file>