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8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48544-6A6C-4887-AACF-EA3127EAB414}" v="6" dt="2025-05-26T19:43:32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dhithya Manoharan" userId="1a4152247a40dd3e" providerId="LiveId" clId="{77648544-6A6C-4887-AACF-EA3127EAB414}"/>
    <pc:docChg chg="undo custSel modSld">
      <pc:chgData name="Aadhithya Manoharan" userId="1a4152247a40dd3e" providerId="LiveId" clId="{77648544-6A6C-4887-AACF-EA3127EAB414}" dt="2025-05-26T19:46:00.930" v="1" actId="1076"/>
      <pc:docMkLst>
        <pc:docMk/>
      </pc:docMkLst>
      <pc:sldChg chg="modSp mod">
        <pc:chgData name="Aadhithya Manoharan" userId="1a4152247a40dd3e" providerId="LiveId" clId="{77648544-6A6C-4887-AACF-EA3127EAB414}" dt="2025-05-26T19:46:00.930" v="1" actId="1076"/>
        <pc:sldMkLst>
          <pc:docMk/>
          <pc:sldMk cId="308377558" sldId="258"/>
        </pc:sldMkLst>
        <pc:graphicFrameChg chg="mod">
          <ac:chgData name="Aadhithya Manoharan" userId="1a4152247a40dd3e" providerId="LiveId" clId="{77648544-6A6C-4887-AACF-EA3127EAB414}" dt="2025-05-26T19:46:00.930" v="1" actId="1076"/>
          <ac:graphicFrameMkLst>
            <pc:docMk/>
            <pc:sldMk cId="308377558" sldId="258"/>
            <ac:graphicFrameMk id="2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1477240"/>
                  </p:ext>
                </p:extLst>
              </p:nvPr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3775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78eb8df-b52d-46f2-84ed-387dcff5adfc}">
  <we:reference id="WA200003233" version="2.0.0.3" store="en-001" storeType="OMEX"/>
  <we:alternateReferences/>
  <we:properties>
    <we:property name="Microsoft.Office.CampaignId" value="&quot;none&quot;"/>
    <we:property name="reportUrl" value="&quot;/groups/me/reports/7506584e-6cab-4bf1-b065-bb6f04168790/0b457a2bd107885f424e?bookmarkGuid=75b0a9f1-f6e9-449c-85c4-3a610ed3bef8&amp;bookmarkUsage=1&amp;ctid=ac321855-1f55-4d0b-b2fa-531085ca3022&amp;fromEntryPoint=export&quot;"/>
    <we:property name="reportState" value="&quot;CONNECTED&quot;"/>
    <we:property name="artifactViewState" value="&quot;live&quot;"/>
    <we:property name="reportEmbeddedTime" value="&quot;2025-05-26T19:37:59.365Z&quot;"/>
    <we:property name="creatorSessionId" value="&quot;097a6012-18c3-4796-9b55-0be321170573&quot;"/>
    <we:property name="creatorUserId" value="&quot;1003200324871245&quot;"/>
    <we:property name="creatorTenantId" value="&quot;ac321855-1f55-4d0b-b2fa-531085ca3022&quot;"/>
    <we:property name="pageDisplayName" value="&quot;Financial Literacy Equity Gap Analysis&quot;"/>
    <we:property name="pageName" value="&quot;0b457a2bd107885f424e&quot;"/>
    <we:property name="reportName" value="&quot;Team 4 Adithyan Manoharan&quot;"/>
    <we:property name="isVisualContainerHeaderHidden" value="false"/>
    <we:property name="isFiltersActionButtonVisible" value="true"/>
    <we:property name="initialStateBookmark" value="&quot;H4sIAAAAAAAAA+VaUW/bNhD+K4aAri/eRlKkKPbNcdyuaBMbcZZiGALjRJ5stbJkSHKarPB/Hyk5XZO4deo2hu29WdSZ/O67j8c7SZ88k5SzFG5OYYreC+8ozz9MofjQYl7by5Zj/f6bk87Zm9Fp56Rnh/NZleRZ6b345FVQjLG6SMo5pG4GO/j3ZduDNB3A2F3FkJbY9mZYlHkGafIPNsb2VlXMcdH28HqW5gW4KYcVVOimvbLm9tquTX/z7Yqgq+QKh6irZpREXEhgkaFEhqGIOeNozcrGoEa20sRNXS/fzbMKkswu48YiykhsiP0LVZxyE0sANx4naXVrctO7nhXWO+vzzcyx0rVYx3mRaEi92osCywb0J6+bp/Np/at3Z3yYzwuNZxjXt7IqqW7sTIMCW52ytGZTzKrWMVTgLSwzgyK3vNUmQ7TcWiyt1mnvnf1V35/kH7sFWhjGe0EW7c/IOuYKMm1H78M6QSjnBf5EXOf9887b1vD8z+Pe6fnwm6i2ylevmmSJduYPIV3akTLJxulSiv+p4rxBmlphdCdQVE7r0XsrKicB+6+8MFgc3dQqOE6KWznS9j3Y2wj/4vJ2W1i7918If8lzg3IbSC4XzkZLHmmfKcJ85QNEMWq1dg9tUamdAqJNxKChMI/UAbuvgyfzwnHe9gISUBpSGUiqQgNKQEB2ifJTcPJsdabodn22/+w/dKgJBPoopVGMEymVCHjEqL9LgThKQX/Yf/pv3WhIZ1yHvhKGxlpJwwyaaLcSTpkcguZv3WhI59poEoBPVOQzVEJrtT7l/LyTv5tPI3s4m5YD/ktrkJdfOaX0JM/TrRRJj4XUuXjVGvSH58Nu/6y3e8jOej8ArDMeFziGann5I8XQY0F3UyjLlm0YMmP3Un335Txbbgt/X7y4W6Z+04G1aQOs7fdUrT+aOzYV/lMUrt+dF5qalRkWCMFYiIHmtoziHHHzI6RTJNVkilWi3dVbjKut9VxnyXhSrzbU1sz0rhp9PPXZsAJJDcA9BHAXfWsIVV6sEDR9ks7wsTp4hZndE3uT7F4f38sPYoP8MDh6PepejKRvZX6syIgfd9WIv6ThKDzqiFGvF77siK4KiS82zSA7Qk1TqkiQJAqZAioF00xzJvUWS5UzHCdlVUCxOilqMDhNdOsvhFU6XBvNMk20VfCXgfJsWzKut7dxKzqvZs2KCTb3c1Pfxtppm6ISS0Qz9wWkczft8yMoE/3cpekljStTdW1ebpCov4+VJktTTo1BDLigKEBJP9S7WHOuqEj+HzHdmKAmvIGkfiBCSUhkoiiOqPLpLvVx/Wqy8qjYsz7u1o1GAT73KVWGxTyIQRDq8zDYJdIHoJPYJoLXZQpfOar3jP8VHjWhoEZwtFUoB46AYcSDR6S3LYbi3cSmlN//SMoZ2F5l/wPxwJ8mDFFEDOiYu2ephAhOib9Tj5Ma2Kd59uuhheKeT004NBCQkS3dBIqQR7ZPC4yb/pveVXhdRfn1XQfdbIQZYoQUVAZGE6KFL3fqAe2z1iGG9yteLZ+Zx64RwTgkXJpQccMjsYshObxwPNxriLHiGBLUBIkgSov1ndJWQ3EYL+8++9HQTrREY4/9gKnAV0xKEkY7RfuBvMF4dvcVRhBxSlFpqonUDCRjyuwU7Qfytu7Zl6/r6lN4VVubzyubjTQOIMMV7a0l21XLZk2LW39l5NWLWEaSKF3XE7tvjz43xIvFv3V0ywkGJQAA&quot;"/>
    <we:property name="bookmark" value="&quot;H4sIAAAAAAAAA+VaUW/bNhD+K4aAri/eRlKkKObNcdyuQJcYcZZiGILgSJ5stbJkSHKWLPB/HyklXZM4Teo2hu29WeSF/O67j8c7KdeBTatZBleHMMVgL9gvik9TKD91WNAN8nYMYhELyhMdGpCMMKspuNliVqdFXgV710EN5Rjr07SaQ+YXcoN/nXUDyLIhjP1TAlmF3WCGZVXkkKX/YGvspupyjotugJezrCjBLzmqoUa/7IUzd88OAv0ldDuCqdMLHKGp21GiuZDAtKVExrFIOOPozKrWoEG21MQv3WzfL/Ia0txt48c0ZSSxxP0JVZxym0gAP56kWX1rcjW4nJXOO+fz1cyT03dYx0WZGsiCxosSqxb0ddAvsvm0+TW4Mz4q5qXBY0yaqbxO6yu30rDETq+qnNkU87pzADUEC8fMsCwcb43JCB23Dkunczj44H4185Pi736JDoYN9sii+xlZz15AbtzofVi/I1TzEn8grpOjk977zujkj4PB4cnoq6jWytegnuSp8eYPIZ25kSrNx9mNFP9TxUmLNHPC6E+grL3W9UcnKi8B91dFabHcv2pUcJCWt3Kk3Xuw1xH+xdntsXB2H78Q/g3PLcp1IDlbeBsjuTYhU4SFKgTQCRr15Blao1J7JehVxGCgtM/UAbuvgxfzwnPeDSISURpTGUmqYgtKQEQ2ifJD8PLs9KboT32+/ew/dKgNBIYopVWMEymViLhmNNykQOxnYD5tP/23brSkM27iUAlLE6OkZRat3qyEU6W7oPlbN1rSubGGRBASpUOGShijnk45P+7m7xdT7S5n2/HAf+oMi+qRW8pMiiJbS5H0XEi907ed4dHoZNQ/Oh5sHrLjwXcA643HJY6hvnn8nmLouaD7GVRVxzUMuXVnqZl9M89vjkW4LV7cLVO/6sCTaQOc7bdUrd+bO1YV/ksUrt+cF9qalVkWCcFYjJHhroziHHH1K6RXpvVkinVq/NN7TOq19VzH6XjS7DYyzswOLlp9vPTdsARJA8C/BPAPR84Q6qJcImj6Ip3hc3XwFnN3JrYm2b07uJcfxAr5Ybj/7rx/ei5DJ/MDRc75QV+d8zc0Po/3e+J8MIjf9ERfxSQUq2aQDaGmLVUkSKJjpoBKwQwznEmzxlLlGMdpVZdQLk+KBixOU9P5E2GZDp+MZpWlxin4y0AFri0ZN8fb+h29V7N2xxTb+cI209g47VJU6oho1z6FbO6Xfb0PVWpe+zR9Q+PSVN2YVysk6m9jpc3SlFNrESMuKApQMozNJtacSyqS/0dMVyaoDW8kaRiJWBKirdaJpiqkm9THHdWTpVfFlvVxt260Cgh5SKmyLOFRAoLQkMfRJpE+BJMmLhG8qzJ45KreMv6XeNSGglrB0VWhHDgCxppHz0hvawzFh4lLKb/+llYzcL3K9gfigT9tGLQmFkzC/btUQgSnJNyo10kt7MMi/3nXQnHPpzYcBghI7Uo3gSLm2vVpkfXLf9W7Gi9rXVzeddCvRpglVkhBZWQNIUaEcqNe0L7q7GJ4H/Hq5p154hsRTGLCpY0Vt1yLTQzJ7oXj4VlDTBTHmKAhSARRRjzdKa01FLvx8e6zHy3txEi07tqPmIpCxaQksd4o2nfkC8aru58wIs0pRWWoIdIwkIwpu1G078jXuldffq5rbuFlbW0xr102MjiEHJe0t45sXy3bJ1rc5r+MPje4i8W/mfEDcd0kAAA=&quot;"/>
    <we:property name="datasetId" value="&quot;da4e256a-ad6d-4d27-b6c9-d22523479708&quot;"/>
    <we:property name="embedUrl" value="&quot;/reportEmbed?reportId=7506584e-6cab-4bf1-b065-bb6f04168790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b75ce0d8-c707-4c44-8c15-151d5fd3dc69}">
  <we:reference id="WA200003233" version="2.0.0.3" store="en-001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ZXVPbOBT9K4xfeAkdfzvmjYbQ7TQNNAnsdDrMzpV0nbh1rKzsULIM/32vZBtIME3pMFtK9y2Wru/H0dHxlXJlibRYZLAawhytfeu1lF/moL7suFbHyquxCEIA7iUhAmcQON24a9OsXJSpzAtr/8oqQU2xPEuLJWTaEQ1+Ou9YkGUnMNVPCWQFdqwFqkLmkKX/YGVMU6Va4nXHwstFJhVol+MSStRuL8icnikF55VHEYGX6QWOkZfVqG0zW7i+4wQRxmEgwOc6saIyMJm1mmjXJnxP5iWkOYXRY3Hoey6G4Ptx6IrEjbuxsU3SrKxN2Kp/uVBUHdW8WmhwDsQF5ByFZUpQWFQZX1kH06nCKZT1Y39tsiez5bxlfCyXiuMIEzOVl2m5ohhHUiGHorSuCagTJQlGMz45GL3pT8zo0TKvUfH140x+7SkkGIW1b193nkW248npYX842ekdnw43k7bvJ31OI0WaT7OaKrerNqlqmcJyipqH7DMtuF4eekMqger1yqzQYaoaqridjdR/fr1UIA0lnhMI2/OcmNu+YEnC4uRhztUb0vEClgQx8tC1I4dFIGINRL3GPUJwKlXKCbPNZf4jRQWKz1YDvMDsfoU38/enmsrOQKXVNjVo/BBKtdjcuLLWgDs8mPSN2Z1srEOqaud2QE/XNVgfEZTVyvoar4CzOArBRtu3ifxR4njeb4zXe1K92T3AnDuAhZ4XdBlzEhGFAQhmkx7eAvZTRaT/vj+e9Ecb+8l7rqI3Oh0O3w7f7EyOJweDnVoStiv2VvHL6KvVm4Eqv1MAnU0BfJHMrpXg+rzpFcjX5zvdQL3VK3ReMgL0baHBGEIRdyMBLtqCoYdeEG5taL4lh0/Utnw86bfo9VbOF1nKUa0R3pojdZ76h4ASTBmLKlCK1bwUZhpNlVfWIKXKK99nkC21293XUKR8V/PGMKfArNk199wVJQFTjk2WY2O3xblpfGvXuuRWWhrjwoR7UoRrFsRO7IdCQMRiYkEMsd991m3tIxvFzn9I3ZPR8ZvRwfv2buPZbyCBXM4Xskg1lhOFjd0v3EM/sKMoZkYHu7qIJ1/7J9+nhieQF83ptxIDJTPz6045VHCmpb4y+HuJakXBjFET5FWTKNmmBSWawaLQDNEnbRoSaNJ6h6unlJxbdEzYkzTPm5gar/ZMTf0PpLnugoyUlEZtmwIa1cyXWdax+CzNhMJKtDdNPrUL/9Ggt+PYzm6T9EROafPchKwl22U8gEAEdtIV0OVd1xHB1iNaQHYQRaFtuxGQAwz98KEjR+XIZNZceNBeO1JybjzWDYK2vFmFgaRXdRswAZbhXzEdB+nwyPa8MIQ9XwDsMZ87e5Fru4L7jGHA6fVKBmxd7J8zVFgvfy7SZg8PK4jXifB2gxyPoE3TF1H2G3xpGpXO7devfZWoBH+gLc/rr+hvcUZrP9MSzYHPUBze3tkVNeFNd8Ip3ltRye98QZkUjRg3T+/SvHI0wKR8vE7/CO/aF75jjdLprHygbWoW3TQw6zeUesrSNHi5vcqLZPSHJZ1W8YGLmt8VlParmO+6vHiReBzC6hftrb+SpaLTXtZ6K/P/bUTH8vy46zsMEuBeFxMnckLXfLW+BWuJlyWTl+t4am8cuR3GiegyX3h27Hsus7d6S+ew+ZeBySyK4sBDjwHYYeR7Psfwx3wZd23XE3JZFgvgeAI5ttwrmO5foHjUbcL19b+5PI+cvhsAAA==&quot;"/>
    <we:property name="creatorSessionId" value="&quot;5db7383f-a200-40c2-92e1-1c105183a1b0&quot;"/>
    <we:property name="creatorTenantId" value="&quot;ac321855-1f55-4d0b-b2fa-531085ca3022&quot;"/>
    <we:property name="creatorUserId" value="&quot;1003200324871245&quot;"/>
    <we:property name="datasetId" value="&quot;da4e256a-ad6d-4d27-b6c9-d22523479708&quot;"/>
    <we:property name="embedUrl" value="&quot;/reportEmbed?reportId=7506584e-6cab-4bf1-b065-bb6f04168790&amp;config=eyJjbHVzdGVyVXJsIjoiaHR0cHM6Ly9XQUJJLVVTLU5PUlRILUNFTlRSQUwtSC1QUklNQVJZLXJlZGlyZWN0LmFuYWx5c2lzLndpbmRvd3MubmV0IiwiZW1iZWRGZWF0dXJlcyI6eyJ1c2FnZU1ldHJpY3NWTmV4dCI6dHJ1ZX19&amp;disableSensitivityBanner=true&amp;storytellingChangeViewModeShortcutKeys=true&quot;"/>
    <we:property name="initialStateBookmark" value="&quot;H4sIAAAAAAAAA+1ZbVPbOBD+K4y/9Evo+N0x39IQeh1C4JK0N50O01lL60StY+Vkh5Jj+O+3km0gwTRth7lSet/i1Xpfnn20XilXFhfFMoP1CBZoHVivpPy8APV5z7U6Vl7LTk+PT3rj44+j3smAxHJZCpkX1sGVVYKaYflOFCvItAUSfjjvWJBlZzDTTylkBXasJapC5pCJf7BSpqVSrfC6Y+HlMpMKtMlJCSVqsxekTs/k23npkUdgpbjACbKyktp2YnPXd5wgwjgMOPjMJrWiUjCRtapo08Z9X+YliJzcaFkc+p6LIfh+HLo8deNubHRTkZW1SrIeXC4VZUc5r5calR6/gJwht0wKCosq4iurN5spnEFZPw42FvsyWy1a5BO5UgzHmJqlvBTlmnwcSYUMitK6JqDOlCQYjXzaG78eTI30aJXXqPj6cS6/9BUSjNw6sK87TyLayfTt4WA03eufvh1tB23fD/qcJIXIZ1lNlduqTatcZrCaoeZh8okKrstDb0jFUb1amwodCtVQxe1shf7z86UESZR6TsBtz3NiZvs8SdMkTh/mXL0THS9I0iBGFrp25CQR8FgDUde4TwjOpBKMMNsu8x8CFSg2Xw/xArP7Gd6s319qMnsHSlTb1KDxQyjVXebGlLUB3GFvOjBqd6KxDimrvVuBXq5zsN4jKKuV9TVeAUviKAQbbd8m8kep43m/MV4n1PXm9wBz7gAWel7QTRIn5VEYAE9s6oe3gP3UJjI4GUymg/HWfvKeatMbvx2N3oxe701Pp73hXt0Sdnfsnc0vo69Wfw6q/MYG6Gw3wGfJ7LoTXJ83swLZ+nRnGqi3eoXOc0aAvi0kjCHkcTfi4KLNE/TQC8KdA83X2uEjjS3vzwYt/Xon54tMMFQbhLcWSJOn/sGhBJPGsnIksFqX3CyjyfLKGgrKvLL9DrKVNvviFRSCvdC8McwpMGt2zT1zRUnAlBMT5cTo7TBuBt/atE65lZZGuTDuHhXhmgWxE/sh5xAlMbEghtjvPumx9jsHxc5/SN2z8enrce+kfdp48huII5OLpSyExnKqsNH7hWfoB3YU+czoYFcn8ei1f/R9angCedGcfqtmoGRmft1JhxLOdKuvFP5eoVqTM6PUOHnZBEq6oqBAM1gWmiH6pE0ijiasY1w/Zsu5Rce4PRN53vjUeLVHavJ/IMxNE6SkpDTdtkmg6Zr5Kss6FpuLjCusmva2yof2xn807O85tvOiCXoqZ7R5blzWLdtNWAABD+y0y6HLuq7Dg51HtID0IIpC23YjIAMY+uFDR47KkImsufCgvXak5MJYrAcErXlThaGkV/UYMIUkw48xHQfp8Jjse2EI+z4H2E985uxHru1y5icJBoxer9qArZP9a44K6/LnXDR7eFRBvEmEN1vk+A7aNHMRRb/Fl2ZQ6dx+/dqrRCn4Q615Xn9Ff4szWvuZlmgObI788PayrqgJb6YTRv7e8Kr9LpYUSdE04+bpWOSVoSGm5ff36R/hXXvhO9ZYzOblA2NTU3QzwGxeTeolS9Pg+c4qz5LRf67otIoPXNT8rqC0X8V80+XFs8TjENa/6Gz9hTQVnfay1luZ/28jOpbnx13fSSAF5nUxdSIndM1X62uwlnhZJvJyE09tjSGzwzjl3cTnnh37npvYO62JBWz/ZWAii6I48NBLAOww8j2fYfhjtoy5tusJuSqLJTA8gxxb7hXM9M+Rf+ttQkfHIugTvOMFPcje3D5cX/8LZZLv5ecbAAA=&quot;"/>
    <we:property name="isFiltersActionButtonVisible" value="true"/>
    <we:property name="isVisualContainerHeaderHidden" value="false"/>
    <we:property name="pageDisplayName" value="&quot;All Programs Variance Analysis&quot;"/>
    <we:property name="pageName" value="&quot;00b0d241157e965da4c0&quot;"/>
    <we:property name="reportEmbeddedTime" value="&quot;2025-05-26T19:39:31.978Z&quot;"/>
    <we:property name="reportName" value="&quot;Team 4 Adithyan Manoharan&quot;"/>
    <we:property name="reportState" value="&quot;CONNECTED&quot;"/>
    <we:property name="reportUrl" value="&quot;/groups/me/reports/7506584e-6cab-4bf1-b065-bb6f04168790/00b0d241157e965da4c0?bookmarkGuid=f7209e71-61d8-4502-8e26-1060f8d4ad75&amp;bookmarkUsage=1&amp;ctid=ac321855-1f55-4d0b-b2fa-531085ca3022&amp;fromEntryPoint=export&quot;"/>
    <we:property name="snapshot" value="&quot;data:image/png;base64,iVBORw0KGgoAAAANSUhEUgAABIAAAAIUCAYAAABij1c1AAAAAXNSR0IArs4c6QAAIABJREFUeF7svQt8VPWd9/8h5E6ukAuBkBASIEBAAqIgtLKtYNU+0mcrvdhWurWutTdX2efxsW69dXdb20XX3dob2hZ6F7tbetGKrYstUZRLuAkBkgBJSIAESCbJ5Er4/79nciYzk5nJmZlzzpwz+ZzXKy80Oed3eX9PMjPv8/19fxOuXr16FTxIgARIgARIgARIgARIgARIgARIgARIgAQMJfD77f+FD677W0P7CNT4BAqgqHBnpyRAAiRAAiRAAiRAAiRAAiRAAiRAAuOMAAXQOAs4p0sCJEACJEACJEACJEACJEACJEACJDD+CFAAjb+YB5wxV+TxZiABEiABEiABEiABEiABEiABEtCLwIQJE/Rqiu3oQIACSAeIsdJER2cXrly5EivTiaF5hP9HM5QiW+H3MjbqqxhrJEb2DsDg5scmMMYZY+EJdrnV5xYxHDYQGwQivVHD/SWJtN/YoM9ZkMB4IxDuX4zxxonz1YGAXV9mhn9JjBn+SKuZaSmInzhRB9BsQi8CFEB6kYyBdk6dPo3+vv4YmAmn4ElAy5sgY/74e8dByzgMiZwZk4tk4HqDsfp8I2HFa0kgLAKx/kuh/hGJ9XmGFXxeRAIkQAIkECUCaekZmJqXQwEUJf6BuqUAslhAojmcT3ziEzh16lQ0h8C+SYAESIAESIAESIAESIAESIAEbEyguLgY//r1pzBjxnQKIIvFkQLIYgGJ5nA++tGPoq6uLppDYN8kQAIkoDsBqW82NDSEhIQExMfH694+GyQBEohtArI8vr+/H3FxcWAti9iONWdHAiSgD4GZM2fiW//2NAWQPjh1bYUCSFec9m6MAsje8ePoSYAE/BPo6+vD9OnTkZeXh8TERH6A441CAiSgmYAI5IGBAVy6dAmNjY2UyJrJ8UQSIIHxTMAlgDZhxoxCZgBZ7EagALJYQKI5HAqgaNJn3yRAAkYQEPkzdepUyBsR+xwb8OTmVSgA4KzZhvs37cDajc9ifXkqgBbsuudRbLHPZMbvSD/9JDavlCgyZv5vgtH3eWQ3y0h7LVX34NEfR9aav6tbWlqUpfIpKSn6N84WSYAESCCGCFAAWTeYFEDWjY3pI6MAMh05OyQBEjCYQG9vL6655hqkpoo8scixZiOe/Ug5XCNyoubF+7HpNc+xhSmA3MLBd57++rAIiygNY0SoAaNlwVpsfHY9FN/mrMG2+zdhRxjj3PC1zVg1NVCMw2jQrEvGvD/1GojOAsjj/lfFqV4jVduRvyf79++nANIbLNsjARKIOQIUQNYNKQWQdWNj+sgogExHzg5JgAQMJuB0OnHDDTdYatmXp3xQ9MBwls8ICr0FkKtlo7IiDA6hQc2PMMa5Xbjnqx45VR4CJCKRYNMMoLHvT71CorMAgvEZQLIcbNeuXUhLS9MLAtshARIggZgkQAFk3bBSAFk3NqaPjALIdOTskARIwGACIoBWrlxpcC+hNO/xodfpdGUmjcoyiVQAeWT8eGZz+IqOUIYdg+e6M3R8+I/v5XZa7k+9bga9BZBe4wrezl//+lcKIHNQsxcSIAEbE6AAsm7wKICsGxvTRxapAJJdduTpmBxSaFV23FF3zOCuGd7hVFnJriJSXFK4CSPhxYMESEA/ApYTQJ5ZIS92YImyFMx3iZaOAgi+y5nasMpdX2gXGopWKUudRrKDPDJj1DD4EUcjy5tcy6R2NRRhlWeNIg/x1FK1C1gpNY1c82x7r7o0aiTOnpk23gKmDqXD43Uvl0OQJXR+lsEFzHxyn+vJ34OXMu+WkeVgHrelZ5ueIsnN4dwubGtfMqpukxe34fa0zd1fBtfoWHm25duXpmwmLfenV2zvQV2pRzw97xWvpWQqPM96SD73+cVVwzWTfObqm0kVKMZnR+6LUO/nUP7iUACFQovnkgAJjFcCFEDWjTwFkHVjY/rIwhVAsj3q4OAgMjIyMHnyZEyaNEkRQBMnTnRLDQqg0QJIJJCwEwHU3d2Ny5cvo6OjQ+EmXzxIgAQiJ2A1AeT+UO4rF7wki44CaFQGENwFpj3pKh+YoRYt9sPdI0vGn8QYuWL4A77fD/8iWv4AfHC4vo5PN6MLXjvhdKbCq3yT0wlnaupw/SS3QXHV6QlQAynw0jd/GSi+y4j8CLHhbtV2/fLwK4A85FI4c/csJu2Xr7qcEH6llXQ5lgTSdH96LpFTs9j8ybGANalUCeTLv2Dk3vT4ffAaU12pWxKNun9HCaAAsYswE44CKPK/y2yBBEgg9glQAFk3xhRA1o2N6SMLRwCJ+BFZUVxcjClTppg+5ljr0OFwoLa2VhFDqkCLtTlyPiRgJgFrCaDRNUr8LzeKVAD5I6xmuXh+KPbMxghQ+NjjQ7wiPDw+ZI/IBD9tegqKMQop+y7FgnvHs5FMEE/JovY78j3XPFrC2Clt1DKwMev2+GYIbYHn2Dxlk5alZMHmPlqIqTw8RZJ3Rs3GjS3Y5M6k8chsUucVNBYa709/sdWy1NAnc+jRH2u5z73HtGtKkN3wfNv3mxEU+V8fCqDIGbIFEiCB2CdAAWTdGEcqgFp3fwdPPN+LT37lb1D33adRu+ZpPLY2V9OEJ1xV1wtpOp0nGU0gFAEkoRNJMW3aNGWLZWas6Bud8+fP4+zZs0qjzJ7Sly1bG18ErCSA/AqBUR+KJT5aPhj7iWOgjAuvD/2Bih8HqscSaJmO97K1UXMLUkjZt8iweybD4xwRQCNywx+7YH2qbY5Z+NpnGZh7eZq/DBRf5MPn+IootZx08DH7NBZk7tAgTjxbC8hXOSnwlvSa70+/9+xoMeZ5H/uic8XFzz3n27aalabew34yn9wxHjUuPxlXEWb/yDwogMbXawhnSwIkEB4BCqDwuJlxVfgCqA+tbzyNL/7TTpR95rPIeeNp/C77QWx+Yj1KM7SNnAJIGyfTztIqgGTpktSqKSsrUwohUlDoHyIRbPLBVbKBZIkYBZv+jNni+CBgHQEUePmPOxLuD6eRCqBg274HED0BhY33+X/AbcN1bbQLIC8J4ympfAVKpAJIAamthtHI3e+ZYaLWKhrJPPKUKa6MHI/lVQHGr24ZP0qohDn3UQLIbxaWx4zc28/7+x0PdG+EcH9qEkCetZOG+/So3RRQAEkEh8cvvPdnrceqqb5L1wLE+C85eFapqeVdQ2j0Er3AEkzLX0UKIC2UeA4JkMB4J0ABZN07IDwB1IemHV/HF7+2H5X3fQoZrzyNHVMfxLdF/sgLr8aDAkgjKLNO0yKAREzI17x581y71/AwlIBkWR06dAiqdDO0MzZOAjFIwDICKEDNFm/kgWqj7ICW5UTwW9TYN6iBMn00LgHzqBOkdQmY32VRbtk1ut+wM4B8phpol69RRFRh4q4vNCIIPGXE/ZtE7YzOoNK6m5h7iVqIcx+dARR8CdjhAJIu6K93KPenJgGk1pryswzNLWgC3Ivu5WpqvafAQtOL/e+B2/wIIPe8Nf1+jP1HkAJobEY8gwRIgAQogKx7D4QjgBxVX8ddj+zHjQ99Fsm/+jp+W/ggNn/ldhSGqAMogCx2X4wlgFT5M3v2bKXgMw9zCMgH2JMnTyqFtrlLmDnM2UvsELCKABoROH4+zPrW2dFUG8VPjDR9wA2y9XbAor2unb6UQsueu4r5vU1GF4H2XxfHz8URZgCN1ADybnuswscj4mz4Oi3Lv+TUEDOAAo1P6TWkJWDAqDEPD901V49iyj6YAy2JC+n+9Ftbx3cJmP9i4+pwgmUAjcri8ljCGGh5mzLvQwu9M4A8xumFYYyaVGP99aMAGosQf04CJEACAAWQde+CsATQsZ/iK196HvjYw1hx+ml858w6bHr681iurfSPGwYFkMXui7EEUE9PD+bPn4+srCyLjTz2h9PZ2YkjR44gKSmJS+5iP9ycoY4ErCGAPLJG/H749P2551bt8oHejAygYeh+MkFGCxTvJTjy85GlYcEFkPTiW9BZXeYTTIJoqQHkT7CMKX+UaXvPx1uSeC+Naqnaho7K4V3MQhRAUhsonLmPzgAKHKuRsftf0uVfAIV4f/rNtPFTA8jrXmrBrhc7sMQrQyewjPQUPWMJRHeMgxSBdv9JiVD+SDsUQDr+gWZTJEACMUuAAsi6oQ1HAMlsHId/io1feh5JGx7GiqNP44XWddj0zOdRma19rhRA2lmZcmYwASRLkWSXr5KSElPGwk5GE5Ci0M3NzYiPjyceEiABjQSsIIBi/3f2JvzD0x/G3BQAPcfx6wf/HX/SGB+eRgL+CNz0wNP48By5oc6h6r4n8FMDMElWbTgHBVA41HgNCZDAeCNAAWTdiIcrgBQJtPc7+OI/bkfuZx7Egr1fx0/7PoVvf+tuzNe4OIgCyGL3xVgZQHPnzmXdnyjGTIpBHzt2TNl9jQcJkIA2AlYQQIWFhXjssce0DdjiZ91zzz3Y8LUnga8+itG7XY0U6928ebPFZ8LhWYmA3Fcjx+g6S3rfTz/4wQ+wZ8+esBBQAIWFjReRAAmMMwIUQNYNeCQCSGbVuvcF/PvvkvCJv1+Cd3/4E7SteRj3LddmgCiALHZfBBJA8pQsJydHWcvpuePXF77wBYvNIDaG89xzzwWcyLlz59DU1MRdwWIj1JyFCQSsIoCkcH4sHK+99prXMiavOXksr1mzZk0sTJdzMImA3FeeS91c3Y4U49b7fmpvb6cAMim27IYESGB8EqAAsm7cIxVAkcyMAigSegZcG0gA9ff3Q7J/fGv/fPOb30R2dgiL/gwYc6w1eeHCBTzyyCMBp9Xd3Y0TJ07E2rQ5HxIwjIAVBJBhk4tSw6O31fbdpjtKA2O39ibgWzPonpEsMytNjBlAVooGx0ICJGBVAhRAVo0MQAFk3diYPjJ/Akh2/pIMoKVLl47KOqEA0j9EYwkg2Q7+3XffhSwH88zG0n8kbJEEYoMABVBsxJGzIAGrEKAAskokOA4SIAErE6AAsm50KICsGxvTR+ZPAEn2T35+vrL8y/egANI/RGMJIOlRCkE3NjYiMTFR/wGwRRKIMQIigFasWIG4uLgYmxmnQwIkYDYBeQjz5ptvYtKkSWZ3zf5IgARIwFYEKICsGy4KIOvGxvSR+RNAkmlSWlqq7ABGAWR8SLQIIKldIMvAEhISjB8QeyABmxPo6+vDnDlzMHnyZJvPhMMnARKINgGHw6Fk4SYnJ0d7KOyfBEiABCxNgALIuuGhALJubEwfWaAMoIqKCr9Pu/xlAL3++uumj9vOHb7vfe/zGr4WASQZDYcOHUJSUpKdp86xk4ApBOSJvWzDXlZWxqf2phBnJyQQmwR6e3tx6tQpSC2+iRMnxuYkOSsSIAES0IkABZBOIA1ohgLIAKh2bdKfAJI3PFL/x99yI38CaOvWrcobJB5jE5g9ezbuvPPOkAWQZGXt3buXTyDHRswzSEAhIEtZRZgWFRUpxey5HIw3BgmQgFYCIpE7OzuVpdcif7j8Wis5nkcCJDCeCVAAWTf6FEDWjY3pI/MngHp6enDDDTf4HQsFUGQhClcASa9VVVVITU2NbAC8mgTGEQH5ECcF7a9cuTKOZs2pkgAJREpANlwQaSxfkk3IgwRIgARIYGwCFEBjM4rWGRRA0SJvwX4pgMwNCgWQubzZGwmQAAmQAAmQAAmQAAmQgPEEKICMZxxuDxRA4ZKLwesogMwNKgWQubzZGwmQAAmQAAmQAAmQAAmQgPEEKICMZxxuDxRA4ZKLwesogMwNKgWQubzZGwmQAAmQAAmQAAmQAAmQgPEEKICMZxxuDxRA4ZKLwesogMwNKgWQubzZGwmQAAmQAAmQAAmQAAmQgPEEKICMZxxuDxRA4ZKLwesogMwNKgWQubzZGwmQAAmQAAmQAAmQAAmQgPEEKICMZxxuDxRA4ZKLwesogMwNaqwIINlV6erVqwq8iRMnKl8JCQnKjimye4r6ZS5d9kYCJEAC3gTk75R8yY5w8ndL3RVO/l/9OyV/t8bzIXzUnfLU3a9k5yv5m05G4/nO4NxJgASiTUB9r62+lg0MDLhfxzzfh8vfaiscFEBWiIL/MVAAWTc2po+MAshc5HYWQPKiIx8S5INBZmYmMjIylG3pVQEk/1IAmXs/sTcSIIHgBDwFkCqB5O+Y/D3r7u5GR0cHurq6FEkkf9vk79h4Ofr7+xUxlpiYqPxNT09PR0pKipuDsPAU+lb5gDFe4sN5kgAJkID6Gqb+K69f6ldfXx86OzvR3t6Onp4e5T24/D2P5t9qCiDr3rMUQNaNjekjowAyF7ndBJD6ZFj+lQ8H06ZNUz4o8CABEiCBWCEgWUEXL15Ec3Oz8mRV3jzHsggS+SXH5MmTlb/pIn2i+YEhVu4jzoMESIAEokVAZNCFCxfQ0tKiDEF9KGv2eCiAzCauvT8KIO2sYv5MCiBzQ2wXAaQ+KZ80aRKmTJmiSB/5kMCDBEiABGKVgIhuyQa6dOmS8kRVMmTkiWosLBETsSXzkMzN7OxsZGVlKZk+PEiABEiABGKHgLx/dzgcykMN+Vf+9qvZnGbMkgLIDMrh9UEBFB63mLyKAsjcsFpdAMkLh3zokQ8I06dPR3JyslIHggcJkAAJjCcC8jRV3jw3NTWht7dX+Vtox0OtFyF/z3NychSRHwtCy46x4JhJgARIwCwC8kBDXrvkYYa8jqnLfY3unwLIaMLht08BFD67mLuSAsjckFpZAKmFnUtKSpQPCjxIgARIgASAhoYGJbVerXFmFyYifyTjZ9asWUpdCB4kQAIkQALjj4C8vz99+rSS3Wp0NhAFkHXvLwog68bG9JFRAJmL3IoCSF4YpP5DXl4e8vPz+UHB3FuCvZEACVicgLo07Pz587h8+bLhb6AjxSHiJy0tDbm5uUqdn1iuZxQpK15PAiRAAuOBgLyOyaYH8jBDXsfUXR71njsFkN5E9WuPAkg/lrZviQLI3BBaTQDJ2mB5MizjYiFQc+8F9kYCJGAvAiLL5Y3zmTNnlIFbcSmV/E0XmS/FnbUu393wtc1YNVVm1IJd9zyKLWs24tmPlCMVgLNmG+7ftAPw9z2sxcZn16PcdSK23b8JO+wVUo6WBEiABMYVAXkda2trU5aFqbs86gmAAkhPmvq2ZYQA6jv7Kp587C3c+M+PY63yPsL/MeGqKEgeliFAAWRuKKwkgNRaP7LkS+sHBXNpsTcSIAESsB4BqQ108uRJpaaCVQopy5t6OWbMmKFkcmo91m58FuuLGjzkjUvqFDVsw/0XV2HzykzUvPgH4IO+37sfhxep17Zh1eZVyFRlkdbOeR4JkAAJkEBUCEg2UH19vVIkWs/XMQqgqIRTU6e6CSBnE6qrHSi8dj4y6l/AXfftxM0/eB6fmZNEAaQpEhY4iQLI3CBYQQCpW7tPnToVBQUFuv7hN5cmeyMBEiCB6BCQItFSU6GzszPqS6xE/iQlJUFkviz90n5swJObVwFV9+DRHw9fpWT6FKHhxfux6bXhn5+qQWaJz/eqtqGjclgKbdoBJYsIu3DPV7do755nkgAJkAAJRI2AFImWGncig/SSQBRAUQvnmB3rJYD6Dn8Hd31pP+7Y8hxud/6UAmhM8hY8gQLI3KBYQQDJh4Xi4mKl0LOkf/IgARIgARIInYDU2pHlYFJYM1pZlOoy3rlz54axU5lL8BS4p96CXS92YAkFUOg3A68gARIgARsSkNcQtUC0Hq9jFEDWvQkiEUB99dvwlX+txfpvPYzKpu/go1/aj0/88Dnc3kcBZN2IBxkZBZC5YYu2AJKn1rIdsCwT4EECJEACJBAZAcmoPHToEGRJrV5PULWOSN64yy5f8roSXj0izwygINk+zADSGhKeRwIkQAK2IyCvY/IwQwpERyqBKICsG/5IBJBj79fx0X9swud/9jTWXnpBEUDrf/gc7qAAsm7Ag42MAsjcuEVTAMmHhaKiopDqQ5hLh72RAAmQgP0IyJtnqaWg7hBmxgwkkzM9PV3Z4j38N+we9X42FQwvB9sFrByu56PUAAJ23VOHUrXGj/t7jwKy7CtDij+7agB5LSUzAwL7IAESIAES0I2ALAcTCRTJzpEUQLqFQ/eGKIB0R2rfBimAzI2d2QKorKxMeSotxUqlRoTs+MWDBEiABEhgbAIidrTuWyHLwaQwtNQEMvrvrMh8eYNeUVEReV8eu3vh3HANn08/ic0rXQvD3LuA+fsePJaQcRewsW8onkECJEACFiYgDxbq6urQ3t4e9oMFCiDrBjgSAYTWavzuLx2ovGU1cuu4BMy6UdY4MgogjaB0Oi0aAigzM1On0bMZEiABEhg/BEIRQEJFCmoeOXJEqa0W3pKssdmKzJe258+fr0h9HiRAAiRAAiSgFwF5mHHs2DFIyYhwljVTAOkVCf3biUgAeQyn79gLuOcf9mP9D57GWhaB1j9QZrRoBwF0+xceQ2XOMI3eU9jx1Fa8NQrO7fjCY5VIO70Df8F7sXZmF6qfeA6/NQNiCH1QAIUAi6eSAAmQQBQJhCqAZKiSAVRbW2voqGW3r6ysLEP7YOMkQAIkQALjk4DIn+PHjytbxIe6WQwFkHXvGb0EkOcMRQZxG3jrxjzgyKwugFzyp02DzKEA8g2yPCkW4cQPCjb8xeSQSYAEok4gHAEkgz5//ryyq4reS8HkyWxBQQGL+Ef9zuAASIAESCC2CUhNO6ltF2o2KwWQde8LIwQQLlfjhz94F5V//0lUZgee+4SrWhfUW5dfTI3M2gLIJXVw4Ak8t90T+wrc9dBalCS7vtem/DyAAFr3BTy22JU+1Ht6B57a8hZWbHgIa2fKxb3o7U0Gzsn34dGmFuEU3m1gZgaQCKCFCxeGsTVweHPjVSRAAiQQSwTCFUBqPSBZEhbq09NA/KQ2gwilBQsWRFSgM5biw7mQAAmQAAkYQ0A+Q8jOYK2trSHVA6IAMiYeerRqiADSODAKII2gzDrN0gJo+V146OYCtLz6FLbuHiGiCJypLcpSMCgyR5Z7NWLGqCVgru8pAum82tYxpN+sSiUfaTTcZq5kHaEaTzyn/wIyswSQ/OGWnWEWLVoUsr03695jPyRAAiRgZQLhCiCZkywFk3pAycnDTyoimKg6DpE/erQXwVB4KQmQAAmQwDgh0N/fr7yOyaH1YQYFkHVvDgog68bG9JFZXwCVoMsnA0hZFqYKGiXDJw2nXnWJHa8aQK92Yt7NJfB8+9129hTSpqtSyZVJVHBuB46lrR2pMyRRCFhrKLIQmSWAuru7lSfFkydP1vxHO7KZ8WoSIAESiC0CkQggIdHU1ISzZ89GvBRMMooKCwsxbdq02ALM2ZAACZAACViagMPhwNGjRzVvOkABZN1wUgBZNzamj8zSAgjDS73gXfg5rAwgdQmZklWkSiX/GUCjC0zrFxYzBJAsFUhJSVEEkBh7rdZev1myJRIgARKwP4FIBZCIm3fffVfzVvKBiMmW73PnztX8Btz+5DkDEiABEiABKxCQ10F1a3h5LRrroAAai1D0fk4BFD32luvZ2gJIcHnX+3Fl5pzE7DBqAKlZPa5lY8FqAKl1hfQPlxkCSD50SO0fkUAUQPrHkC2SAAmMDwKRCiC5XjKAzp07F3bdHvl7Pn36dOWLBwmQAAmQAAmYTaC9vV0pCK3lgTIFkNnR0d4fBZB2VjF/pvUFkIEh8MoGMrAfj6aNFkBS+ycjI0PZ/UsOCiBz4speSIAEYo9ApAJIiMhy3BMnToQFR/qX61esWIH4+Piw2uBFJEACJEAC45uAvH6kp6dDPiN0dHSEDEOuk1pAWraFdwmgf1N2q4zXkDEU8mB4QdgEKIDCRhd7F44/AbQcn/w/N2FmkiuWfWf+hG/9xKPCtMEhNloAyfKvkpISTJkyhQLI4FiyeSCn8lasu3EuchISFRz9vR04V38Yb79ZBcdMPz87cxjVf61CzWUXvdRZ12H1DUtQmgm0nd6PXW+8g8Yu358NoOX429j5pyNoQyrKb7oDaxYVIFXJRO5Hf+dF1B/fj6r/kZ8PH0kzsPL223BdnhNH/vQSXjvulN5c11Zkoq36D3jpjXoMKKdnoOKWD+Fv5qaibd8f8NJfG4e/zwiHQ6Bg+R1Yt7wUmQm+V1/F0IQ4DPa3o/6v27F9XwtSZ63GulsqMTXOia7BFKSlJUG5k670o+NiI+qqq7DzUAdKvWKuttuPjpNV2P6bd9ASzkA1XKOHAJJuRABJHQUt6fOew5ICnPJmOj8/P/Boh3rRVl+L1oTpmF2UjfgJGibGU0iABEiABGKegOwcmZ2drXzJA+GGhgbloUI4h2wLX1NTM+ZGBBRA4dA15xoKIHM426KX8SeAohsWowVQXFwcysvL3bUimAEU3XjHeu8zbvocvvzhSmTEec50AG1HXsOfzhTg1lt8fwY4jr2MLT95DYPL78bdH6zwvvbiEWzf8nPUl9056mcDze9g+892wLnybnz8hgJ4+YUhJ+rf+AW2/tIlA1Ln3op7P7sO5RkDaPyfF/Afv6yGAzlYueGLyrUDZ3Zi6/d/geqLQELxatz12TtwXd4A6ne8gP/89RGILuIRDoEElN/+Rdx7WzlSR13ei/PNfZg8LRM9x17GC1uqkHHb53DXe2ZgoOEw6ieWomK6z1XORlT9ZjtOz/wwPuIbc8i9tB3f/e7LqO8LZ6xjX6OXAJInrseOHQupho/0LcfixYuD7+R4xYmmw3twJqEcy+bnI5ECaOzA8gwSIAESiGECUgJCHgSrWT+9vb3KbM+fPw/1v0OdvrwmHThwQMkiks8agQ4KoFDJmnc+BZB5rC3fEwWQuSEyUgBJrQjZ9ausrMw9KQogc+M73npTBVDK5Rq8c6gRzrgclC+txIykNhw51Iqiynnw97N3/vQmsPQWXJcHtB16DS8fAZbctAYVeUDLu3vQlrsMC+W/q1/DztpUVN64EuXy/7t/hz1DK3DLDQXoqX0H+093AGmlWLJ0FjKSLGpXAAAgAElEQVS6juCl57+H12rhJSEGGquw9Qdb8c6FEQGUMNCG6l9/D9/7n4sov/1e3H1bOTLgtLAAmoXZZfU4Wet5h/n7XvTvwIy5K7GqogCpKTmouK4SBWhB9e4jaOtzot2ZhqU3vR+zElpQ9d/vIHPNOlRktKH61Z3oXHgr3lsMNO57R8kQS51egevm5WCgdieqLs3F6utGYu7K3AKcZ/dj15v1cBg0bb0EkAyvurp6zDfOntOQN9k5OTkoLi4OPrthAVTXNwWFeelI8H1fPiEeGXkFyEoO/IbdIHxslgRIgARIwCQC8n5/0qRJyM3NVbJ0ZLmWZJF6HpEIIGmntbUVp0+fDrokmQLIpICH0Q0FUBjQYvUSCiBzI2ukAOrr68P8+fOVGkDqQQFkbnzHW29uAXR2J1747i9Q3VWOdV+4F7fOHsTpYxcweV4ZUtSf9ZVj3X334tZZgzj29rtIXrgCJajB9h98Hy8fH3BLmwnNtWjPLEPB1Rq8/Pz3sf3YAGbcsA63XTcDaDyExrT34JYbctCx+xf49o+q0DZrDT7393egIqker/3ou3ipsQjrPns3bi0bziYZaEHVz7+PrW8OuDOAJHvIcfxlvLCtBddtuAsrZ8h3LCyAyq7H/5qThcsnXsUuRQLNwqpbZyP78kn87q16S952qfPW4d7P3opyqHGUvKoCrP7svbhjWQEGLjqQMCUDA/Wv4YVtNVj4sbuxesYgjvz3d/GfO+qRc8Nd+OKdK5HTug+7z03D8iUjMTdqyZcvSD0FUEtLi1IQWusyMHnzXlpaqkj9oIcigN5GXXugs5JRuHgZSrNYQ8iSvygcFAmQAAlEQECt7yPiR15fRPrI64e/I1IBJA+aDx8+HLQYNAVQBME0+FIKIIMB26l5CiBzo2W0ALr++uu9/jBTAJkb3/HWm3sJWG8LGpt7MBCXgpwZBcgYasTeagfmXLcAGRiA09kDIAWpaQnAxWr8fud5zL/lA5g1WIPtz38bLx8fydpRBFB2GQoGarD9J1XIvHkdluS5agx1n6zCgYHFuGl5ARL6nHD2DQLxKUhNTXAJnR9tR/OMO3Df363BrMF6VJ3OwHWLMtG2+xf4/o+OY9bwEjBl+VhfC97560XMel8FcpTkCAsLIGX2LumDEyeBOfKvKoOsedf5F0BARsU63P13t6I8DYBkYv3mBXxvXyo+ft/dWF2cAEdjI9r6gISMqZiRlwrHkVdQ1eUdc+WtbVcd/ufFrXj5mHEL9vQUQE6nU9kSXmsxZ9/lvAGjzCVg1vwF4KhIgARIwEACUt8nKyvLXd9HHgJL5miwI1IBJO3LbmBS0y7QjmAUQAYGPcKmtQugo9j2Tz/BAU39LcEn/nk95o9x7oSr6sJ2TY3yJKMJUAAZTdi7faMEkNj+zMxMzJkzx6tDCiBz4zveevNbA8jZhpo3t+ONziX4+DqfGkAiXX79ArZdXIL77r5VuwCalomM1AQ4PZYDedYAGrhYje1btuK14/Go/NiXcdffzMDgse3YUl2Aj6+/DjmXq/GL53+DgdWfU2oA9VxwICUvAwnyXinOibaLQM4UWHgJmHpnqRLI2vJHRhtIALmygL6IO5bljNRiGqoYFkCeNYAG4Gisxo5f/xnO6z7tqvs0LP3sKIDkyakU0Az0ZNbzb4e8TZIU/nnz5o297S4F0Hj7s8v5kgAJjGMCUt9HMkNluZccIn60HpEKIOmnublZ+QqUzUoBpDUa5p+nXQDtxMbZn8XvNA3xdmw++TRupADSRMsyJ1EAmRsKowSQfLiQtqXSv+dBAWRufMdbb741gDo6W3B8dxVqLgJey8O21KD0zruwZlYCGv+6FT/eV4D1yvKgerz8o//E9iNAxYe+hLtvmYUJTSdwIXsOiq+qP4tH5fov466bZgDHXsMbHRW4ablrOdD3dmfijs+sQ3lKG97Z9j28cCTHJRKUJV0ex5DU/HkJh6evw8dl+dihd+CYuRKzMoCBC0fwzuUirJwbb3EBFBsZQLIbW8X6B/G5m2ag58hL+O4PXkN9qiqAhmsAXXSi4/R+7NwnO7KptZvsvQRMfXLa2dk55p8JSeEvLCzE9OnTxzwXGERXWxu6riQhNUnZGs/7iItDYmoakrkCTANLnkICJEAC1iMgGaEifqQunDwckNcT3/o+WkathwCS3cAkCyhQIWgKIC2RiM452gVQHxytDniqxaatn8RHv1eGTW8+juXDw3d9bwEFUHTCGVmvFECR8Qv1aiMFUGVlJRISvD/4UgCFGiGeHwqBUTWALo5c7f2zl9Cx9G7c/b8rkdNxBC9t242cm+90Lfk5cxw1bUDBrLmYkT2A+qq/4lzhe3CD+rPTHUiddx0q8mRHr//G7qT34UNqDaCf12PWnffi48sLMHD8ZWw7mIm161ai4EobGpsdru3c06Zi1tRUOA69gqqexbjp+hx07NmOnViJdUszce6Nl7A/90NYV2FlAeSb+WP9TKDAGUCBBNDnsHpGj7sG0MidNFK8Wy38bcci0DKfpqYmZReWYDuoyHmyS8uiRYvcT3iD/k6yBlAof7J4LgmQAAnYhoAsGU5LS1N29JL/lgxSLVmkgSaohwCS1yfZ1TLQQQFk3dtLuwAaPYem52/H+54q85I9/r4XaPZcAmax+4ICyNyAGCGAZLmAiB75wOCbkkkBZG58x1tv2gXQL1A9sRIf/3vJzhGR8zO83DIft96+EjOkFszw4TxThe2/fAkNM+7AnV4/G0BbbRVefvF/AGUZ10g2SHfFOtz3d7diVlIrTjUAhaW56Kh+Cd/70Wto7ANylruKCRf01aG6MQ0VCya7C0grxYSTZuHWv7/P2gKo7HqswtvDBaBVWrOwagWwy1ZFoGXsQTKAPIpA+xNAPnldttkGXp3LhQsXcObMmTHrAHV3d2PlypVjL/9SGh5Cf3cXelUrhgF0XahHXXMXhpCIySXlmD1jCrgJ2Hj768z5kgAJ2JVAUlKSsqGLlHaQBwaS5T9WfR8tc9VDAMlnjkOHDgUcDwWQlkhE5xwKoOhwt2SvFEDmhsUoASQpoeXl5aOeLFMAmRvf8dZb6qzrsHJREVI7alD1pmz1PUJg9M8SULBoNa6bnYmBtiN4540aOIuvw8rKImQmAAOX67B/dzUau1xtpKo/mziAjob9qNrTCCcSUFC5GtfNSoXTY4lQ+Y3XoSInExOT4nC17zLOHn0HVcfaXA2lzcJ171mIoqQ+XOoC0jOTPK51CYlZN6zGwgKg4+g72KleN96Cqfd8p5Rj5fIKZRv4I29WKVu7q0dOxWqsnJuJgbOHsXN3PZzIQcWNK1GePYCGQzvxTr1nYWc15pmjtji30zbwMveOjg7U1tYGzQCSN/nyhl8yOkM9hvouo7m2BnWtvYhLK0DZ3DIUpHPtV6gceT4JkAAJRIOALPOSUg7yrzzQDaW+T7DxilCSzx8nT57EiRMnIp6atNPe3u73YQYFUMR4DWuAAsgwtPZrmALI3JgZIYDkA4PsBDBr1qxRT4wpgMyNL3sjARKIHQJ67gImVGQnsOPHjwcFJE96Jd1ftoDXfFwdhLP1NI6faIRjMB5ZxfMxt2gKkv2UBNLcJk8kARIgARIwnICUbhBBI+JH/pVDXgf0OOS1pKyszC1/du/ejYaGhoibliLQ0o46Xs8GKYAixmtYA5EIIDgdaO0GMnIz4LpLgb76t/DG8UxU3jIfuWOMmkvADAtreA1TAIXHLdyrjBJAUhiuqKiIAijcwPA6EiABEvAhoLcAkqe5R48eDcpZ3viXlJQgN3est1PDzVztR9vJarzbPJw1NTEZaZMSEaf2MjEF+aXlmJbm/g7jTAIkQAIkYAECkukzdepUJetTXm+uXLmiy6jk84B83pBlZJKtI5mnUrtHjyVgMkDJZpU6QBRAuoTLtEYiEkARjpICKEKAel9OAaQ30eDtGSWA8vLylF1jJOPH82AGkLnxHW+9HV57eLxN2XLzXbhjoaXG1FTRhMvTPNZ7WWp0oQ1mYv9ElL9eHtpFQc6W4p2HDwf/nZGdXWT7d3njrukY6kVb/Qk0OgI8MaYA0oSRJ5EACZCAWQTkvbnU95EMHTkiKeysjlkyieQzhmT89PT0KNLn1KlTXlPSSwBJNuvBgweVHcl8D2YAmXUXhd6PdgH0Fr6x+mHsCNjFzfjXnQ9jOZrww79djW/gYbz+X3ejMMiQKIBCj5ehV1AAGYp3VONGCSB5guBvy2AKIHPjO95623n3TjimOsbbtC0z38IjhViyfYllxiMDEQG0f91+S40p3MGUVZXpKoDk6a68afYV9Z7jEwFUUVGhbQewcCfG60iABEiABKJCQESNPLSV7B89lnrJ0jGRPvIlmwxIxk9ra6vfueklgCSbaP/+/cocKICichuF1al2AbQTG2d/Fr8L2Mvtw7uBVeMbN6zHD3E3fvXmwwhWuZACKKyQGXcRBZBxbP21bJQAmjZtGgoKCkZ1SQFkbnzZGwmQQOwQ0HsJmLRXXV09pgC65ppr/D5Z9UtW2QZ+D84klGPZ/HygowUXnInIyZ+C+M5aVB9qxeRFy1CaxWLQsXNnciYkQAJ2JDBp0iTk5+crBZ5F9kdySNa/SB/JIpJsHxE/kpkT7NBLAIm42rNnDwVQJAGMwrXaBVAIg+tzwHElAxmpwa+hAAqBqRmnUgCZQXmkDwogc3mzNxIgARIIl4DeAkjGsW/fvqC7gEmdoKVLl0KeEms6PAXQvFz0N+5DdXM6FiwtR4azFvuGBdBsCiBNOHkSCZAACehNQISPiBpZ2iuZoOFu6S7tqEWdRcKI+Kmrq9M8XL0EkIz/zTff9JupyiVgmsNh+omGCCCNs6AA0gjKrNMogMwi7eqHAshc3uyNBEiABMIlEA0BJKn1119/fVBJ5DUfCqBww8vrSIAESMBwAmqhZ5H64W7rLuJIre9z9uxZRfycO3cu5LHrJYCk4127dlEAhRyB6F6gXQAdxbZ/+gkOaB7uEnzin9djfpDzKYA0wzTnRAogczirvVAAmcubvZEACZBAuATsJIBOYQbmFWdi4PwJnGhLQcncYqT1ncXxuk7kXcMlYOHeA7yOBEiABMIhICUYsrKylMwfeS0Jp9CzlHeQjB+p8ylLvOSrq6srnOEo11AAhY0uJi7ULoDGqgHki0OtCRQYEwWQxW4hCiBzA0IBZC5v9mY0gTV44Jk7UD689rflzXtRP+tx4LHHsdWj67ue+D5WTh3+xrkq3PuY50///0dJNz2AZ24DXn7gGbwGYM2Dz+COudJoC6ruHWlL2plVfy8e32L0vNg+CUB50y5feh5jLQELLwPobdS1BxplMgoXUwDpGUO2RQIkQALBCCQmJroLPYdT60fN9hGJpG7jrsdrEQXQ+L5vtQugPjhaHejTjCsJGbkZSApyPgWQZpjmnEgBZA5ntRcKIHN5szejCazBA09U4MhjLnEjx11PeAsgkTm34mU88LR6hveYFNkzA3CiYVgA3YXHn5mCKpFBGx7H92fV497HgMe/vxKZTic6DjxAAWR0WNm+QsAWAghD6O/uQm+AXeARF4fE1DQkswY072oSIAESMJxAWlqaUug5Li4upELPcp1a3+fChQuK+GlubtZlvCKSkpKS0NLSAodDn51buQRMl9CY2oh2AaT/sCiA9GcaUYt6CaBwC5pFNHgbXixPBe68806vkcsf+kceeWTM2VRVVSE1dXSZdWHPXcDGxMcTDCEwlgDykDlB+/c476YH8PiiI3hcEUbe14ssWnmRAsiQULLRUQTsIYDEVA3C2XYWTecuo/vKFWAIQNxEJGcUYEZhLtIS4xhdEiABEiABAwlIgeacnBykp6eHVOi5oqJCWSomu3qp2T4dHR26jFTGJOJHCkbL1vA9PT0hSalgg6AA0iVEpjaihwBqev52vO+psuFt4LUPnwJIOytTztRDAJky0BjuhAIohoMb81PzXALmRM22B3DxPZ4ZQHfh8SeAx32XfI3i4p3188yUquGMIQqgmL+FLDxBuwig3tajqH73PAaT00Zkj0ihTicG04pRuXgWMpgBZOE7jUMjARKwM4FwCz1fc801KC8vx9GjR5Uv2SFMj0MeNov8kW3hL126pPyr94N6CiA9ImVuGyEJoHOv4pmnfood1Y1eS8H6OpvQ6khCxvRc5H7oGbzyD5WaJkEBpAmTeSdRAJnHOlBPFEDRjwFHEC4BZgCFS47XWZ+ALQTQ1X5cOPo2jvcWoXJxMdImqlyH0HvuKPad6MGMJUtRlMYsIOvfcRwhCZCAnQjI0qrs7GxMnjw5pELPcs2yZcuUjJw9e/ZAar9FeqjLvOR1SzKIZKmXtG/UQQFkFFnj2tUugFrxs4+vwBN7xxjLnAfxyh8+j1INQ6YA0gDJzFMogMyk7b8vCqDox4AjCJfAWAJIagJ9H5UdLwWsAeTq2TPTJ1A2kKs4NJeAhRsrXhcqAVsIoCEnmg7twZmEciybn4/ECSOzHGyvxb5DrchZxCLQocae55MACZBAMAKSZSO1fiT7J5Tt3efOnavIHxE/x48fjxhyfHw85Euyh9ra2tDd3a0s+TL6oAAymrD+7WsXQK5dwN744NP4zVdWeBV3btr6SXz0e2XY9ObjWI6xiz+rs6AA0j+eEbVIARQRPl0upgDSBSMbiQoBfwLId8evFq+dwuBvFzA/tX787QJGARSVII/bTm0hgK440XR4D+r6pqAwLx0JHok+A84LaD4/iGncBWzc3sOcOAmQgP4EpGBzQUGB0rDWXb6Sk5MV8SPCSOTP5cuXIxqYCCjJ+pHsoYsXLyrZPnov8wo2QAqgiMIXlYu1C6CjeGb17fjdLdvw+kPeS7xYAygqodO/03AEkFS256EfAXlywCLQ+vFkSyRAAiSgBwH7CCBuA69HvNkGCZAACQQjIJk2aqHnwcFBzcKluLhYkT+1tbU4cOBA2JDVZV4iemSJlyz10mP5WDgDogAKh1p0r9EugHzG6XTAMTEDGcH2eR9jaswAim7sR/UeqgCy2PDH1XC4C9i4CjcnSwIkEGUCthBAUWbE7kmABEhgPBCQzB3ZcVckUCjSRcSPZAtJ1o9swx7OIX1KUWcRP2Yu8wo2VgqgcCIZ3WtCE0B9qPv5g7jnX19FU59r3EnFK/CZrz6HB27MCHkiFEAhIzP2AgogY/nq2ToFkJ402RYJkAAJBCdgCwE01Iu2+hNodHjUfIibiPjEVGRm5SIvPxvJ7sLQjDgJkAAJkEAoBCTrRoo8y5cIGMn80XLk5eUpWT+yPEvkTzg7fMkW7vI6JCsForHMiwJIS6Ttc04oAqj1V5/Cyn96C0jKQGFqH5ouAxnZgONyBtY/vxP/cmNo6UAUQBa7T0IVQCUlJRabQWwM59SpU2NOhAJoTEQ8gQRIgAR0I2ALAaTUAAq8BCw+dw4qy6cjlRJIt/uCDZEACYwPAlJnZ+rUqZD6PaEUeq6oqMCCBQsU8VNfXx8SLCmzkZCQoMimzs7OqC7zogAKKXSWP1m7AGrCD29fjW84P4mt//U4lu99EHPuBTaffBx9D6zGF889iKpffBK5IcyYAigEWGacGqoA+uY3v6lsechDPwIsAq0fS7ZEAiRAAnoRsIUACjTZq4NwNB3B4VN9mLZ4KUoy4vXCwnZIgARIIKYJSNaPFHoW+SOH1kLPGRkZStaPZPuI/JEdubQessxL+hXxI9k+cq3WbCOtfeh5HpeA6UnTnLa0CyDXLmB1X9mJ3/xdIfC6KoCexo2e/x3CsCmAQoBlxqkUQGZQDt4HBVD0Y8ARkAAJkIAvAVsLIACDjnpUHziPrAXLMHsKBRDvcBIgARIIRECyfWTJVXp6uiJ/JAvH6XRqLvRcVlamyJ+DBw/i6NGjmkGLNJJ+JMPo0qVLym5e8tpj9YMCyOoRGj2+UATQI+WfRe9/1GLTWngJoPk/X4+VmxbgV/seh/f+YMF5UABZ7H6hAIp+QCiAoh8DjoAESIAE7CmAhtDf3YVejxJArnkMwHG2BnWX0zFnSQUKUv3v3rl247NYX57qusRZg233b8KONRvx7EfKId911mzD/Zt2AP6+h7XY+Ox6KJer1/I2IgESIAEbEBDBI8JHZI98ydIr+ZKsm4GBUX9QA85I2hHxIyJn7969SpFmLYdk+0jWjwgf2RJeJJCdDgogO0XLNVbtAqgV2z61At9d/Fu8vnH+sADaj+Vrk1C9ow4Zd21D1VdD0T8ABZDF7hcKoOgHxGgBFP0ZcgQkQAIkYE8Cej+J3bdvn/IhI9Ahu8tcf/31Qc/xujZoDaB4ZJVcgwVFGYif4L/HDV/bjCXtw5JHOcUldYoatuH+i6uweWUmal78A/BB3+/dj8OLnsX6ogZsu78NqzavQqYqi+wZao6aBEgghgmIqJEvkT2S5SO7aqlLrkT4hPO3vrCwENdeey0aGxshf9u1HpJtJEu9Wltble3c7XhQANkvatoFEODY/QKeeqMQ9z10MwqVZV+/lX3AULj2cWz+j/UoDbGuIAWQxe4XPQRQKIXRLDb9qAxHnjh4HkYKoKhMkJ2SAAmQAAn4JaC7AMIgutra0DWUhNREj3dkcXFITE1D8hgrv0YJICXTpwgNL96PTa9twJObVwGnapBZ4vO9qm3oqByWQpt2QNpZhV2456tbGHkSIAESiDoBya4R0TJp0iTlS/5f5LuInnCFj+eklixZguLiYqXWT1NTk+b5yphE9Mt7fzt/fqIA0hxyy5wYigDyGnSfA62OPiRl5CIjtM2/3M1QAFnmNnANRA8BtHXrVmjZxcpiU4/KcGbPno0777yTAigq9NkpCZAACUSXgO4CSMkA2oMzCeVYNj8fiQEyfQLNWhE3rjqnruVehxZSAEX3FmHvJEACYRCQjB6RK6mpqUqWj/y3ZPjIIcJHMm70OKZMmaIs+ZIdukT+aC0QrRZ5lgLP7e3tYWUc6TF+vdqgANKLpHnthC2AdBgiBZAOEPVsggJIT5pjt0UBNDYjnkECJEACsUrAagJI5eyqBdSBXS92YAkzgGL19uO8SCBmCEg2j2TUp6SkKBk+8t8ifORLT+HjCWzevHlYvHixIn5qa2s1s5SxiSg6f/68UvMnFg4KIPtFUbsAegvfWP0wdgSc4s34150PY3kICCiAQoBlxqkUQGZQHumDAshc3uyNBEiABKxEwBgB9Dbq2gPNMhmFi5ehNCv4WjC3ALqnDqVqPR+lBhCwy+/3HgUkeyhDCke7agCh6h48+mMr0eZYSIAEYolAZmamMh3J8ElOTnYXbhbhI1uvG3WIYJKsH8kyEvmjtW6PnC+iSjJ+ZIcvvbKQjJpnKO1SAIVCyxrnahdArm3gfxdw2Ldj88mncWMI06IACgGWGadSAJlBmQLIXMrsjQRIgASsScAYAbQHdX1TUJiXjgTf+tIT4pGRV4CsZH+Fpz128QLQogqcTz+JzSsLFIDuXcD8fQ+uGkHKmdwFzJo3HEdFAjYnIBk9kuUzefJkZact2aVLZI/8a8ZRUlKiyJ9jx47h8OHDmruUrB8RPs3Nzbbb4UvLJCmAtFCy1jnaBZD/cfedews/+6fH8dYtL2DzhwtDmhwFUEi4jD+ZAsh4xp49MAPIXN7sjQRIgASsRMAoARRuDSArseFYSIAESEAlIDVzJPNGxI/8t8gUs6SPjEEyd0T85OTkKFk/UrRZyyHXyXilRpBsCW/mmLWMT69zKID0ImleO5EKIGWkzt/ii+/Zj7v3PY5QNoKnADIvzpp6ogDShEm3kyiAdEPJhkiABEjAdgR0F0BDvWirr0VrwnTMLsoOuN277UBxwCRAAuOSgBRvlkwfWe4lMkUEiplLp0Q4zZw5U9nhS3b3Evmj9VC3d5daP11dXVovs+V5FED2C5suAghSH2gnVrMGkP1uAM8RUwCZGz8KIHN5szcSIAESsBIB3QUQgMH2MzjeDEwvLUZW4iDaT1XjYIN8+IjH5LJKLChMg78FYFbiwrGQAAmMbwKyzCsrK0vJ+hHxY9YW6bKrV15envKVn5+vLNeSbB9Zevb2229rDoos+VKv1bozmObGLXgiBZAFgzLGkEIRQI4TO7G7DihcvhrzswFc6UPr0To4iktRGsZe8MwAstj9QgFkbkAogMzlzd5IgARIwEoEdBdAV/vRVrMH73bm4prFc5DR14iDB2rRn1WA7CsX0eLMxLwlFchLthIFjoUESIAEXMusRPyIhFG3bTdanqjCR2SPSB+RNpKx09raGtYuXQkJCUooZbmXFHseLwcFkP0irV0ANeGHf7sa3yh4Gnufux0ZV+rww/U34xtSAmtiLj7z07fw/64Nbf4UQKHxMvxsCiDDEXt1QAFkLm/2RgIkQAJWIqC7ALrShYaD+3A2dT6WzpmC/sZ9qG5Kwdyl8zG59zSqD51H1sJlmJ0dfBcwKzHiWEiABGKbgFrfR2SM7JRlZH0fqeGjZvjIv93d3UqGj/oVybbskvUjmUrnzp0zLWPJKncGBZBVIqF9HNoFkGsXsL5n3sW3P5iEvle+gIVffhWlN65H7ult2F3wdVT9ZD1ytXcNCqAQYJlxKgWQGZRH+qAAMpc3eyMBEiABKxHQXQAN9aL58Ns42V+ABeW56Dx+AE3xc7B04XQkdtZi36FWTF6wDLOnUABZ6T7gWEhgPBIQYZKenm5ofR9V+KgZPlKLR5U9kunT29sbMXoRWJK9JFu7X7582dQaRREPXqcGKIB0AmliM6EKIDxXi01rW/Gzj6/AE62fx2/+9CBKf/8FLHwgidvAmxg3Q7qiADIEa8BGKYDM5c3eSIAESMBKBHQXQAD6L9bi8LuN6BqSmSYip3wp5uUCbSeqcexSOuYtnY88v9vAW4kMx0ICJBCrBNT6PqmpqUrGj571fXJzc70yfGT3LXU5l4gfPYSPZ1ySk5MxMDCAlpYWRJI9ZPdYUwDZL4LaBVArtlwqeGcAACAASURBVH1qBR7pvhubbm3CN556FYVPvIVf3ZmLPgog+wXe34gpgMyNIwWQubzZGwmQAAlYiYARAkjm1+84jwvt/UjMyEdOViLirvajvbEWLXFFmF2YBub/WOku4FhIIPYJSIaMCB/ZVUvq+8gh4iSSQ9r0reHjcDi8Mnz0lEueY1W3d5f+pN7PlStXIpmK7a+lALJfCLULIMDx+oO45d7folWmmbsem//0ddyYVIfv/u+b8Uwml4DZL/o+I6YAMjeEFEDm8mZvJOBLYOKkXBSk9qCltQvj++0b741oEDBKAEVjLuyTBEiABHwJSFFk2clLxI9IE6nvE6kskWVj8v65oKBAac8zw8co4eM5L1m6Jv1K1o/UEOIBUADZ7y4IRQDJ7BzHdmL36SSU3rgCpamRzZc1gCLjp/vVFEC6Iw3aIAWQubzZGwl4EpiYXojF1y5AYWofmt/dj/2nHZRAvEVMJUABZCpudkYCJGASAZEkGRkZypeIH8n2uXr1akS9i/ApKytTxE9tbS3OnDmDixcvRtRmKBfLVvCSvSR1hEQ6RZrBFErfVj+XAsjqERo9vlAFkJ4zpADSk6YObVEA6QAxhCYogEKAxVNJQEcCivxZWo6cngYca8/A3OI0tJ+gBNIRMZvSQIACSAMknkICJGAbAiJ8JENHBJAUR9YjI0ekj3xJvaCTJ08q8kcycMw8RPyIwJI6QrLsi4c3AQog+90RFED2i5lhI6YAMgyt34YpgMzlzd5IQAi45U9vA/YdOIG23gRMLr0GS0vT0H58L/af4XIw3inmEDBTAA2216JadgFbtAylWawCZE6E2QsJjA8Ckh2TmZkJ2XVLxE+kBZFl2ZhIH3mfLDV2RPycPXvWNJhqjR+Zl4gftdCzHkLLtEmY2BEFkImwdeqKAkgnkLHQDAWQuVGkADKXN3sjgYlpsuyrHDkDTdi3rwZt7h1gEzB59jVYWkIJxLvEPAJmCyBlG/hFyzCbAsi8ILMnEohxApIdI7tvSZHn/v7+iGabl5eniJ/i4mJ3tk97e3tEbWq5WLKLRFyJ7JGvwcFBZamX0+lU5I/8f6RL2LSMw67nUADZL3IUQPaLmWEjpgAyDK3fhimAzOXN3sY3AVX+5A/Ln/Nu+aNycUmgZSVpaDu+FweYCTS+bxgTZk8BZAJkdkECJGAYgbS0NOTn5yt1fiKRPyUlJUq2jywdkyVekvEj0sWoQ2SPSB9ZSiZiR8YuBZ0lc0kVPkb1HYvtUgDZL6oUQPaLmWEjpgAyDC0FkLlo2RsJjCIwMW0aykXunDyB0fLHQwLNLEX+YBNONHEpGG8jYwnoL4CG0N/dhV4/uysPdjXgeF0n8q7hEjBjo8rWSSD2CYhAkS3Ypd6P7OoVTk2e5ORkRfpIxk9HR4cifhoaGgyBJ+NVdyGTDnp7exXhI0u6RP5EujOZIYO2UaMUQDYK1vBQKYDsFzPDRkwBZBhaCiBz0bI3EiABErA8Ad0F0BUnmg6/jbqAKyaSUbiYAsjyNwYHSAIWJpCSkoKpU6cqS6bCyfoRcSTip7S01J3tc+nSJd1mLHV7ZGxyqGJKlnKJ8JHxSoZPOMJKtwHGYENBBdC3/g0zZsxAfPzEGJy5fadEAWTf2Ok+cgog3ZEGbZBLwMzlzd5IgARIwEoEdBdACJwBpMw7Lg6JqWlIZg1oK90GHAsJ2IKAiJXs7GxMnjzZXScnlIFLXR/J9pGsIXWZlx5FldWCzepyLvlXXc6lCh/W7wklUqGfywyg0JlF+woKoGhHwEL9UwCZGwwKIHN5szcSIAESsBIB/QVQgNkN9cNx8TzOXehA8oxyFGXQAFnpPuBYSMDqBKTQsxRolkLPoUibhIQE9zIvqa8j4ufUqVMRT1cyfKRtGYss35KCzbKsS7J75IuHuQQogMzlrUdvFEB6UIyRNuwhgG7HFx6rRM4w87YDT+C57T4BWH4XHrq5BF3+fqYpVq4+0k7vwFNb3tJ0RTgnUQCFQ43XkAAJkEBsEDBWAA2h33ER586dRUvLZfReBTAxAyWLK1GUHhcbADkLEiABwwlIoWdZ8iUZQFqXfEmmkLqNuwgfET+tra0Rj1VElAgfkT2yrEvEj5HFoiMe8DhpgEvA7BdoCiD7xcywEdtBAK3Y8BDWTm3Bjqe2IqCaoQBCQUGBYfcJGyYBEiABEoicgBECaKjPgbbzzWhpbkG77HQXn4i4wX7E589H5dx8JNP9RB44tkAC44CAZNnk5OQoS7ZEsmipm7No0SKlOLQsE5OdvET8iKiJ5JAlXuqOXQ6HA52dnSFlIUXSN6/VRoACSBsnK51FAWSlaER5LLYRQDOBU68+ha27VWArcNdDa1GSLP/fhupXOzHv5hIp8w/ZZQC9p4aFkWf2UK+7DUUqzVQuBtqq8cRzYAZQlO9Fdk8CJEACsU5AdwHkWQQ6KRuFpXNQnD2IxoPVuJBRgaWzpyB+QqxT5fxIgAQiJSCFnqdNm6aIF61LvhYvXqxk/Zw9exZvvRV59rws8ZLaPZLxI0WiRSQx2yfSyBpzPQWQMVyNbJUCyEi6NmvbDgII8JQ4bah+4jm0KgKnS/nv3wrz4QwgyBKu47Px0M0FaHn1KbQvfQyVEMHzW9z+hcdQmXYKO94A3jv8861Ql45VA4u5BMxmty+HSwIkQAK2IqC7ALo6BOelszjb3IxzF50YkgSglFTE9TgRN20RBZCt7g4OlgTMJyDLvCR7R74k40eLcJHlXsuWLYPU+NmzZ4+yPCuSQ5Z5Sd/SzuXLl5V2WcQ5EqLGX0sBZDxjvXugANKbqI3bs4cAGgbsIXmOpa11ix3lp55LwM6L1BEB9BfgxrUoOOeq6+PK+ulC9QGgcjGG5ZFa++csumZOZw0gG9/LHDoJkAAJWJ2A7gLIY8JDA060tzajpaUFbZ2Dyk/i0gswd/4c5KVwHZjV7w2OjwTMJpCUlIT8/Hwlc15r1s/cuXNx7bXXKuLnxIkTYQ/Zcyevjo4OLvMKm2R0LqQAig73SHqlAIqEXoxdaysBBNeyLxE6f8F7/WYAKUWg3QKIGUAxdrtyOiRAAiRgawK6C6ChXrTV16I1YTpmF2W7l3sN9jhw6UIzWi50Im12JUqzuAuYrW8cDp4EdCYgdX5E/mgt9CxLxCTrR6SRyJ/29vawRiTLvKRP2blLsn1k+3YtWUdhdcaLDCNAAWQYWsMapgAyDK39GraDAPKq1yP1fpRlX/5rAPkKoK27WQPIfnclR0wCJEACsUlAdwGk1ADagzMJ5Vg2Px+JrPcTmzcOZ0UCOhGQQs+5ublKoWeRMFoKPc+cOVPJ+pEizwcPHgxrJJJlJH2J8BHxI8u9uMwrLJSWuIgCyBJhCGkQFEAh4Yrtk+0ggGIpAtwGPpaiybmQAAmQQGgEjBJAdX1TUJiXjgTflV4T4pGRV4AsbgUWWqB4NgnEIAG10LNIIC11eyRTR7J+JFNIsn7OnTsXEhUpKC19ifiRZV7ypXVb+ZA64smmE6AAMh15xB1SAEWMMHYaoAAyN5YUQObyZm8kQAIkYCUCxgigt1EXcDVGMgoXL+MSMCvdBBwLCZhMQESOulW77LClZcmVSB+RPxcuXMDevXs1ZQqp05Kizuoyr4sXLypZP9Ivj9ghQAFkv1hSANkvZoaNmALIMLR+G6YAMpc3ezOOQF5eHtKuWWdcB2xZE4Hmv/5E05NcTY3pcFLygg/q0Ip1muh99/e6DsYYAcQlYLoGiY2RQAwRkJo9U6dOVQo9a8n6kakvWrQIUuxZsn5Onz6tiYYIH+lLlnV1dXW5d/PSdDFPsh0BCiDbhQwUQPaLmWEjpgAyDC0FkLlo2ZvJBEQAVc16GIc60kzumd2pBD6Qfw5Tdv+L5jf1ZpBLWvxR/LzvJjO6MryPD00+jolV/6ZrPxRAuuJkYyRAAkEIZGZmQl6r5dCy9CorK0up9SO1gUT+OJ3OMflKto8s9ZJlXlLbR4pDy/U8YpsABZD94ksBZL+YGTZiCiDD0FIAmYuWvZlMgALIZOB+uqMAMjYGthBAGEJ/txP9Q4Po7eyAU/3cNSEOyRn5yMlKBDeAN/Y+YeskYCUCUnNHMnHkNVrkjGzvrqXY8pw5cxT5s3//ftTU1GiakmQVSduXLl1SvrQUlNbUME+yPAEKIMuHaNQAKYDsFzPDRkwBZBhaCiBz0bI3kwmkl6Vjf+6TONTODCCT0bu7uyX/HKa+9c/o7en1GkL81asYnOC9HVTi0FX0x418z/P/g/1MGh7r556dT6z8GH7azwygQPeE7hlAAAbbz+DgwXp0XR3da/K0ClTOzuXuYNH6JWW/JGAwAcm+EdGTlpam7OylbrMeFxen1N4Z6xBZJLV+Jk2apGT9iMgZ65C2pc/Ozk6lRpCWmkJjtcmf24sABZC94iWjpQCyX8wMGzEFkGFoKYDMRcveDCYwmDSI2pW1aJ7XjI6CDpT3lmPin1/B4fZ0g3tm84EIfDDvHL78m/+DK84e9MVNQM/EOPRPmADRPL4uIA5XMaT8xHX0xE1AypDrrMEJQLzHBUOAV9ZIz0QgxaN+p+//e47v4Hs/jafxgZgImi0ygK7248LRt3GsKxcLFs1BTspwvs/VQbSfPojDjUDJkkoUpjEPKCZuSk5i3BMQ+SLSJjU1VZE+koUjh2TiaN3WXYVYVFSkyJ+6ujocOHBAE1vpWw7ZEczhcGi6hifFHgEKIPvFlALIfjEzbMQUQIah9dswi0Cby5u9RU5gKH4IJ1adwMlVJ5HUnYTi/cXIPJeJ2YOzXRlArAEUOeQwW5AlYHm7/wXJnd2Y2j+I4p5+tMdPxNG0ZLTHR+cDP2sABQ+m7hlAV7rQcGAfzk6aj6VzvTN9hhz12HfgPDIXLMOcKfFh3mW8jARIIJoERPhIVo9k6MiXbOUuBZflEOET7u5aIn6mTZumZP00NzePOUW1yLPUBRL5wzo/YyKL6RMogOwXXgog+8XMsBFTABmGlgLIXLTszQACvem9ePNTb0ISR+a9Pg8FxwrcvbAGkAHAQ2zSXw2g2c4+LOrsRXVGCupTEkNsMfLTKYBMFkBqBpAjGyVl05GVMHF4AAPoulCLk+fiUcoMoMhvbLZAAiYRENEiy6tE9EiGjyp85Puy1CrS5Vby2i3yR7ZnF/mjRSCJgBIR1draqhR65kECFED2uwcogOwXM8NGTAFkGFoKIHPRsjedCXRM60DVhirknMrBtduuRdwV74wSCiCdgYfRXKAi0FmDV3B9Rw/OJCegZpIrXd+sgwLIZAEEYKirBceP1OCCdykoAPHImlWBBTOyEe9dEsqs24H9kAAJjEFAxI4IFlnKJcJHlnaJbJEvybKJVPh4dl9RUYEFCxYo4qe+vl5TbNTt4yXrRwpK8yABIUABZL/7gALIfjEzbMQUQIahpQAyFy1705FA9+RuvP7F1zFzz0wsfGWh35ZFAOXNWaJjr2wqHAK1e3f63QY+5coQ3tvuxMmUBNSnmieBEvPKwpmGZa/pv1Cr69h0XwJ2dRCOCy3oupqG1IRedHX3Q0o7xSWkIi0zExmTuAuYrgFkYySgAwERPlJLR4SPLOtShY9k4xixtCojI0PJ+pH29+7di66urjFnIbuJSYFpKQot2UJadhIbs1GeEDMEKIDsF0oKIPvFzLARUwAZhpYCyFy07E0nAoOJg9j5+Z2YcnoKKn9TqVOrbCYaBDIHh/D+S114I3sSLrqXBkVjJOxTJaC7ALriRNPhPTiTUI5l8/O52xdvNRKwKAFZ1pWTk6Nk+ohYEeljlPDxRFBWVqbIn4MHD+Lo0aOa6MiyMxFRUhuop6dH0zU8aXwRoACyX7wpgOwXM8NGTAFkGFoKIHPRsjedCEjNn96sXqz+zupRy7506oLNmEhgZs8AZvX04fXJaSb2yq4CETBKAJ3CDMybmYNRVZ9ku+bUNCSzBjRvShKICgGRKdnZ2e5MH1lGZUY2jQgnET+yNbws+ZIsnrEOEVOS+dPR0YG2tjZN9YHGapM/j00CFED2iysFkP1iZtiIKYAMQ0sBZC5a9qYDgbrldTh601G8/9vvR2p7qg4tsgkrEFjZ7kRr4kScMHEpmBXmbcUxGCOA3kZde6DZJqNw8TKUZtEAWfF+4Jhik4Bk90gtnylTpigFneXo7+83fLIim5Tl2Xl5mD59OhoaGrB//35N/UpmkmQktbS0oLu7W9M1PGn8EqAAsl/sKYDsFzPDRkwBZBhaCiBz0bK3CAn0pfVhx4M7sOTXSzD93ekRtsbLrUQga+AK3nO5Gy/npONKHKsBRzM2xgigPYgsA2gtNj67HuWowbb7N2HHmo149iPlEAXsrNmG+zftAPx9D8PXuU50XRtNuOybBKJMQLJnJONm8uTJyjIvESp6FnH2nZ4In/z8fOTm5ir/inS6cOECzp8/j87OTjQ1NY1JRGSVSCo5X641crxjDoYn2IYABZBtQuUeKAWQ/WJm2IgpgAxDSwFkLlr2FiGBfR/eByn+/N7N7w2/JY8PiUoj8qHw98BtHylHR9U9ePTHnk1vwJObV8G9sbzfD5DqB8wW7LrnUWxRLve8zvP7AD79JDavLBj50Br+TGLuyiWOHvTHxeFImnkFoVWIazc+i/XlakaZEzUv3o9Nr41G7DoPAX+uNSh6taO1v1DOM0oARVQDSP29VX4HD2Phs+tR1LAN919chc0rM1Hz4h+AD/p+734cXvQs1hc1YNv9bVi1eRUyVVkUChCeSwIxQEAKOmdK0fWMDPfuXUNDQ7rPTASPmuEj/8r/i+wRcSNfWpZ5eQ5KzU6SHb5EAPEgAa0EKIC0krLOeRRA1olF1EdCAWRuCGbPno0777zTq1N50X7kkUfGHEigP7byJmPatGkoKHB/lB6zLZ5AAp4EOnM68ecv/xnv/4/3I70tPXw4wx8kvWSPv++pEufcLtzzVZfWGXV4ySRV9HhmKrg+qJY7XG1s+NpmrJrqasWdtRD+TGLuyklXhvCBtk78ITcDvWZmAQ3HERrkgF7iRq92jLgJdBdA6i5gcVMwNTcVcSEP2vU7VQQnUtEwLGyL0KBIOpdsxakaZJb4fK9qGzoqh6XQph2u3z8E+X0OeVy8gASsT0AycCTbR0SMbOeu9zbp0q5nho8s01IzfORf2aEr3EPacjqdikAyY3lauOPkddYkQAFkzbgEGxUFkP1iZtiI/QkgeQGrrKxUtqj0Pb75zW8qxew8j61bt+LUqVOGjTGWGg5XAMmLs3xwkBds34MCKJbukOjM5e2Pv42E3gQs+e8It3XXKIBC+YDuEjuqAHJ9IFUzDZSfZXgsPQlBNkSHdHR7vaazB1cxAYfSR/8dMWxkXtkl3kuEfKXdH3CbkgHkdKYi1XNZkU9mWYuaTRbg+6HcX4bNO0DDugugSCcgWXOVHdjVUIRVks2jZOxRAEWKldfHLgHf+j5S0FmvrdtlS3jPDB95z+eZ4ROJ8FEjIlvQyyHZQpcvX47dQHFmhhKgADIUryGNUwAZgtWejfoTQCIbFixYgLS00bvGUABFFudwBZA8pTl8+LC7mKDnKCiAIovJeL9asn9e//LrWLNpDVI7Iiz87LsETDJ8/pKj1BPxzAryljrBI+B1ro/gGdUOBVBQmClXhnCbZAHlpKNnYui5IuH+rngtARte6gc/y73U8xTBA9dyvpaqXcDKVSgYzhYbkTv7kfkRf98fXpqkw1KycOcb7DprCSARqkvQ8aLHci4KICPCzjZjgIBa30cKO0t9H5E+UuMnkkOEj2eGjyzJUjN8WltbI8rw8TcuEUq9vb2QJV96ZytFwoHX2o8ABZD9YkYBZL+YGTZifwJIXtRKSkqUonK+BwVQZKEIVwDJU5qTJ09CfXJDARRZHHj1CIHdd+5GYl+iUvw54iOkDKAOj7o+gXtmBlDEUfFq4JquXlwFcCjNxCyg4RGogkeW6O3PWu+R2eU6wStzB65CxB3K8iOxOcPFiJU6T5moOdCAosV+vq/KjHEngIYw2C81R/rR6xyE/Fd8ShpSk4KIvuGaWZ43iLPmFDrKS1xZdkoNIGDXPXUoVTPv3N97FHBn4LlqAGFUnS997122RgLRIOBb30cekoa7jbtk98jDVTXLR97TqfV75F+jMnJEXknmkmQQSR9G1CeKRmzYZ/QIUABFj324PVMAhUsuBq8LJIBkTXNZWRkFkM4xD1cANTY2orm5mRlAOsdjvDfXldOFP3/pz1jztA7ZPwJTowBy7ygUrAbQcHC8BdBwDSCl7k+La+ei4RpAyunMABrzlk4drgX0+9wM9JtZC8gnPupyL8+C0H4FkN8MIJGHLinhnRnkkootOhWTHhNmGCcYkQE01HsRTXUn0DgwDXPzOnH8RCsGlbHFY/KcpVgwbezaQAp7paDzJuzwEEPuelr+vudZkJ27gIVxN/ASKxPQs76PCB95/yf1GiX7RpU+RgkfT66S9SMPdmV7956eHisj59hsRCC4APoWZsyYARGPPKxDgALIOrGI+kj8CSAZlLxYLFmyZNQvLzOAIgtZOAJIUoyPHDmipBpLkUHfg0vAIovJeL66+vZqDKYMYtmvlumDIYgAGllcNlzPx9+OYX62kQ60zEtpz/dDJwWQpjjKjmB9E+Pw7iQTdgQLEudANYAUKaRmAElWydmRbcllgqwB5BHmq/1oq9mDdy/Eo6B8AabhNA6e6EFeaSHiLtSiqTsbc5bMR0GKeUv+NN2EPIkELEhAre+Tk5OjZFxHWt9HsunlfZ9kEdXW1iqZ3GZtsy7L1GQ+srtXW1tbxMvVLBguDimKBCiAogg/zK4pgMIEF4uXBRJAkuIqL1qSCeR5+BNAZ8+ejUU0hs1p+vTpXm2PtQuYvHjLmwZ/8kcaogAyLFQx3XB/cj9eefgVvOeF92Byg/fveUxPnJNDxuAVrL7sxO9y05XlYDzMI6B7BtCVLjQc3IezKfOxtDwXaD+Dk81XUFA2Exl9p1F94DyyFizD7Cl8EmtelNmT3QiI7ElPT1c2ORFxIpIm3Po+knEjGfTyHtrhcCjv3xoaGkxBIhkXMn55XyjySrJ+pIYkDxLQmwAFkN5EjW+PAsh4xrbpIZAAkhc+eSGUpxfyBEE9/Akg20zWogMNJoDkBVyWfsmLuLyo+zsogCwaWIsP68SNJ9BU0YT3Pfc+i4+UwzOCwPIOJ9oS41GbkmhE82wzAAHdBdBQL5oPv426gelYuKgMWe5wDsHZfBTVtd2YtngpSjIogHhTkoA/AlKIubCwUPmRFEYOt76PPDAV6SNfIn0k40d22jLqkIeCInzkXxmzfIns6e7uVrZ116NItVFjZ7v2J0ABZL8YUgDZL2aGjTiQAJIORSzMnTvXazcwCiD9QxFMAMkLuCz/CnZQAOkfk1hvcShuCH986I9Y+PJCzDg4I9any/n5IZDbP4hKRw925KSTj4kEdBdAAHpbT+Dwu2fh7zl/Yu4cXFM+Han+nx+YOHN2RQLWIyDyR+rySMZPuIWRi4qKlIyfzMxMt/iRnbb0PkT0SKaSKnzkQa3IHpE+InwiKU6t91jZXuwToACyX4wpgOwXM8NGPJYAysjIUJ5mqAcFkP6hCCaAzpw5A9kKNFD2jyrq5A1MQUGB/oNjizFJ4OyCszjwoQO45eu3IG6ItUFiMsgaJvU3l7pxYlISziYxO0QDLl1OMUIAycD6Hedx7lwrLjv7lB3A4iZOQsaUfBTkZyOZ8keX2LGR2CIgu3HJ+6Zw5I9k3sh7YxE/kjUkGT+nTp3SFZBk36vCR2SPjFOKOHd1dbkzfHTtkI2RQAgEKIBCgGWRUymALBIIKwwjmACS8clTjFmzZilbVspTBwog/aPmTwBJKq8U7aurq1OKBwY7mAGkf0xivcU373oT2c3ZmPeneQZNdQOeVLeN3rTD1YdPMWB3Id/hEbh2gPLeGt63SPD9alsGjXq8NVvc048ZfYPYlTVSottIBko8M2pcO025t333KA+ubiPuc6+4d6Ly3HVKBqphFzkj5xNO2/oLoCH0d3ehdyDAaOLikJiahmQ6vnDCxWtilEC48keyfNRlXlLXR8SPvIfT45AHfWrhaXkPKBk9nhk+ZhWP1mMubCP2CVAA2S/GFED2i5lhIx5LAEnH8uRBagFNmTIFK1euNGws47nhqqoqr+lL4UCRP/ImIFDxZ/UCCqDxfOeEPvfe9F788f/8Ebd88xYkdRmxC5RL/kg+2sgH9+Ht2+H68F8gImDq8G5gXiLA93uAsiPU9CexeWXByO5PoU+bVwQg8L9aO/FGdioc8camibhlnsfObRs2bkTLJpFBw/dHqrpD3AZswBZseQ3w3gVuAzZ8egu2/Bjw2jL+NfuEV3cBdMWJJqkB1B6IQTIKFy9DaRYNkH3uEo7USALhyB/Jshbxk5ub697NS+RMJIdkEcmXWr9HMolU4SPL/yl8IqHLa40mQAFkNGH926cA0p+pbVvUIoBkcvLCNH/+fMiSMB7GEhDWhw4dUpZ9jSV/ZCQUQMbGI9ZaP/a+Y3DkO3D9L643YGquD/JFjhZgagFQsw2urJ0gAujTIneAlnMFKPCQQr4f/BWpZMOMDwMg69pkRVcv4q4Ch9KTdW3XszFF1hR1oAUFKBiWgMN5Ye7TvOM9cnWg71MAqYx8M4AG0HWhHnXNXRhCIiaXlGP2jClI5kpPw+5vNmwfAqr8EcGipdizmu0j56qFncOdrbyfk/4ls0cOqd0jy7kk016+F24NonDHw+tIIBICFECR0IvOtRRA0eFuyV61CiA1E0W2MM/JyfHaGcySE7PhoOTF//Lly2hsbFSyrjx3Xws2HQogGwY7WkOeALzyf1/BtduuRW59rnGjGF7CMyKAfJeAOV2ZPR6ZG74f9F3/P3weNuLZj5QjlQJI95ilXRnC+y524bd5Rst9bwnoJYDUJV8e8fWXMSSTd4kfWTY2ki2mOxQDVag1PwAAIABJREFUG9Q9A8hjrEN9l9FcW4O61l7EpRWgbG4ZCtKZ+WNgONm0jQiIfJFMnrGKJct5an2f8+fPK+JHdmIN91AzfeR9nbzHE/Ej0keLgAq3T15HAkYToAAymrD+7VMA6c/Uti1qFUDqBOWpiSwFKy4uVlJXeehDQN4IiPiRNxuhcqUA0icG46GV87PP49Bth7Dm39cYO91RAkhd4uPRrcdSIPnu6EyPkaVk7qsogAyJ28rL3WhMSUBDspFbwgcQQEoGWIGsF3TXBvKcpJcI9BCGqgjyrSVlCCAdGzVEAF0dhLP1NI6faIRjMB5ZxfMxt2gKiz/rGDc2ZW8CWuRPfn6+In5kS3g126ejoyPsiav1G0X2XLp0SRE/zPIJGycvtBgBCiCLBUTDcCiANEAaL6eEKoCEi7pjwsyZMxUZpHWp0nhhqnWeIn3kiZC8wZB6P3JIAcBQDwqgUImN3/N3f3I3ck7loKyqzFgIvgLI9/+HP/R7fngPtNRHGai/jCJjZzCuWp/RO4CSnn78JXuSgfP2I4BU+RNM7Pm5V+x8T+gugK72o+1kNd5tHt4EfmIy0iYlwr3ia2IK8kvLMS2Na8AMvLnZdBAC8j7H7EMyqNUl9Onp6cpuX4EyfyQraPHixUrWdW1trSJ/wh2ztJGYmKiIns7OTiXjR5b18yCBWCNAAWS/iFIA2S9mho04HAEkg5EXN3mBTE5OVtY0T5o0SflSU10phbxDpsoedStPeRIkxf5k/bf8t/DSuuTL92agADLs1yOmGu5L68Or//gqbv3GrYjvNTh7L4AAUpdw+avfEkwABZVDMRWl6E3mttZOVGWnot2wYtC+AijwkrC1GzeiYNMmbHFnhg0vBZy+ERvPblKWDjIDaPheGepFW/0JNDoCbANGARS9Xyr2DK21doxAJQ/UZNcuyewJNI4lS5ZAHmZKBvaePXvCHob0Je/j5D2eZPvIRh4s4hw2Tl5oAwIUQDYIks8QKYDsFzPDRhyuAPIckCo35GmLvADyCE5AhI186SXJKIB4x2khcOymY+jJ7MGSXy/Rcnpk5/jL2FGzPYZb9l26M0ryeJ0/umZQZAPk1b4E5nf1IukqUG1YMWhf4eNnid9wXZ8Wd50f1yjd94rPPTSyy5x94ql7BpB9ps6RjjMC8t4kmhJE5I8s5/Inf0QKLV26FO3t7di7d6+7MHOoIVKXefX09LiXebG2T6gUeb4dCVAA2S9qFED2i5lhI9ZDABk2ODasiQAFkCZM4/qkobgh/PH//hErfroC2U3Z45oFJ++fQOqVIXzgYhe256bjyoQJxGQQAd0FELeBNyhSbDZSAmq5gEjbCed6yUwXySMP2nyFzDXXXIM5c+ZAfhfr6+tDbl7aVJd5yRJ+kUhc5hUyRl5gcwIUQPYLIAWQ/WJm2IgpgAxDa1rDFECmobZtR2crzkK2f7/pP26y7Rw4cOMJXO/owaX4OJxMTTK+s3Hag+4C6OogHBda0N475J/ohHhk5BUgi/vAj9M7LnrTDiyAbsFD3/0Y5stmfgCa/7oBDz/v73uun9/y/76Lj80Djv78Pjz1qvKdkeudR/HL+57CKx7TFPmTl5enLMcSUaMesoOtZP3IsnvJ+pGsnVAOdZmXZBTJMi9Zwh/NDKdQxs5zSUBvAhRAehM1vj0KIOMZ26YHCiDbhCrgQCmA7B9Do2fwl8/+BcX7ilFcXWx0V2zfxgRy+gex1NGDV3PSbTwLaw9ddwGEIfR3d6E3QAkgSFHa1DQkG1z2y9rUOTpfApIVY/SOVJ4CSEoE+Ktz+JlvbMGNmd4Sx/N7UOSPmCKnWwApQqj4NH55Xyveu+VGZB37Je77hksBqfJHJI30qS7RqqiogHyJ+JFCz1oPtQ3hJeLo4sWLIYsjrX3xPBKwEwEKIDtFyzVWCiD7xcywEVMAGYbWtIYpgExDbcuOOqZ2oOrvqvCBpz6AuKH/j70zAYyquvf/9y6zZN8IJCHsAgERkEURULS4W5fnq1ZtLa6tqC21qGhdWtvX4lLaZzfbp7WlvvpcntpqfW5132UHgRCWJGQDsm+T2e49///v3DvJZDJJZpJZk3MtJUzunPM733MnufOZ7+/3E52AknITYxj06c2dOJhiRZU9/I6EMQwzaaeKOAASKWBJey3EK3Byxgy1y1U4MQdzAFGjEH8QxGEP3sequ57sHrrPYzesx8ZTs00AZLh/Jlca0Mf/XH/4Q8CG5ikoKMCiRYt4HSCCP+TaCeXwpXmRTpTiRale1EVMHEIBoYChgABAyXclCACUfHsWtYgFAIqatDEbWACgmEmdlBNtumwTMuozUPJeSVLGL4KOrQLFTg+O63Ljvai2hI/tmhJptogDoD4OIA86jh3CwdoO6LAid0oJpk/Ig8gAS6SrIL6xxKozVzAARI4aSqUChzpFgH8KV7DHSKoQANB3f/6/oBQv/7WVlJRg+fLlHPzs27cvJNEpZYzAEcEecvsQMIq2UyqkwMRJQoEEU0AAoATbkBDCEQAoBJFGyykCACX/TgsAlPx7GK0VdGV24a3b3uLuH6uzpxZCtOYT444MBc5q7MCuDDuOWEXeUKR3NPIAqCdC3dWM2gOlOFjvhJxeiONmHofCDLGHkd7DZB8vVk6W/moAEQAiEESHUd+nBe+vuhs+D1CfxwYDQPKneOAPb3Y7dMgJRIWeyW1E4IfcOwMd5PahmMg1RMCnublZpHkl+0Uu4o+6AgIARV3iiE8gAFDEJU3eAQUASt6980UuAFDy72G0VrDr/F3wWrw48R8nRmsKMe4IVGBKlxtFTg8+Fi6giO9uVAAQ88JRX4F9ZVVo86rInjQbMyfmwa5EPHwx4AhQoD8AZIAXszJznX9a1nVYv3EFirof8y/YXGvAm3PW4bGrZsN8Nq/Zs/u/b8R/vNq3OPnwABCMtC9eN6gep29cAXX7A/jV80Z61tSpUzF37lzs3r0bBw8e7K4BFGzbfG4fSvOigtDHjh3jDiJxCAWEAoMrIADQ4Bol2hkCACXajsQxHgGA4ih+hKYWAChCQo6wYVypLrxx+xtY+buVSGtMG2GrC3U5Fow7YQkWF+k4uOUL7G1UMXHhKZib3Ybdn29FuSMdM5achBnWo9j66S7UOkMdd+SfRy3ht2SmoN4iKEIkdzviAIi50bB/G3bXOowwFTvS06zorvalpGDctBIUpYv6X5Hcx2Qea1AHUC/HjQl/aMEmAOopwvwQCh/ciMUtPUWY6TTf9/9248/wTz0YALoRD/71KygyRTS6gPnN090ZzDyhVzz0mN+5znK89tMnsDU1lYMfgjo7d+7kdXsolctXBNq3X+QKoj9039Te3s7dQU6ns0+r+GTeXxG7UCAWCggAFAuVIzuHAECR1TOpRxMAKKm3jwcvAFDy72E0VrDr3F1wp7mx8IWF0Rg+ScaUkTXpeMzK11BdWorqTgvGHFeC4zK6UL6nDEc9KSieWYJiSwvK9pSjSXz4272vUx0uFLi9+CR7tMLD6FziEQdAuhMNh8pQ1dbPxSsAUHQ2MolHDQ0AwS8ty3T8tBquIP8uXQSAenfxMuAMPlyFO/7gDVo/x98BNFQZMzMzec0fWsukSZN4yldZWRlKS0u7h/QBIF9BZ7pXIqcPwSHq6BWLQthDXZ94nlAg0RUQACjRd6hvfAIAJd+eRS1iAYCiJm3MBhYAKGZSJ81Ewv2TNFuV0IGe29iOrRkpOCZqAUVsnyIOgCIWmRhotCjQPwDyOWt6Wq4bmvQGQAhM9/Ir5OzvDnpV10F1gAKP4QIggj/5+fl8WAI/qamp3PXT1NTUPRXVGLLb7dwRRGldBH06OztFitdoucjFOqOugABAUZc44hMIABRxSZN3wJEKgHhRP6sVVouF24AlWQYD69ko80veDtXr5Z8iBbtRSYadFQAoGXYptjFuu2gboAAnviRq/8RW+ZE1G9UCKnZ58WF2T2WPkbXC2K8m4gBIOIBiv4lJPuOgDiAT8LTw1KwgAMhv/b1btvdu0U6nBSsEPRwAlJWVxZ0/Y8eO5SlfFRUVvN6P76CxfW3mye1DaV4ulyvJd0yELxRIPAUEAEq8PRksIgGABlNoFH1/JAAgWVFQPHECCidPwJQTZiFr/FhY01KRlpUBe1YGlFQbmEWBLhtdJ2QGyDqDpOnQHE542hzobG6Fs8OBliPHUP7lPhw5XI3q8sqk+LRIAKBR9IINYaktRS344Nsf4JxHzoGt0xbCM8QpQoH+FTizsQN70m2otVmETBFQICYASHOirdMoigtrPmbMn43CVFEDKALbNyKGiBwA6kn3MkBR4L8NuQJTrYYKgLKzs1FUVIRZs2YhJycH27Zt44WbfXV9aB5K7aK6PoOucUTspFiEUCB+CggAFD/thzqzAEBDVW4EPi+ZABBZeqmgX9a4McjOz8PE42dg4pwZKJoxFbacDEh2C5gE7vOR+H/G11SCkB73HfSlxOgc44+3+zmAwgDGdEguL5ytnTh68DCqdpai8stStBxtQEt9I1xdzqB57fG6PAQAipfyiTnv27e8jcKyQsx+a3ZiBiiiSioFip0ezHS48XauqAUUiY2LOAAKCMrbXodD+8pQ16HDPvY4zDpuPDKtAv5EYu9Gyhj9wRHu5ik0V9mrC1hAChgvymyWcPY/r0+x5uCKhQKAmK5D1zVIkgz6kI+Az8KFC3HCCSegsrKSwx+6H/R18KIULyrmnKxO7pFybYl1jB4FBABKvr0WACj59ixqERMAKi8vB6VM+dpfEmghC63/pzaURx3Myhu1wPwGttntmDJzGibOKUHBrKnInzEZmQVjoHDgI/FuJ0ZGl5HkxQjr0P/8M75MAESP+cMg82kcBPUcNILUnTDGYZHLi7Yj9ag/VIWa3QdR9eU+lO8t4wUF430IABTvHUic+bdfuB1Hpx/Fyt+uhOpWEycwEUlSK3BaiwM1VhUHU61JvY5ECD5qAEhzoulwGfZVNsKtZqJ4xixMyk+F2vuXWyJIIGKIswLxdseEAoC8bkrbMm7icnLH4MKLLkJeXh6v9VNXV8cdPuT06ejoSAqndpy3XEwvFIi4AgIARVzSqA8oAFDUJU7sCQjkEOQh6EMAiH6ZkrW2traWB06wJzc3F0ePHu1ujUmW28OHD/MierE8lp17Jk7+2jnImTUJsKjQzZtZgj6Gx4ccPkRoCNjQf8aj5OShw+cCCozZNw4/x3QD0dc+OEQjqeZJGo0vS91ayLoEyaOj5UAVtr7yNj54+fW43oAIABTLKzJx56qeV40tl27B6b8/HVlHsxI3UBFZ0imQ69VwelMH3sxNR4cq2sIPZwOjAYC8bTU4tO8A6jp1wJaHiVMnIM9m7pMsw5qaDnsC8GBPrqjFMpxrJxLPZYzB4+pbmDkSY4c6hpXSSYOASYlJGCtnIt1jQ3nDse6buIVnLMLYKeN4rR+CPnQfGm+IFepaxXlCgWRSwNIUetkAAYCSaWeNWAUASr49i1rEoaaAETCiG4doH1S4uXDSBMxetggLzl+BjInjoClyX9dOtAMZYHyqIURsiNRQdAZndQO2/997+PKTzag9WBnzgoMCAMXxYkiQqVvHteK9m9/DwhcXonhHcYJEJcIYSQrM6HShyO3FezkiFWw4+xpxAKQ5UL3rcxxs6S8qO4rnL8a07PgSoCNfq0DX5I7hSCeeGyEF9E4G5or+/VywcGWbBCnNoD++VH3fh3m+v61VduT9zZeLBrSf0YSWk3s6fEVIBjGMUEAoEKBASlUaCp6dEpIuAgCFJFNCnSQAUEJtR3yDCRUARTtKRVVQMm8O5p+5HJOWzIe1MBdQJKjcnSNBT6ASBjyNzHQLcQhEMWo6HEebUbHpS+x+7zN8+fkWeD2eaMvGx48FAJp9+mVosk2IyXrEJMEVyHVWYs/7L/T5ZtOEJnx69aco3lWMea/Mi6l8Sy68Nqrzqc37ozr+SBicbsJidSxs74JFY/hsgK5gx3/l61Btydk1LKO97/UWaX0jDoCgw93ZAWd/v24SxAF07OLD6JzeFqtLVcwziALMycDomokRB+KwxwIoKcbNnA/2BAtTrbci/0/ju7/VfG49Oua3ij0VCggFoqxA2sFMjH1pYkizCAAUkkwJdZIAQAm1HfENJhEAUEZmJv7tlmtRcv5y6HaVp3TxGjx+xZkTqYyB737Jv8g07aLCHVIyJK+O6k934IWHH0P9EdPGHMVtjhUA+unRs6O4CjH0YArcN/b1PgCo6sQqbP23rZj62VTMeW0OyEIfy2Plrb9Gi5YSlSmXjgfmjovK0CNm0A8++ABPPfVUTNezqK0LKZqOzZkp6FL6knkCQM3jz4xpTJGY7KwpwPIAxv3yyy/jlVdeicTw3WNEHAAFawMvK1CtqcjKzsfYcTmwJ0jWnmbXIqqlGCwOCmhmsn2Q1z5FkwIrxklZKJCzkY9MjJUy+b/DPT7vKsN2VzlsqgW1NgEOw9VPnC8UGIoCijP0XxYCAA1F4fg+RwCg+OqfULPHCwBRSll+USHmr1yGJZefB9u4XGiS3p0WHvhGNsbvawfcIx8A4m99TDeQETgDrYC6jpErSKtvw+YX3sC2f32IuqpqMD06H7UJAJRQL6moBeMPgI7OOIp9p+1D84RmLPzfhdz9E49DAKB4qN4zZzwAEM0+q9OFmZ0u7E63Y39AYWgBgAa+JiIOgAZJAVPzZ+DEkvFIDf2+Pr4XtZg9YRXQNS/oDx2SrCBTTUehnI0CKRtjkYUCAj9S9pDiP8JacIS14hha4fu6gzmHNJZ4klBAKBB9BQQAir7GkZ5BAKBIK5rE48UDAFGdn5POWoGTvn4BsqYVQ7UqRo0fxqiWc08nL/LTmMwkkQCQr7tYr9byPFXN6EJGAIjiliHB6/GivfIYNr/4Oj79v3/B6Yh81zABgJL4BRhG6PdOfhHvOh5BY3EzOnI7OPSZ+vlU5DdZ0a72ODEyvHqvf6uMwUsvLPPw/37gufzGPiArIE1n6JSDO4sW3/Y7NAsHUBi7GNlT4wWAaBU5Hg0lnS7ku72otVvQYFHRoUiYePZVODLhrMguNAajJa0DqD9tmBdt1V9iV7kLRfMXYkpmfGsAxWALxRRRVkD3ekDt2elIl+y4O/VrQ5pRwJ4hySaeJBRIKAUEAEqo7QgpGAGAQpJpdJwUawCUmp6Gi265BvMuWQlNodo+EnSm81bu5ArqSUjvacPue1OaKDtCcMe/BpAvLopY0Y1OYrpkrkuSoTHAogEV72zCsw//Hm0t/VbrHNISBQAakmxJ96THcv+OCS8/CZcCuLwWdMECD4EZuhj9+IzMGL/+fEfgvyXGwMzv+wqaDySGRWfGPEEOdv+TAgDF8UqKJwDyLTtN01Ho9iLXoyHVqyHlq1djx7Tz46jK0KYecQAIgLftELZtP4rs4xdjep4AQEO7MmL7LE2LfZocdYQd7CiRinDM04AGvZ2fmiml4s7USwd7WrebRzh7BpVKnCAUSCoFBABKqu3iwQoAlHx7FrWIYwWA7Cl2HDd/Ds667uvIP+E4aKPxXlQHOsuq8a8/PcuLREfKDSQAUNReHgk1sC8FLM+jYbzTg6ldLlSm2LAzw47Yv2UwpBEpYPG9RBIBAAUqIFLABr4mIp4C1m8RaA/aakpxsDkDMxbMQWFqAnVSiO/LJmFn93g8Mem2GiiALMtQ1eA3ZXbJgtOl2ViqzMAful5Htd7An54jZ2BtysW9hhLOnoS9tERgQoGIKyAAUMQljfqAAgBFXeLkmSAWAMhmt+PMb1yKhV87F9a8TDDKoYptrdr4bQhPBTNMGppEqWES9JZObH/5bbz2p/+JCAQSACh+2xvLmQOLQJMzZ06nE2PdGr7ITEGzZfBPcSMdrwBAkVY0vPEEAApPr4HOTloH0IA1gFRkT5mH4ydmQh0tv3Mjd0nEdCRy/sTD/eNbJLmAAp1AM+UifEU+HoVmXZ+dWgVecn4KL3SssM7BGCVb1OyJ6VUiJhMKJI4CAgAlzl6EGokAQKEqNQrOizYASs/IwGV3rMbUc5fCyFah9JTRw3/oEuJpNmTHN9evQOJFohs37cOf730Irc0tw/rUTwCgUfBC/f8AMVgXMFr55C4P5nd04ePsNNTHGAIJABTfa08AoMjpn7QAqD8HUIK0f4/cDo3skbxeL+h3ebwOfxeQFSrOUI7HMnlGn3DKWT3e1XejQq+PV6hiXqGAUCABFBAAKAE2IcwQBAAKU7CRfHq0ABDV8ymePgUXr7kBBYtn87o4vEhy35IlI1levjYyPPnWzf/N29xTzWsJTV8ewquP/hn7d+weMgSKBQCaM3f+iN+nZFjglzu3Bw1zgsuDE9udeDcnDe39tOeNxvqsNns0hu0e09dxJqqTJPng9MYxkQ5LlK+JaK6VmR2O/OeItL6RTwGjXyY6nK31aGhzAtZ05I7JQ6oKeDvrUVvTCLngOBSLItDRvHSGPXb/AOg8rHvsCsxONaao/XAV7n4COO+ux3DFLONBx95nsPrB1/jXxuPAnqdX46E3gOse3IgVhcZz/c8LDNgHgMj1c7o8C+Ol3D5rel/bg3f0PWa7i2EvWQwgFBAKJLECAgAl3+YJAJR8exa1iKMFgKaVzMDFP7wFOTMmQlZkaLxBuuH8oc+4/GrURm1tiTSwr3OYJBmdwow/EqhCtOPwMbzy8B+xe9O2IYUcCwA0pMDEk2KqwAyHG4VON97PTY/pvGIyoYBQIHQFIg+AdDiP7sGWvfXwyjKg65DT8zHG1o5jjU5ASseUExdiYqaoART6LsX+zP4B0HVYd1cdHnrwNQPuTKrAM6vrcdrGFQDBIKzHxlOB91fdjbpuKOQwAdB5WHdXIR568Enghp7zngyyPJtsxdm2uVgmz+zz3SrWiHf1PTigH4m9MGJGoYBQICEVEAAoIbdlwKAEAEq+PYtaxJEGQPQp0ox5x+PK9etgzU2HVwYvUCtz5GEc1JXI14UoagtLsIF9AIjsQD4ApDOA0sE4FHO48Py6R7D7i21h28AFAEqwzY5jOEtbHWhSFZSm2eIYhZhaKCAU6E+BiAMg3YnaXZ/joDYZ804YD7luB7YcagMkO3KLJ2NS8Thk2gT8SfQrMpQUsB4AtBNzH7sCkyufwcu4yIRCD4F7gDjoye52AHWvewAANEXKxxmWOZhhKeoj00daKXf9eOPWaiDRd07EJxQYnQoIAJR8+y4AUPLtWdQijiQAorSv2UsW4IK1NyBjUoGR5iQKT/a7dwSCqD4QHZTE4aypx5uPbsS29z8FC6MWgABAUXt5JN3A6ZqOcxs78H956XDEMBUs6YQSAQsF4qRAxAEQLwK9CZWWEiyePQ6o34NN+7owYf6JmJgxGPg5G2sfvQwlZnpR3cc34v6/ADhrLR69vAT0sKP0eazZ8Gbwx+D3fEcpnl+zAW/GSddkn3ZQAMQBTtGgKWBBAdA56/DYVbMBv1Qx0kuBzOv8nCwfB5tiRbqa0i1jLWvmrp99em2ySyviFwoIBaKggABAURA1ykMKABRlgZNp+EgCoOlzZuHiH38PWZPGcV8L73qVTGLEIVYqBk0MyE01khiD62gTXv2PP2DnZ5tDjoYA0MSJE1FYWIhI16sIOQhxYsIoMKfDCRtj2JLRczOfMMGJQIQCo1yBaAGgg648FI9NBRxHUV3vRXbReOTYFEBSkTm2ENn2gX8br/rp41ieSRBnF0549DJMPPw81jQux+PLslD63KvAVwMfW4Ndcx/FZRMP4/k1DVj++HJk+WDRKN/joSx/IAAUWNcHHOhMRgXV+YHf128EcQAFgCNfbOT6WSrPRJHZ4csfAH2ql3HXj4t5hrIU8RyhgFBgFCggAFDybbIAQMm3Z1GLOBIAiJw/hRPG44ZfPwBLUa5R9ZjSmiRJAKABds7nACKTlMYLZBvpYEq7G39b+3Ps3b4TjPLEghzZOTk4eflpGDu+GJasHNjS0nkLV2dTA/Zt+hSdHR1DLiod8sV2zU/w+DKzuiSA7k+PQx5gaCfyNyoF/KPpXp84n732UVzm+ygbDpQ+txVZly9HT4TGfI7SHTg8cR5K0PN847mt+OjG+7ExYF30nGCfjJuDdb9hKkmlOddgw1v0nVX4CX9DZM5lfsLeveIjH+HG+zYOTYBBnqUy4PyGNnyQk4YWNcat4U3nQCt3EvS4A8K+NvgewNiPsFQydC8MV98+e143hLnDCnSQk03t/K7RSI4ej7G6X7fGC8fvtRIYjf/aDbAQ9n7GY4EhzhkdAPQ5Drb0F4AdxfMXY1q2OmCEfH/wEW78YAwevXwiDvOfZcbrCeWlyJoS8NjHz6P1RBMKbXgT3c+P0s+1EOVN2tMGqgG03lfv5wlzeSEDIKOANKWK+YpEy5Cx3HT9+ItFAKhTceMdbTf2spqk1VEELhQQCsRGAQGAYqNzJGcRACiSaib5WJEAQAWTivHv934X4+bPgMXX8lw2Cj6LDLD+LxAf2qE0MJ9OBhSS0LS/Es//5Deo3Hcg6AAWiwUFReMxddZsTJ9zIoqOm4GsseOgSEDtzs344r230drS7zuCCFy1Q3yjPdyZTcCAwE+a+3ucz+eDMWYqgy9tYUAARJ96GzDHB5Y4xKgxUiMMwOFbTLA0iH7mbIse+PGXdqbDhWyPjs+zYuwC8gNAH+UZQC5s+AOf5iaQC+uaGeJ1yQGQb8+HOEZYcQ528sgCQAb8CRWqCQB08skng+rpxeTwwU8fUOevYQGAYqK93yT9AiDTwdN9qmMPnln9EAr76+7lXwOIu4Nm81Q+4ziK6mv/jha5b4evXVI1PpMPwsFcsV66mE8oIBRIQgUEAEq+TRMAKPn2LGoRDxcAWa1WXP2jtZj8lYWQVIV3+DKK/xh/CwDU/9aRUcqnl68WEK+ZxBh0TcexLfvw5B0/Q5fD0e8g5L6y2WyYNmMmZp8wF3n5Y1F5oAztrS3cBRRvwv+YAAAgAElEQVS9w3yTjN5v6gxYAgOewIAlHNbwVIJCOBwOpKbyyhKoOwIUFhhf9zhngkAVeog7OmC4O3yn+Ls8fDUrgtahGB4Agg8YEbzhn473A4Da6lBXUGimQRSaDqAA6BQjAEQSfbWhHZ9kpaLJEkMXkA8AlZYiq6QEqf575O+y4ftkpJqUwAFHaqrxJoXOPzjNz1nm5+Qyx+oFE/xqlYBfiwcxzecYMfcq9chR1BWM63aR9LpGuVsLQBAAxNNZdp7QXQvFGP9+1Pk7zWgd27Jwmc8J57v+ejmKfNe3+Zpx9KzXqK+CXnVYjGu9znhsJDiABoKzvfbP57QbAAD1uYY24M1+3Vv91LeJ3g/FkEaOuAMopFkHP6nbBflcKxYIADS4YBE+Y9AaQMOYj1w/y+TpWCJP7zNKEzrwkVaG/dIRqOrALrFhhCCeKhQQCowwBQQASr4NFQAo+fYsahEPBwBRytG/f/c6zL/8XDCL8WmlBwwypX4R3AgbABkdsuiQeK94QJN4s3TQDQxjjP9NdInxNDODMvlcM8YjDPR21ykBKjxQmQVuSQWhKSPBKnhKVX8CG2dTDFSsh/F1MUmOSHFrrpFZKNvfAcSg83UqGnDglQ/x1MO/hcft7vcaiFsR6F5vvPzfHA8AgPxhkN8b7EBHT7A3+fwc8w15HwdQt2vE/KyzFwiKEACiN+P/BC4wi6PyDfF/s05wh8MLcpIY6Wc9NTHMN6MxBEDTHS7keTR8lhWYfxa1Hye9CsX6gAlP4eoFAXxwzJceZ1w78HOJGJDF5wDq7cjpuTb8YE932onv3FKUZpZ0AxT4jcfnoVQX/1SVQIjArx//9CMTyLR9hOdbFvg5m4LsawDw6BNvL/gVUDi3G0QZNVdGBAAyte3rBOu9rz1gzn/tfntgAj3jte+7hsrRWjKlG+75/9zo/3qK4vUfwtAJD4BMiMp/dnFwT6mYxmut92Pma5bXDTL2Cb2ckSGIIU7pViBaAGiiNIanfI2X+rp+duiH8bG+D51w8RRy+iMOoYBQQCgQigICAIWiUmKdIwBQYu1HXKMZKgAie/ris1bgkntXw2tXAWn4Xh/D/MIg6QpkL6BIMryKBJ3TIN20E5kAxwRD3RiIGQWnDYQkwSOpAFNgYx7okhcSx0Lh4R8DMpmHb1oTOEXT2qSDgT6Hk4igacC7jz6Fd194BV5P8IKMcQNAPm18b56P+N4c9w+A+qZRBcIZGjQw/cXvnAEAkC8cX8pWd/eaPilgMOpV8DcuRteavjWAelLAfClkvA7JgA4gAyoYYxsujx5QFXsARHpwF1B2Km8NH5OjOwXsI2DZchQGdcSYkRwpR2nmlKCQJiQAxJ0KpsOMuhTxw+dMo6/9nGUBcfV5o9rLAWQOFeBO4Y86SrHj8ETM87nc/FIE+ff9HEw+4NFzbfUGVj3XoAk5/DaozqyvMiIAUK+6UH6LDHQGBYVffgColzPMHKe9BY6M7O7XWY/WH2GMX3cr4+yB6g7F5NXBJ4k8ANLh7nTALVthhRtu3YrUNGuI9ff8Xy9+tc78gGj3z9Fgj/m/3kQXsGFdRHTv4+nnd/xQBpYhYak8A6cEcf00s058wsqwRzdq/ZCTmNw/9Lc4hAJCAaFAKAoIABSKSol1jgBAibUfcY1mqABoUsl0XPmTHyB74ji4VIIvw79xIN5C9W8kTYHUxdDV3AVNZ0jPzwSzMWiKB7rMk6ag8FwpgkOma4gZ0ETWTFLDNLilVCjwQIIXXskGhRnPDfWQGbmGTP+PJEFTJOIxkCXj8WgdtCLDaSQBTIanrhHP/+TX2Lt5e9Ap4w6AfG8Cut/8mvAkSApYaADIBDS+miH+byDNGjzBHEDd4vRJOekLmXqnAQXAmQAYECytLWgNIJ+7J1gLZf80sj5FUnsDr0I/OOX/9VDaK8/sdCFL0/FFZoxqAfnvFYwi4fwNZFBw13vd/i4dAwCZIPGt3vsTlgMotSdFsb/i4fy6CQaA/K9rvz0LmkLmDxEDwFQf0OOfykYQkqeQma+Z8YZmvQFQcCdSd5pYDF1lQ/uZ50vFCqwBFMwBRK4vE97w9Lf+HEABwC9IeqC/Ayi8QuJDW2Woz4o4ANIdqN65CQddWchGM1q0HBQV5IAagPEjxC5gocYvzoueAgSBNI3uMoZ3TCbXj1KCCVJen4F26ofxoVaKNnR1f0+kfg1Pb/FsocBoVEAAoOTbdQGAkm/PohbxUACQoqq47ud3YcrpC+GVKC1LikhKFPfnMAZFV2HzWmDxWNDU0IojLfWYMHMidJubAyBK5VKYbNTK6S6eo4I5dez5aBtSHTp0mw4mOWGBDI9sA2MpoJbrRm5ZaIeX+AuPSYeTuXDC0oWQ0qmtbnRrG1G6GWMEt8j3xKDqEhp27Mcfv3c/nF3OPsHHBwD1/uS4J90n8HEyTfTUAAoVAHW7gHzZS75aMoMUge5OdhowBYwk7F0fpFe6Up+aIn2dJD1JVfSm1nzD6vdGvK8LaSAHUPQAEL08Lmxowzs5aWiPhQsowO3hgy50DbyKCwK6tPVOc/IHQBu7IZqhPW833d3hjfbPhAmh1AAKcCH1OMP8XkpBAZAPDPXudGcUtw6AU92Zh2bNp4FqAAUCIB/k8AtnZAGgYK838zVlQmLf68lwTfVfA6hvp7/e14ZRYywgddCna7id4UL7NRH2WREHQMyLlvId2HW4zagp1+cIrQtY2AsRT0gcBeheSNdA92ZnSMfjdGV2n9hamQPv6ruxVa9InLhFJEIBoUDSKiAAUPJtnQBAybdnUYt4KADolHNX4oIffhssxcJTv8i5ww05wz6o+o3hflE1BRZdBdMUtDk6YEu3glmp9k+PA4jONVrOy4CuovrLCszJngRrVQPsBSokSxNS1HFwWAqoghAPslda1yDxEmii4QnI1LYewf7WKkxcMAO62eFs2MvtZwBeHNrU01flSNIYPvvd83jtv58DAR//Iz4AKFqrF+NGWoE5HU6oOsP2WLmAIr2ACI3XK80vQmOKYRJJgeTonBZxANS9BTqcjXVo0rIwNj8dakR+JyfS/sYnFnLlUH0e+juWB6XZU02ewdKyGNOhedzclWyXrFiTchEypd6Oz53sMG/v3sSi2RgiluqIuYQCQoF4KyAAULx3IPz5BQAKX7MR+4xwAdDE46bi2t8/AEtOOk+/Mg6jvPJwDw6SqNoPdxUZZh0q6ewr+MxvhEwgQ49RaWYjEYzqBgGHt+/HxbOXIkOToakadwepsIBJ5IU3Yg0neYvG5i56BtS0NOJfZVsw5ZQ50KIMgMwpjXWZEmsUTJsHz9y5vk8qmABAw73yRvbz7TrjtYBeHpMBtxyJV2qy6dXjShtKS/pkW+1oi7c7tY8vPNRW8/FTKXoAiH7BOdFUfQhVTV3cDSQracgrnoqinFBrAsVPl0Sd2T1AA4Zox0wQaLD0LFln8HgNAETHlfbTcLwykX/dwZx4R9+NzfqhaIcqxhcKCAVGmQICACXfhgsAlHx7FrWIwwFA9tQUXH7HapRccCpP/fLdcUQG/xhmHt5vy+zw5au/YyyeYAj35HR3ATP6gxkAiNK7yrfsxjdPXIk0Aj6SCzqsAKMC1WT+8ULhthqjW5lvzODJXKbvhsdB+V4S6pob8fcvP8HU5fOH0N0s/O3rdv4YSzfmZBIOf7wDz/zoV2hvbe0eVACg8PUdbc9Y2NaFTkVCaZp9tC1drFcokFAKRA8A6XBU78SWA81Q0zJhVwBvVxscyMeMBbNRmOL/uy+hJEnYYOh3K7l/4nlYrdZ+p58vTUIOUvC2a0f3OT4A9KVehXf1PahnbfEMX8wtFBAKjFAFBABKvo0VACj59ixqEYcDgOafugQX37MatrxMXgyZ0r64AydiKWDhLdOXKkV/k1Pn0JbduObEM2GjDmCS0yiiTN8hcCR5eFcwH9Chuj6S6SIyag/RYugGmTdm58WXe5rMqzjWVI8X936OyUsXUqXp8AKN0NkydQnpdOG19f+Fz994VwCgCOk6GobJ8Wg4pdWB/xuTMRqWK9YoFEhYBaIGgJgbDXs3YW9XMU6cPwlUrs7bcgBbdtYj9/jFmJ5HbRLEEY4CAwKgG9Zj46lFxnCOPXhm9UN4zRz8vLsewxWzgD1Pr8ZDb5yHdY9dgdm80JXDfIy+vg7rN65AUd37WHXXk/2GZbFY+qSBTZbysUyegZlyEXZ6y/Gc6+Pu519hPxWVaMLn+oFwlirOFQoIBYQCYSkgAFBYciXEyQIAJcQ2JEYQoQIgSr+66Vc/xoSlc+GVfc3WzRSshAJAKwG9EzWNn0CHy2wLT74fBklSoOvkXKKy1Tr/T6IS1gSCeBt5FVSFiG76VNUKjbmgMisKc5ehtcONF3dvxuRl800AFPtPU2Wdqh5JqN+2H7+75Z7uTybj5QAKVpB1w1sAAtpn9y26G6z1ez/tuxPjZTIioji1uROVKVYctltish4jNaengHb/qTq9C4cHLdIck4jFJNFSoPfPCrMw/Abq5DXQ3vcu1D5S0veiBoCgo6NyG7aUO5BZUIhsG+BsqsMxRwamL5iLorTY/86K1vUUq3EHAkDn3bUOhQ8+hCdNkIMPV+HuJygyH/AxYc8EAkXA+6vuBh7ciBUg4AMD/tDpYQCgLKRiuTITJ8vH9ZLgadcHKNWqMUnO511Zj7CWWEkk5hEKCAVGqQICACXfxgsAlHx7FrWIQwVAM+bMwqrHfwaNPkSUeJ8qno6VeA6gr8Dl2Y+3t/0ITO7ghYR0zQ1FsnLwo+teyDItwgA9PV8DiqJCZxqYpsNmS4PL0w4rxmL53Pvhdubgpd1bMXn5XEDizeCjtif9DUy5/uRq0hnD6z/6HT557W1+atwA0DWrgL9sxJuB7bLPWoVV2IiNbwW0c+fR9rzh63mj71+8dRdOePQylPAW0BswlNbnMd+YJJlwgtODKV1ufJCTFv2Iu7tg+QGga1Zh4182dgNCUHe4DW+ip637/ejd/j36YYoZYqMA32NqeR/wmu5/7wfqmhebmKM1S/QAEAB3M8q/3InDbb5GASqyp87D8RMyRVHoIWxoaClghpPHB4C4+2cS4EgFKsgBhHV47KrJqHj6ZeCSKzC58hmsfpC8QiYoag3NAbRUnsFdPxkBBZ5pWQR8PtHLsF2vHMIqxVOEAkIBoUD4CggAFL5m8X6GAEDx3oEEmj8UAJSemYGbH/0JMuZM7tPtK54lZYOngK2E21OND3ffB6/cTqwKuu6CKtk5tNKoVaoJgDRdhyJb6FHDAUSPMwMMWa1pcGlOKO5xWDrnNnicWXhp9xZMXr4IkNxx20FaM9Vfch9uwB9u+iGajjXEDQD1iGBCnSBtlv3f4G00W69PbKsDCgrhAwA+x5Dv34ZbwNdmO25Sj8iJL2hox8dZqWix8PLmUTqMN+8TQS25g+yj6RATAChK8ifgsPznAD7Cjfdt7BVdvwBo/E/w+LIslD63BtxVOIKOqAKgEaRTIixlcABkQhz4UsAIBi1Gy4cVmHwqQZ+BUsBCA0DzbFO462eClNdHEic8HPx8opXBjfjWKkqE/RIxCAWEArFTQACg2GkdqZkEAIqUkiNgnFAA0NLzV+Lc+1dDVnhvru5V+1q/m6WSY65GfwDI5a7Bu7vugBedkCQVjHVBRQqYpBkOIIk6g+lg5ACSrGDwcACkyFbe6tUHgNq6PGiqTsOlK++FIuXipb2fYvLyBd0dxWK9YNJZYQzUEYzawn/ym2fwxtMv8FSwoqIiFBYWxjikYG4eI4TudB9HECdPAACA6RbxpXj40kVGSspHjDdlwOmO73TBQi3hM6JXDNrn9vjo8EQs9wd5fqmBvfe2dxqQ2PdEumIiEUvvVC6qg9IDdoLvvQ8COxypHCL2fk4kYorfGAIAxU/7cGceGAD1reFz3YMbsbjlGazeNtd0/azGzhPJEVTBawSBu4OMr18bxAE0VsrCYmkqltlnQeb1DHsfW7RyfMrKcEwUeQ53W8X5QgGhQAQUEAAoAiLGeAgBgGIseCJNR6CDaIdktoMeDACR++frP/4+Jp52IlSzS5dvPT4AFK/19Q+AKvHOjtugSw7eAl7TnbDIdt4tTNM9kGSjGLTGGGQCRLzDmIu7gXSdksM02NQsVNczNB214VsXPACrNBYv7fkUU5bPN7uUxXjVZqFrj2R0PCNQVbd1H/7n3g1oPFYfJwDk08B8ExcE9gTWgeHPEAAoxhdPz3Rpmo4zmzrwcn4mL3Ie6cPfvbVrbj9OLh8IMh1jvWsDUUSJ38o70rqNnvF6/6wo5HWi/Fdv7D3Mxw0Y2L/DMBl1EwAoMrvm+7AmMqMFHyUQAFEtRGrNToeR6uWDOfSICYT8h3LswfbKyZgfBgBKkSxYJE3DYnkqFMjIsWb2AkCH9KP4WC/DfnYkmksXYwsFhAJCgQEVEAAo+S4QAYCSb88iFjGjOjJUwSZEADT1hFm44uF1SMnL4NDI13o9YgENY6D+AJDHU4OPdt8Dr9QByCpPASOnD922abwGkAxdIqePBlm28A5gDJ1QpTQOhRi8sCjZOFDJ4HKl4soz1kKR8vCP3QSAFkCXfPUVhhF8mE/lnc4Y4JQBq074isHd6cRL9/0ntn3wWZwBULBaP+YCA9w9/NFAABTwb5ECFubFEebpy1ocqLGpqEjpv71wmEOapwc6PXyjBAId/5pPDVj++HIU+tIHA6+NoQUinpWwCoS296/iAr80UP/nJH9dsKgBIOaFo6kVekYO0q1mjTrdjbYj1ejImIiijJHTBYzgj8fjifpVHswBRPcPqnqhX2cvI4za7iLQAM7x1f2hFDB/MOTfBaxvCthceQIWS9OQK6V3r80HgJpYB0/3+kI/GPV1iwmEAkIBocBgCggANJhCifd9AYASb09iFhE5gOjmKVQAdPaqy3HazVfyTlmaTOAhnlV/esvUbw0gdxXe3XkXNLQD5OphTsiSDTKjekAEgCTokod3BKPHCabo6ICMfGjMAyY5oUq5KD3kgceVgWsvuBsqB0AfmwAoZtvVPRGtlZT3SoCFAyDAAx1fPvsmnnnksTgAoLOxdm0hNmygmh69P9XH2rUo3LAB/DsBnaCCAiCzNpBR+FkUgY721VXk9GBGlxvvRbkYdG+Qtwpr19ZhA3V+6uUAAn5CAMjnHgsGDKMtiBg/dgqEuvc1a/Ho5SVoFQ6g0PeG2sDv24TdDXYUTZ+JSVkeHNm/B+WNMornL8a07JEDgCjtmeBMtI/+UsBUVe12AkUihknSGCyWp2GKlN9nuCxrBj5j+/Gxtg+dcEViOjGGUEAoIBQYtgICAA1bwpgPIABQzCVPnAnDAUCqxYLvPvkIcksmQabaM0kDgCrxzvbbockdYJLKU8Covo8s6dA0o+6PxAGQBkVK4zWA3MwDR2c2VMULu90BWc5G6QEdXncWrvvqXbDIPgC0EHqcGBgBLKr/o5r3vR6ZwVvfhkcuvQnZWdkxrgEU6PbocXkEtnzuU9MlmMujV+t4kQIU7Z8Y5za0Y1NWKhqjWAw6EABx0ONbmH+6YK+9928RHm0VxPixUaB3nR+EuPe9fo4EqyUWm+AjPkvUHEDUEbKrHpVlZTjc7GtUYMeYqSWYXpwDnyko4guKw4Dk/qEPsqJ9RBsA5SANi+SpmC9PCrqUvXotdltqUcOaor1UMb5QQCggFAhLAQGAwpIrIU4WACghtiE+QZDrhY5QHEBzT16My391N2AxUqYIAlEb8kQ5+ncAVeOjPfdAkwwApDMXZFgBxQ2vF1CldDC4uDNIlajCqISGNgVH62WkWXRMKGZgsh37DzHoWjq+edYPoCDHdADFFwD5wydefFtneHv9n1D66ZYYA6BEuQpEHENRYGanCxmajs2ZKUN5uniOUEAoMEQFoguAGlF96BCq6jvMnlCjDADx1KvZ4HXDUYv3V92NJ33Flo0Hu1O1eA2fWeaZlL5V5f9cOtNI1/qPf/aFTcN1AMmQeY0f+pNC9yYBRy1rxiZ2CAdwFDSXOIQCQgGhQKIpIABQou3I4PEIADS4RiP2jFAdQJTnftOD96N4xYm86LFTZrBTh6ykAECH8e6O23kNIElWeVoX7/wFwOlS4HIoSEun8kDtUGQZmm7D3v0qPFoGrMyJWdMZdEVG6X4GSU/HtRfcZaaAfYIpyxfFpQYQh3bkAKJPeakLGO8IxssXoXn3YTx/7y8wZsyYEXvdioVFVgEbAy6sb8MrY9LhMouaRnYGMZpQQCgQTIGoAaDAFLBsoLFyLw7UelE0wlLA+nUA3bAO66oewkNvGPV1Jlc+g9UPFmLdXXV46MHXego3/x246CqzTfuE9di4sMXszGXsmH+B5/9jjHfa9HccDQcAzZSKeHevQjm7z+XRwZzYwso5/KGC04qi8L/FIRQQCggFEk0BAYASbUcGj0cAoME1GrFn0E0MQaDBHEBFE4px8183AOk23vacas+o/TiAJOigrCRJl6F5NHhcbsi6Do0sOmbVIKodxM+SdNDD5MwBfUbJVEhUnlnygkHm9XhCPkwAQhSE0qKqd+7Dt5afDd1dgXd3/BAepRMSqA18O2TY0OXOwaFDndA1G2wpbowfr8JuAzocMg5UUG2gdMi6F9Onu6HKCvYflLkD6PoL1kGVc/Dcpg8w+aT50GSNg5fhHhIzKioRYPMtmx5TFQVKqg2arEORjHNIWzqP5uVam0CI/u3pcuP1e34DT3vncEMSzx9FCixo64JTlrAnPXot4UeRnGKpQoGQFIgeAKIi0M3wpuch02YWgYYOZ0sjHLY85Kb4HgspzIQ+afAUMH8A9Fr3WrrBzpZsXHFqNnf4PEQAyPf1G3SqUbQZ/kWdefPUnnuToQCgYikPy+QZmC0XB9X2C/0AL/LczIzf4wL8JPQlKIITCox6BQQASr5LQACg5NuzqEXcXxv4k89cgQv/4/vEZ/jBO4cZDdP7xkLFlYlhNDvxxrP/QN2hw7B4vHAT12EEdWTDqkJ4R6IRCGHoJviQjQLTHIJQ01PyuIR+EDAhVxLd2rJOF5769W+h6VV4c9t6HG2tR1q6irRUAkEpqDtqw9EGgl9pgOxCiq0LGak2OLp0tHZqUNU0QNdQWORAhi0d+ytcUKQsrDpnLWzIxo333AOk2aEwcgZF4mbarOxsqmrcXkpQU2w4+dwVmLVkLnjhBs6HuJhBhaE6BTv+8k9UfLYjJnURQt8dcWYiK5Dt1XFqcydeyc9I5DBFbEKBEaVA1AAQ/0XtRdvRw6ipb4NT04xPC5QUjJtWgqL0SPzOSoytGAwAXffgRqwo9KWAmTHfQKCnyEwBMztwmWlhvnSvh94I1t6975pDAUBM16BrXv6x1kmWEnxVXRAU6uxjdfhEK0M5O5YY4ooohAJCAaFACAoIABSCSAl2igBACbYh8QwnGACi4s9X3HEzZlxyBiTKO+K4BlAGAECyruKZX/wXvnj5HShuHYquw0vdtnjLdQ0y0zmoISBk0RSAkaPFcNJQfSFyAHFYxMK5SeVYBLpEYwF2m4oP/vUGnO4a/OWVe9Hs6ILV7kZBEfV/t6HuiAaHm4CTHYxAE/NApdQwsngzLxTVDmheZGR0Ijs9H7VHOqFIqbjugruRhlx89evfREeHA2DkZAonzqDMzEjlIjcWkyBLEjSCYjKgeHXkTC3E9Q/chvySCdzuQ9isP9MRAaC6j3Zi27Ovw+32Ff+M51Ul5k4WBU5pdeCYRcXB1Ei3hE8WBUScQoHYKhA9AKTDUbsTW8qa6Zc1dE2F1eqF252KiQsWYkrmyKkl0z8AMsEO9vRN6ZoFw/HDXT5+BwdD6FUvyEgd63EOBV4hoQAg3ePm9xb0e3umUoyr7af3GuYYWvGRdx+2s8rYXoBiNqGAUEAoEAEFBACKgIgxHkIAoBgLnsjTBQNAWbk5uHr9OuQvKIHCU47I+dM/ACJntN7lwfob7kTbwSPQuduHgI8MhWCPpEHhAMhwEDGZ0tBMtw+zcCeQDC8k3c6hUKgHk3XKKDO9STrsNgUfvvsWWjqq8MTf70MXAxRVBtM6oKoSmG6Bpmu8LpBOHcG8XliUFB6TpnmgWGxgugdM70R6Sh6cXV2wKOlYdf6dSEUuLvjaVejqcIJJtJZQoxzgPHJD6QR2CEpJ0JjG/7ZqClwWDVfefzPmn3+qmXrX/zgSY2jccxib//wSOlrbIhCYGGK0KDDW7cWJ7U68kZc+WpYs1ikUiKsCUQNAVANo7ybsc0/ErLGt2F9jxbTpKajZU4v02QtHVBv4/msA+cMc3zYHT+nq/i65hfA+Vt31ZL/pX6ECoEwpBdPlAkyTCvC/jg/hNR3NU5QCXG8/kw/jYh6e6vWxXga3Wao7rhekmFwoIBQQCgxBAQGAhiBanJ8iAFCcNyCRpg8GgAqnTMTVv/gh0iaMA31mSLCDtx/vxwFEcEjrdOPha29H+6Fj0CUFisRQOHUSZpaUwGpPgQbqe0FuF6pjQ3WALFA1GZrsgVfR+NcSU6HLZo/zEETitXMoaYpq6TCGjuZ6bPj5A2hsP4wnX3kAXQSWqAi0W4dqoXMU6F5y+pCjhkHTNCiqsSqv7oKqpIIxoz18WkoWXM42WKR0XH3+HbCzXNz/8C+RmzOGO3YM79EQDqJlksQ/GZQlD5gkw8uAxsYm7Nq+DZ3trSCliWxdfu9NmH/hCthIM7/iz71m5Q4ihs7Gdnz++2fRVF03hKDEU0azAqc1d+JwihUVdstolkGsXSgQEwWiB4C8aNq/Cbtb8jCzWEf5wVak5tnQ0eDC2LmjAwAZqV892+jY+wxWN5zGU7+6Dwe5g+px2sYVMB71SxXjbiCzNlCgU8jv6vB3AOVJ6ZgmjcN0uZD/rZr3Bg90/g88AQBom17B4c9RRr/nxSEUEAoIBZJXAQGAkm/vBABKvj2LWsTBAND0E+dg1a9/DN2uQqVizrI0KABiHV48dLmQBjoAACAASURBVN1atJQ38ILR4wsK8bNHHoGSk4kUF2CrbYSnSEWDpQXZegYs0lEougyPXIIuFZB1CxR4ofeb6BRMAtNRRB4aSULZzi346unL0NJ2CI+/9BN0SRokxcULU6vc6aPAozlhUaiujswBkEoOIfqcTvPAomRCZ27uYEpJSUeXqwU2KRPXffVupLJsfLJzDxYtWkz8hruOhnPQEG2t7ZCsNjghwaszfPreO3jyD4/B4XTBqntx2T03Yf4lZ8DCdPJH8XkDjUc8hUxncEPG1t8/h6qde4cTlnjuKFSg0OXB8R0u/Eu4gEbh7oslx1qBqAEgaqvQVoPyBismFMmo+XInqjsANW8G5s0ej3Ql1iuN3nyD1QCK3szGyIVqDkrU8dzpc5w8Luh0z7g+wpfeCv69hZbj4FA07NNrox2aGF8oIBQQCsREAQGAYiJzRCcRACiicib3YMEA0MKzTsOlP70NukLJSdT63SgCPVDWk9ZBDqA70Hi4HhpT8bUrLsc3vnENZMkN6Ugb6v70NIpvWIFd7k8wNnMaCuQvYPHa0Jl7MzzU9cqbyrtehX+YfcOYhgO7tuO805agua0ST7z0ANxKFyTFAs3TCVW1Q2cKvBwAketHgubVoFrI46TxNq8WNYW7f5guIyU1BZ2udqQiC9dccBtSkI8d+w5gySlLoEpDxz9kACJs5XZ7sKf0AMYUFcElp0BjEmorDuKR//gxjtQd5TWRrrz7Jiy45AyzBHf/e0DuJx0yDv/jQ2x59Z3wJRTPGPUKrGjuRLndwp1A4hAKCAWip0A0AVD0ok6skeMBgAqkLEyWxmKKlI9Z1mJY5YEdky3Mgbc9O1GHFhyT2hNLQBGNUEAoIBQYpgICAA1TwDg8XQCgOIieqFMGA0Bfv301Tvj62SG3Oicw5Ol04RfX3IGGw/U81err3/wGvnbVlbAwJ5hXhVbdAHl8PpzaYTB7CtL1dqheFe0pE3lXLVWzwkuNrsJoA89bqHNhDVBVumMbzl6x1EgBe/lncMnU/j0dmrcNisXCW857vB6oKhWhBryaBgtPAdNMN5AVVFCZIE1KSiocBIBYDlZdsAZWjMOmLXuw8KQFBhAbVg0gCR4qEOlxwWK1o8tL3dEk1FZVYv1PH0Bd9RFoqoar7voOFl10Bq+dRLW4+52Tt6eV0PT5Xrz3p+cT9VITcSWwAuQCmtPpwlu5ohZQAm+TCG0EKBBxAKQ5UL3rcxxs6U8cO4rnLx5RNYDIvUt/on0US7mYLOVz8FMoZfHpLLKKTEta0KmpsPMerQZ7WS3qWHO0wxPjCwWEAkKBuCkgAFDcpB/yxAIADVm6kffEYABozW9+jvwls8KCHN4OF35x7R1oqjjG256uuu4afPvb14ExL6wcXlh4NjwVblZ0L3RZgQYGVZd5KhjBDaozFFYGGK//Y9QoomPHli04acE8HGurwOMv/gxu2QFJtkH3tkOxWE0A5DYAENnlvV6oqoU7cnSeDkZFoo2e9vaUVDhdbbDr2bjm4rWwogB79x7EkqWL+JzD4T8mr+FrZkzn6WuEcA4cKsftd96NuuqjYQEggl8apYI1OPDCDzeMvItUrCgmClBL+Gq7BeXCBRQTvcUko1OBiAMgpsPRUIHy8io0OAwXrZyah4IxWbDRrzpJRebYQmTbh5e2nGi7RR/W0J9IH1NlcvmMxVR5HPKR0Wt4RZKRoth6PVbFGrFbr8ZevQbN6Ix0OGI8oYBQQCiQkAoIAJSQ2zJgUAIAJd+eRS3iYADoRy/+CZYJuSEDIO4A4gDoTg6AqF389devws03fZu7aRTJCcZs5LOBDAUy3bT52qjzNl6EMOhGVYPEy06Hf9A8W7dswbx5J6DNeQyvf/i/8EpOyJICXXMCigIJCnTdC5nmpu5mmg6Z6gFRgWUqCK2oxH54l3eb3Qq3xwErS8dZS/8NzJOG0n1lWLZ0sdmQffg305pkFMaWaEIAZYcq8L3b70JtmACIAqai1LLDi9d++J9wOBzhCyieMeoVoI5gC9u68NqY3m96Rr0wQgChQAQViDgA8sXGdDhbj6KmqgLVjU7IqfmYNGUyisak87RlcZgKUEdSnRpE0H0A3XHIvYo4U1HnwY5D7Bh26VUc+jjgGux08X2hgFBAKDDiFBAAKPm2VACg5NuzqEUcCIDsdjvuevG/oIwN/U2gAYDceOTaO9BcWQ9FZ7j+hlW45aYbIWvk+iHvjwxd0iBrCnSZQA/BDyou7eHdv6iTF6itezjFlY38L9M2xLB5yxbMnT8PiizBq7n5fNxbQ4CEAycjaaznXthMIuNOHJ+rx/dd8gVR6pUMi5yKpsZWlO4vw7JTTuI3jcPzAJmpa7RkvgYCYkDZwQqsWXsXqmvCcwAZcUqAh+HTh/6M2sPVUbtexMAjW4ElrQ40qwr2pfX+lHtkr1qsTigQOwWiBoB8S9CcaKjYjX1VbfAiFRMXLMaUzOF/YBE7haI3E9X4070ePkGaZMe5tkW8bTu1bx/sKNVrsUOvRCmrhUa/s8UhFBAKCAVGsQICACXf5gsAlHx7FrWIAwHQ9Fkzce0T66HZQv/I0AeAHr7uTjRXGADohhu+hdU33cAhD0+ZYowXeSb8olDbdhPDGA3OezCO2WIrpPXyyje+pzOGzdu2YM68ebAqCp+X5pLoRo3R/xsttHgtnW4U5D+vb6CeykL0HGN8HQ1NTSgtK8PyU5aGVadowIXwqaj+jxHT/oOHcNsP7kJVbegAiLeHB4NFp9bywM7fPIf9u0tD0k+cJBQIVCDLo2Flcydey0tHl+mOEyoJBYQCkVMgWgBId3WgobYCldX1cGiANXs8Jk0oxtjc1FHvAKIeo+OlXDg0B+q8Td0fAq1LuRQZcmq/m0vAZ4d+GAfYkchdAGIkoYBQQCgwAhQQACj5NlEAoOTbs6hFHAiA5i5egK/97n4wiZqmG1BEJrIgA176B9EK+h4VUZYMkENfuzrdRgpYZT0//8brv4VbbrqB32hxd48JOWgIDlUko4U7YRpfIWf/RXL8xIvl0JQDwCju3GH81C9374Zst8MqG+CG2tdbNEA3qQ+tyQBPflWcuwmSb/YeIMVMOCMzHW0dTXDpFiw+cR4UHo4xEn0OaIxI6tCnrOF80kpzmelvYNh/sBzfW3s3amrCKwLNaykxibuAdvzhRZRt2xW160UMPPIVOL7ThUyvhk+z+n9jNPJVECsUCkRHgYgDIOZGU/ke7D3cbPyOpkOxIz3Navw2UlIwbloJitLD+d0UnbXHatQ02EAFnMfLucbfUh5SYMHf3Z9hs+dAdxiBAIjuRrbo5dimV4Bq+4hDKCAUEAoIBYIrIABQ8l0ZAgAl355FLeJAALTszDNw7vrvdmMM7pzhKEgxatVIXo5s6BGPCYBUHXA53PjlNXfyNvB0HgGgW2/6dljFkv09OD0L7kEsgSLw6kEagy6T+4XB3eVEa1MLmAzoitEbzIeYOCSiblrd8KfH6eOPfvxREzVXJ0cSASz6OiMjE2n2FLN8kQ9OGRDHAEKhu6aMOY36R76vKQVsKADIh9IUXUL5C+9j85vvRe16EQOPDgVOa+5Eg1XFHpEKNjo2XKwyZgpEHADpTjQcKkNVm5Ha1OcYBQAoV0o3QY8P+OQav+sDjlfdm/Gpp8che2/q5fz3NkGfrawcx1hbzK4DMZFQQCggFEhmBQQASr7dEwAo+fYsahEHAqDzv/5vWLr2WxzyeGUGq8ZgY9SxS4bEZGgyg1vWeKlmzXTxqIzB1enFhmtu5wDI5wAKFwCFu0iCMlRdSKG4KGKPB2V/fx0p9Z2Ycu3FgN0KXVJ4ly3DUeQ3Q68HAr9h3DjyotUc/kigakIK0yBLbmoEC/iKVXMoJkGXwqpe1A19IgWACEBRal3bJ6V48y/PhiulOF8o0EsBu6bj9BYHDqZYsD+1/3pAZ37z9ogrJ+ke2NsPRXzckTrgK6+8MlKXNiLXFXEANCJVGnhRhVI2T+ky3D25GGe2aB9MilbWiedcH+OY3oLxaj6aZAdamGiaMJhu4vtCAaGAUCBQAQGAku+aEAAo+fYsahEHAqCrbrkBJdd8Fc52J3Z9+BmOllWgvvYIMnNyYEmz49RLzkbOxCJQd1kqhEjZXQpjcLa5cN8lN6KtrpnX4Ll59Q34/q03h+2J8V8ouXo4t6E0L78P83z/JjTjlij9SeYnyU4PWjftgnPHfoz91gUAT2FRINGT/RkPx1vGf4ZDyPDveDwe7iSyWq09YRj1mcFkxjuEcb8OBz4cOUFh5IySeQFrXzJY6JsV4AA6UI7v3f5DngLmVTV8467vYNFFZ0An5xLVLurHYGQk0RkAqHN7OV77/V9DD0GcKRToR4EMTccpLQ4csanYmW4Peta53/s12vTBC6iGI/LJRcDs/HCeMXrP/eCDD/DUU0+NXgGScOWjEQBRu3ZN0/jv13APquhHwKdQykEB/zsbWRj8Zw51+0xV7bDJFrShC3V6M46gtfvvJtYRbijifKGAUEAoIBQwFRAAKPkuBQGAkm/PohZxIAC6Zu2tmHbZV/D5y+/g9V/+Nzo8GrxMR6quoXj2RFzzsx/AVjyWmrlzIEEFiHkNoDYn7rnwuu4UsDXfuxl3/uD74dR09rPoGCld9IfgjVfT0dHRydubWywWZGVlwWJRIemMp3rReUqXG1XvfoHs8QWw5WfAMjYXkqry7l/c/2PeeBrlewyYo///WkU11XX4cs9eeHUNn378CQoLCrD0lCWYO3cOFAtV9pFh1Qn8NMGjpEHSZai6C0xOgVdSeT0gXiOJ0NBAtYqC7qAfAGIayg5W4nu3GzWACAB9867vYGEIAMhIUDNqALVvP4Q3fy/eEEbtBTPKBrYwhgVtTmR4NZSm2VBtJ/dbzyEAUHwvCAGA4qv/UGYfbQCIwA/9CeWg3+WqLmGsmoUp0jgOfQoJ90h+H8qEMFAj60Ada0E9WtGquFAvt8HByL0rDqGAUEAoIBSIhAICAEVCxdiOIQBQbPVO6NkCAdCq21Zj6qVn4K8P/AYH39oMBTpKvDpKZA9mf+sC5Fx/Bdoz0zhsoKQnXdK5O8UHgBoqj/Gyxmu+uxp3rr0tTCZCIMVwsxBT0XWGTZu24B///CdqamqRnZ2NToeDO3JWnrkSZ525EjmZmZA1N2o+3ITsMQVInTOF1/rhBZplFVSfyChAbXwhmUWfvRqDy6vj1lu/j03bd0KiNvFMQ2Z6Gm77/neRl5WF5acsAWwOqO1vo+vIq0gZfzV0z1G4Gt9GStElYLYzIEl28g6BMYsBmsIqAxToAKrArT9Yh6rDteiCE1ffvRrLLj93UAcQ6c1rNTEJHdsO4c3HBABK6BddEgY33unB9C43UjUdR20WtKgyHLKEeXc8JhxAcdxPAYDiKP4Qp966davhSu3ncDqdOPnkkyHLI6Nos9frBTmABjqsUDBGT0WNt9G4A5CAb9m+ggI5OySV61gralkzjqGV1/GpR1u324h0VFVKWheHUEAoIBQQCkRKAQGAIqVk7MYRACh2Wif8TIEA6OrvfgczrjwHrz3+Ava98BIuLczDItWOWVlONM44AZVfuwjt4/IhMQW6TO4aAkA6TwHrdgARALr1Jqy7/bZ+1m/awHlaE2/UbpRRpo7tcEFjMvYfrMCHL70Oi5dh2aVnYcq06ZDNttT19Y3YsWMnDhyuxNxpkzElJRvp6WnInDUFTr0Bdc2b4GVtSLdPRWHmSZAlM2FNUsxuXRZQ6Z7nn30Rzz36SzS63WiwqNApXQwSxudm49xzzsPZZy3B7IktcFauhc1TBmYtMeLTDoHJ82GdvAFS2slgUhdkndLNjLbzTNIhsRZ4NCdkrZXyxyBZciDxm1mqS0RuHbrJpf8zbvIZ01BadhDXf/tWlFdUcQfQdT9agzOuvnhgAMTT0hgfkwCQa3s5XhUpYAn/ukvWAKk72FiPhiyvDruuI+O+JwQAiuNmCgAUR/GHMDWBkO3bt49KADS7w4XxTn8XzkU487lrUJBmCFn73hVY90fj6xs2PIMVRXWov/CnKDd1nvLY75FfTP84grqv3gftD4+jmP8bcO/8C567++WgO2KVFdhHCEwbwiUnniIUEAoIBUJWoNpuxbbM4Cn/gYMIABSyrAlzogBACbMV8Q8kEABdfuMqzLnxYrgaOrD1mRcx49Ae5LtdmFuYiRcqO5G+6nIULT+Ju3+oCxjV/6EUJKeZAtZARaBDAEC+1u/EQAzPD6DxB72orqrB07/5HRZnFaLkpCXILB6DjJmToVM6FwcmjLegb6qsw8aHH8GUkjn49+tXQbYBDa592FT6S3R6ajE590wsOO47UKT0bmcR4AaDFR2dHbjp+mtwucRQ39iOf7W3oEq2gxqpMHiRmZOH01echIsX2zDB8kdkZ2tQMqdC9kjQ3LugSDlQpz8GZj0NuuSBAitPMyM1dFYPvel16K4ywHMY0F1Q0pdAylwK1TYPjOoXyB6q2sNrFPkA0N6yA7j++ltQUVULzaLhuvu+h9O/NTAA4gwJDJrZrazzk7144y/Pxf/CEhGMCgVEClh8t1kAoPjqH+7s5IbZtWvXgE8bqQ6gi4+2IUvzdwLdigWPVOOTdf9A2y//hiunVOB/rv8pijj8IYlqcPSs7+MAGIoe2Ygpxx3CgX+7D5X8juESLHikGFvv+C1w+++w8hyg9qxbsDeIsjZZRqr5QUu4+yXOFwoIBYQCo0mBVkXG00WhOS8FAEq+K0MAoOTbs6hFHAiAzr3sEpxy5zchMxXZLi+c//UYnvnHh2CWTGyrb8VXvv8NrPymASU0nvFk1J5xtXVxB1BoAMiAPtz5QwBDp3Qt49+U9vXw3Q/g5MyxOP2myyFbU1D7yTaMmzMDKMyFwl081HfehSNffInU7Az89o2ncebKkzBteh40RcXm0l/B4a3B5LxzsGDqLVB5hxDuzeFOI48ENFbX4G8/ux/X5mvI0BlqNSt+tacW79Q2wiNbYfFakD3GhvMW2bBy8RGMKVqBgtk3IMWuQDvyKFD/F2iZ50PNXgUl6wwwWQGTNEjMBXfT/0Ct/wucziawlPGA3gXZ3QY15zSohasACwE0NySJ6qkMDwDRheGrAUTt6mte+hCfv/ZO1K4XMbBQwF8BAYDiez0IABRf/cOd3e12Y/fu3aMSABW4PBjr7lsLiO4FZv70z7hwSjmeu/7nOKJnYeV9G3D8nFaUXnonXsU1uPbFrwDvfB1//m0Q6W79JdZ+Bdh16Q/wZpBvWxQZ5AISh1BAKCAUEAoMrMBRq9qn1mN/zxAAKPmuJgGAkm/PohZxIABasGQxLn3oTg5iZlYdQ+7zf8JHO47giZpGVKem4eybr8IZl54Dr+zh7dV58WFIcLWGAYDMDDCdt9ciCxDjqWCUl7V7x06899zLuPG7t8JakG1Ut3E4UfXuFoyZNhkpM4ohebxo2rwblqwMZMwaj9c++SM+2v4KFp84BcsXrsJnpU+gy1ODyTlnYdH0W6DIGdwBRH27FF3h7e2PVlah7O/P4uT6nbBrGnY6dKz5aB8alXTuNLJ6GbyKDqvkwtKFWfjGN+5E8eQ5yMvPgV3bDH3fZdDhhpb7TdgmPACGTCPWzj3w1PwYsnYMavEaSGkLAOaAt+a/obe/BTbmOljHXANI6ZA5/epJARuKA8i4MAznkaJL2PXHl7Bv686oXS9iYKFAIABySaHZhUNVbla2G9OzPaGePqrPo3oyogtY8lwCXV1dKC0tHZUAqN9F37AeG08twpEPb8LPnmBogxPn3fUYrpjVgvdX3Y0ncR3Wb1wBbgriR635OIBz1uGxq2YDe5/B6gdfCzqFoiigP+IQCggFhAJCgcgpIABQ5LSM1UgCAMVK6SSYxx8ApadnoGDSJGBsHrS2dtxx1ZWYXfUFvFt34cPSBrTdcStSZk1Den4GhyiKmYpFCMPdanQBC8kBZNZ69nURo25cVKzZWVuP9esfwTXrbkR2rhedaIMNGchLnQrNoaH50y+RWjAGbVU1SJ9QgLRZU6GrXny+6zE8//dncPLy47Dy5FuwuezXcHjqMCnnfCya/l0ooBQwIwuMSV5oUNHW1IyX/vZn5O98DwstGqTssbj+vVLUemW4FBUWKhJErcIITEkaxuTm4VtXXIavXXo+UtnHYAe+zdPQtDFXIrX4AQAZAPOAtT8LT82DYLlXAgVroLBUKpUNuLbBVXEHbGlFkAvvga7M5G4ms7E8rwE0VADE8Q+TYNEkbP7tczi4O5gRPgkuRhGiUEAoIBQYwQq0t7dj//79o7IGULBtNUAPsOfp1XjojZ4zggEgfLgKdz9hwCD+NQxwVMsf7/+iEQBoBL+gxNKEAkKBuCkgAFDcpB/yxAIADVm6kfdEHwBSVQtSU9LR0uaCSyEs4cHY7AL87df3wrZ/PzILJ+Op9iPInDsNmdm56JJ12JgEtwmC3K1GEehQABCZwH2pX5pC8IJBO9aBA+99gL++/S7W/GI1yg79EfWO7chMWYhTZ38fqjoGzNmFY+9tQuaU8UiZMQEyVRtSJHxx4Lf421+fx6IlRbjg9NvxRemv0eklAHQuFk2/FQrBGU5/KNXMCQY74GH4zz88gV1vPot75hSiIC0TW6acij8+/Tz2HanngIvaxUuaFbrSCSapmDdlLH63/gzY3P8Li6sKyvg1QMZKwDIbjBHmcUFreQpSzX9CKVgNlv8dKJpRWFrX9sJV/gPuRpIn/hyyZSpkcv9EyAHEAZCb4aNHNqK68nDEL1Ru2jKLNYXV6CzikYgBhQJCAaFAcipQX1+PioqKAbtSUQ2gk046KWaulVU/fRzLCww9HaXPY82GN4Gz1uLRy0tArQ0GfAxnY+2jl6HEOBHPr9nQJw2r/y5gfjAnAOD0BkDnYd1jV2ByJbl8Ck0A9AxaFvoeC+788V0hAgAl52tFRC0UEAokrgKMMXz88cdISzOr+PuFOnnyZDzyyCOYMGGC6MCYYFsoAFCCbUg8w/EBoOycPDicGjo7HdBVmbdQ1TTg9OUnY8EJc5Gdm4tfPP57XPHDmzFr2XzosgSVydBkSgJjcIUBgHwwgWr/EGjR6o6hZWsZpOkT8ejG/8Yd93wDWw49jAbHHuSkzMbyGfeCSR5eI8gGK+qaP0Nt8xaoUipmTboCO6v+jqf/H3vnAWdHWe/977TT9mxv2SQk2RTSSEgCCQQIIFWqchUBRSkCghepgiKKeq/9ylVefe+13HvVawcrAgooCARIr5DedrMt28+WU6e87/+Zs8kmJJgAWTZk5kPY7MmceZ75zcwpv/mVX/+a2cdXcvHZ9/Pyxv8gnWtgfOk5nDDxNgw9pixSQmDYGn41PB6NO7rY9tefMiPVQcG802hZ3s7Wnz3Klu5dPBP2eCXsYjkmWSNLSNeYO7mFL9/sUhxtwNNrMWq/h15whsr+cbHQvBx27/NoTV8Fsxp7xL+S88pU+lCu9zmyzd8mHHsXxojr8MxSRWD50/IplU1btvKJ2+6gYWcLWcvjw/fcwpmXX4QrZJQfL42n6UStELmIPFuQl2BsVZ+Gl8rx9Ge/S19v75s7pTSNcLyQ4uqRjKitpWrESCoqqwhFIhiGRTqVpqutlbaWZuq3biSxq5lsX6+y8AVLgECAQIBAgMD+EWhsbKSlpeV1K94zmQxz5swhFAoNAYzncffdNTz44E/g2n/hh6fCwhsXUvHQ5Yypf4TbO07jh6cWs+Hhx+HifR+7nbUzH+LyMfU8cns7p/3wNIoHCKRBMz8gAZS3fu1eNbmOX93ydYTO2ZsA2mP1Ep6J5ue45tlKZf1Sv6tlkC1sH9QCAmgITqNgiACBAIGjCgHHcVi0aBGx2J5X4QEAAgJo+J4KAQE0fI/NkM9MCKCmpibCBcW0diRwHBvPcxVrKySQLNFoFMku8HSNy+65kVP+6SxpNlcEkIRBS515+hAIIFEAiepH6Itkew+9i1dSesJoskVRvvzl/+Te+65jxY6H6Ei+SnlkCrNqP8zaHb8j6/QwYcR5JNPNbGz+A6YR4bTjPsfm+kX84he/Zt7Jo7jgjDtZsuE7pHP1HFN+HnMm3aVawDTPVvviquBlqWl36N+VJrv6GcLpHlpX7cL+3VKM3m5CjsuLUY3vR/uRRHw3ZOI6Kc48KcKX/nkcWnYpkYJ5aKIAMmZiaJ24WqlyiznuZtzWH1K/dTl1uWsJexNJW93o9iZ0pwvXOh7bGptPThroP/Ppnf6k5ENsJJvOYBtQNf4YiqrL87Xy0veuIXthaC7Vs8ejGbYigFSgtubhtffz6Ge+tfu4HdLJpGkUVVYz6/SzOWHuXApNi6ihETIk48lfPNdTkU3S1uY6kNNFSOWRtD36cjm279jOyoV/p23bZrxc2s93CpYAgQCBAIEAAaQCXtQ/3d3dr2sBk6DomTNnqvfdIV0GCKCHE8z5wBjqH76dB5++hn/54WmwfQPFtfs89uIjJGbnSaEHn0IpiVjIjZ/7yV7TPrACaGj2LiCAhgbnYJQAgQCBowcBeZ9atmzZft+nAgJo+J4HAQE0fI/NkM9MCKBkKkN9c7uKvOnr6yMSCWNZcvfR/wIvH1wVGWRovOeu6zjjigtwNHc3ASRWqUNRAEm8q+E6aLoDKU0pWLZ3Ps+abY/y6K83cPftX6Q59Tvakyspj0ziuDFXsnjTd8h67Uwd9UFyOZctrY+i6yFOn34fm7Y+zy9/9XtOPbOWs+bfzMoN3yOZa2BUxYXMnnQbFjGZIo4OhueAZ0Amydqv/Q/HXDiXnqcXkfrR05SlbVKWh4lGo2Xz7WiSV2MeI2sm0NjQRHlZnJ9//3NUVmcwQxMVUWZ3/wa38xVCo67C04shNA0vs5U1ryzDmHAB3Rub0Qt6KSqFsDGWXKgEdEuRTK7uKCWVIlckEMkTLDQczxWuRy3yQ4gy+U9Cnh001m5YhTW9nILSiGpik+dJqexlHwAAIABJREFUiHbdM0tZ8avXl8Pve4LppsWkuadw/gWXUh6LEdPTRKwonuuqu9QyH7GXSc6QzMv1XDWm5zqYriifNLIeZKVdzdXoy+r0OSZNHbtY+txf2fXKMjQ7PeTndTBggECAQIDAcEIgl8up/B9R+LzeIh+sp0+fTjyez64bip3IW74QBc+aGTz0DiKA5H1MbmgFS4BAgECAQIDAW4OAiAJWrlwZEEBvDZxDtpWAABoyqIf/QB/+8EdYv2UHmZyjLmRTh0RvUuUPCOkjBMDA4ngO7737ek6/4nwcXYKbdRxhVjSPg8kAGlAUiZdLWbrEAeWK0shh+eafsLXl17Q12+ip+Uw6oYdEahNl0QkcN+YKFm/8HjnamTL6vWTtJFta/qzq3c+YcT8vv/gs//3T31BWNYLjpp1AvHod8fIOxlWczUm1d2AQxdWlBF7SeHLodojU+nVs//x3KD//TFp/8DuKuroUOZRxNcJahH7T5tuhHC9UpBhRXEl3ZzdnnHkm999zKyVFZWheG17Ps/Tu+jIWNjrluG6a0NgHMaKnsGzRCiacdDxWTlP7qWtZNM/AEYKHEIZSx/ikz76LEFXi+pJ1ZMb5zGxFYonJ6uVVS0gdW0q0rCDfwib0DCz54W9pWPr6FcO7xzIMZp5zMaecfgalsZAgRNTTMHQTQxNrHxiGWAFlmqI7cvHkeAsZKO1vDmQ1F1uysiXm2nXz/5ZThF4245DTLRK2R1NHO4sff5KeTavyezP8r4tghm8GAV81UDOwCckGeQwuymeKqIdVXshaZgzkh/gPsuHh22k//YecVjQoTyT/5TTx4o080JjPJml5rdJg94yVkqGGZln/xwfaj33meKDtHdS2DgKr19nO4AyWAQwefPogthmsckQhINk+r7zyyj/M9hGiaPLkyRQXFw/N/u17bqrr7a1TAMl7g6iA3q4lUAC9XcgH4wYIBAi8UxFIJpOsXr2aSOS1LbCBAmj4HvWAABq+x2ZIZyYfyq648mq21zcqHqKkMKY+dO6ob1LEwr6L7dpceue1nP3Bi7B1F10IAd23ch0KAaSiYvQc6axLY30DuWyS5uzf2ZV8DMPTWPP8WKonNlE5OklVfArTjrmcJZv+g4zXyrRRHyArCqBdj2KaMU4c90m+/72fkrK2smTRLnp3xikv16idoXPBxRdxyYJbCWlxxHamZDWajZ70aP72f5P77TOkPJ1wd4KwK9Y3DyfrYYaiKgj7fyM2j1b0M2/GLI47bhann3Eq0yZPQNc0vN7H8HY8gBsbi1FzI17/KnJt/0t4/IN40fNYtnQ1c+eehCa2KQzfRiU2NJX5Y4Iu9i35dcBglUc7r1RSyp+8g8r144v8NjFP57kli+ieWEykrEg9aogqB3j47q+Sa03s15M7cCzlaI1fcC4LzjyLskiYIh1l9dINV5E+Ic1SOOimpix/ug62bZLzdNIu9GVsupJJ2rsT7GpL0drSpiwNqf6kIov0WJh4STEllUWUV5RRWlxCOBwj7OVIuzm2b97EK3/5A16ibT9n2JCe/sFghwWBPLGyL6EymMTZTcrkA2R79iZzFCFyIALogITOoJ05CNLGJ12aWXjjA+xtWNkHlIPY1kHBeIDtnHf3Q1w+BUV8Cemz7+8Hte1gpSMCAQmArqurOygCSMIza2p2U6iHcf/8a1Dl/Uj4s1r8a1jl+agMIMkF2sqE1zz2AOy+Vv0MIA5AukpehPwZ6iUgf4Ya8WC8AIEAgaMBgY6ODqVoDYfDr9ndgAAavmdAQAAN32MzpDOrr9/JddfdRGciQWFRDC+XYeSoY9i0pQ5HVZTvvdhOlgtvvZrzrrsMW3MwJARaMoCEAOrOcP+l0gLWrsKK77z1Zu795J27NzCg/hF5e19/P5u3rKe3M8usE2dSWlpIXcsTrNj5HTGHcdyIB/jOf32ZqbM9pkyYyHFj3s+Szd8l63UydeQHyNkum5v/RH9S59WFVVTV5Bg7qxk9O4rshlks/suTrNjYSm8sxrkXnsMNH7yascccQzhiKVYltXoHjXd8ici2ZqFicPUceCaOq5GOiLLJxXJNniqHis/cwsWXXkR3Xz8lxYXorhR32WQTj+Ps/BKRmvejl92Om11DdsvN2KGpRGu/yssr2znlxFkqH0mTUTQb15Ofvp5HV/lJAk8+Alo9LASVD9n+0nOUGMuF5xa/TNekYqLlhUohJJvs6ujip7d+gWxXH2PHjn3NsRNyJjL+OE656L3UlhVRIAouXSMSMrE0DUs3MDHUvtm6QRqDvqxLV6KPrQ3NrFr9KquWLmH9qlUkWprI9vbgOX14IgGSJjP5cC/KJUxcmaRpoFsRQkWV1E49nilnL2DuifOorq4mbBikerp59fkn6dmyBn2A6RrSsz8Y7HAgcEAC4y0jgAYTTM17GojyO6Mai9SX1hrkDpUfUPhaomdAdfMalVCeqFGbE5XSymIuP8C29lLuDGpA2u/j+yWABn3R3t+X792PHY4jFWxzqBEQ9Y/Yv8SS9HqL3JgpKipSKqDDvgxq+/LHyl8rg66D3S1g+3ssTxYpquoALWCD92G3Cviw7xivm7M0BMMHQwQIBAgECLxjEaivr6e5uXm/ZQUBATR8D3tAAA3fYzOkM3th4Yvceed9eKZBZWmEjrZ2xtUey8bt9YqcMB0d28iheSFMRyPr9nPujR/gnI9fhY6D5WnYuuYrZ7pT3Pvej5LY3oar69x7yw3cce9dan9EAi53P0Up0traSjQaYeyYUVRVVit1DFqWnc1/ZnXdI8qqdcq0e3nmxd+zcOHzjK8dx0mzLqSh53F0q5/aEWfT1Zlg+aoXaW22OevUjzJibDuNnU9huiUsmPLPrHv6EVYv3M7flrZR15NEL4pyxtlnc87Zp3P8sRPI/OwJev/zl8R0nZDsl+Gg2RKwrMOYSuxclnBrH6nLzmDyNz6pbFeusC+GrsghEMKolWzdXZi5BIy4Fje5HifxBE74JGLH3M/i5e2cNG+60vhoGPkWM1HXiBAph+Za0p2Gll2Hl2whsTGHmRlDdPIY9KoSpewRPkhK5BUppFRTvtXr+SUv0zm+mGiFKIA8ldHTvG4bv/jU1+jp6GLKlClYloRd+4tjhhl39mVMnDqF8rBFXPMImwam7I/ly4tCuq9Sak7rNO9qZ9uOHTz75BOsePkluuq34aZ68TTRLnmYmkUuXsTEM86huKhQvQF4tk1b6y6S3V0kO9roa20l19+HbueUtc4ljB2xKBh9DDPOvZhTz7kUq7AYN9dHYu0icptX+gqnYDmiETigsmbfL5pKIbQvgeN/+VSqgnwt9WAwfLJmDwH0SPecPeoZfGuYyjAZIIB255nkH9+LUNnbAqa2nbeXqW0MrJv/0qu+BKtsFH9bj3PRIOXOAeaUD9CtkX3dOuG1trTBuSv7EEDqOfuE6R7RJ8ZRPnkhI9esWbPfu6X7QiPvl/Jn7ty5Rzlqwe4HCAQIBAgECAxHBNavX09/f/9+Fa0BATQcj5g/p4AAGr7HZkhn9tjjf+azD3yN8bW1NO5cr77IG9E4uxLdmK5ByNHJ6V4+qNgh7aQ590Pv47Lbr0XoEiEjsqrJXCPTm+S+S26iZ0cLJja33XoLn7jjdrZu2cqSxUuoqqpizpzZKmeoIFaAaQqrIZJwQ+KFydpNpLLNiiiIR2pJZ7ro6++jrTXJSy8t45WNL5BKZSmIlFJVVc6p809n4sRjqKkeQyaXIOe0ohMnHq4hnWrBy2i0r27hxf/9HX9ftoQNUgFfWsbIsiLmt6eZ05FmVFEBVlcKw85iC4kl+T8jqwgdO4bkomVEPnYVI+/6MGii3PEVO6YnJIwLTj/Zpi9i9CwhbVno2S1Equ6AkkvxQuNYunQ5J8+dheeFFD5ieVPWL0XYCNGRwO18glzz/8HMddD4HyU4K48lO6GG2vs/jjGtFlcIGv/ZioCSXCAZ/TlFAJUSqyj054LGlmeW8PAXHyLZ38/48eMpKSlRZFN/ZS0TTjuHsVVVxC2NWMijUIgv08CwTHTPIuNCZ2+SzfX1LHnheV588mlaNm3Cy/SB6SqlUFizMKJhIqaFbhYy/ZJLuPK6DxMW/6+pk7ZtWrvaSfT10NfVQ0fLLloaG2iuq6N12xb6mhpwexIYjiieLOxQjBFTZ3Pm5VdSMmk8phBsG1eR3LZCtakFy5GJgK8ASrzWWnUYFEALOW2QjWtf28pABtD+VDaDsR0ggppZ+CKctm920F7KnT3bWlFy+aCx91jZ9p7TIIvb/gigwVabQAF0ZJ7wBznr7du3I5J5sSQdzCIfrE8++eQgvPhgwArWCRAIEAgQCBAYMgTEzrt27doDNg4HBNCQHYpDHigggA4ZsnfmE/7w6KM88K9fY8KYseys20xJSSmdiQw2ORX0a0r7kxtCE/uSlqM/5zDnXafwnps+CHETMxwijKHaqZq2b+cHt32FSU6aWaNL0SbPomjsWMqrRnDBhRdQUFCwdy24ZEcLo6FJK5d845cPxkrmku++EqrDVvYpaSdT3qt8YLLvGJKAalnfUP+urFbS7iXqGiFz0JU1Su/qpfHhJ/jrb55kSWM9641eykNwcU0tVUURKlfUUZwy0DUTTaxMlqaarkR5U/6VOym44hyl4NE8XeJ3/G1rDrqnoTtNeF4HmdQG7J6NxCouw4tMwCHK8iUrmH/iCYqwUTk/YjMTAkhygDyN3uTfsOvuoMjeip6N0f6t0fQtrla5SokJY5n+P1+B0RUqg0eYNleTrJ/XEkCuJneLPZZ8/zf85Ue/VmGb5eXlVI2pJTF6BsUz5jK2NEa5ZRIPaRRELCJmmJAbIu24NHW1snnDepb/7VlefWkJydZ6PM/GkHWjBYSsMHokQjQUwzBNQpZFVg9z6b2f5N2nnKg64YXGc0Im3U5GVdZHdINcDnoyGXa1d9HZ0k5jcx1tO3fS8Oo62ja8Sn9TM5bjYEtH29hjOemqDzF++gyKjTC5Vc/T17bpAEa4d+a1+I7ZqwGlz2HLADp4BdBgxZDKMzmApWq3aknVX++jFjoAAbQ/BZCMcaDHB1RJ+1rO9lVMDbbQrZ05KB9olARbF/tZQYP/HoRFD/tLR8Kf5W7poSxiFRMLWGlp6aE8LVhXEowGKQh329cGKRAHHtvveuRJW3GOHoSlLQD8yEDgTZ0Te6lX/aKCIKT/yDjuB57loOtclO8D2WWveZ1gL5v5nvfvo/t1QhStGzduPCC8AQE0fK+PgAAavsdmSGf229/9gX/52jcYVV1Ba3MT8dIy2nrShJ2canbKieJFsn6k6cm16E9nMSworijGDmloloGFrsiQ3u4Uk/v6ubqmjCLDJjVpIife8xkqqmt2Zx6oRim1+KoVpW1RJI7UzAvJ4oc051NxFBmkaQ6eYl6EJMqCZ6kgZPW83USQtFXJc/O19XkiSdWXCzFkZ8ms2Uzdn55l66uLGTkuRmVxlFe31RFfn4FOP8cookKaXcrH1uKWV1LzqRsIzZqg5qXmpg9wWBKRLW1YPtFkeBlf1aOFFVEjy9Ily5k3dy6eJsXtouMR4kfUTjkcJ8sr279Df+IxJhobKXU92v99FP1LSrHsCH2mwzFfv4/CS89SgdOu4ZNkutjC9lEASd6Om7H5zV1f45UlKxROuZpjKZx5BuUjaygoLqSwIERJ1KIoGsEyI0jac1dnJ3XrXuXVv/2NHSsX09vdghZyiVNIqDiKGQ8RCscJ6VF0S8cyDJWpIIRU1oxy9b9+gbnjj0HPuYSNEFnNo9e2sXSPuGFimZbQiCpM3Mu59Ng63ckUuzo6aG1oYOOKVSx/6Wl2rV2NlbJxdIPY5OM484Mfo2baZPSuFnJL/4LmBBXyQ/qi8FYMtq/da38tYCprZCEVe7WA+R/Etk54vRDowRlA7GkbSyZJSt7PIAvY6xFAezdvDfoAeIAMoP1t681nAPlgH6gFbK88pYAAeivOzLdlGy0tLezcufOQ1DzSBFZZWUltbe3bMucjd9DzuPvuGh588CegrmUJsPZfZ1TQtbKHCpH6OMzcd70HaBYF45h6HrndD7V+PeL4yMXoaJv5mzsnfiLn0ewEj9z+IAMx6Ucbgu+8/b2Gu+9u5sEHn/KLF9Q177eS7v06sYfsG1xOwVH+OvGPCg0CAmj4XjEBATR8j82Qzuzhh3/P17/9PWJmmlSyn0hxOS2dSfRUvwqBlm6p46do5FKwbZdO2vQoqyinqKyUSHEh5ZFCnL4kW7ZtoyBWRG7nVuYZNpOqK5h30Xs54aZb0MzQfvbJJ4B2V6ArEsi3g/mL33kl/+4raAZEQVLl7ktiXFJ4pBWpYmjFSLm6qH88In6DmTRZCUkj9JIn1i0NN5km296FbmbRDJe/PvIkj/zwN7Rns2pfy8wQ4kz7/H89RM34sVilhWCJqki4Jd+XpH54QrvkySsZf3dV+kC4p8fipctVhoMqcdd8G5cf8uySyraxZOPXaetfTUhvZyQQfixMelMhph3CM7OUXPQBaq+8Hk23FAEkYinfLvdaC1i6rpVvfeQuelNp7JHHYlVPo6BqJOGiKNHiiLLcFUaihDSdbE+Clg2bqVv5IptWLibX00dElD2RMGZBBDMWoygSxZI2MNPEsYT4sQkLftIKpoGjhbniM59m/vQpaI6LJXSY5wrFhS7B0paBqZrJXEUaSVi4kIn+IQ6R1g3qu7vYsWMnG1as5pmHf0HnK4uxXEhrBYw7/XxOvvoqjjFLSW5cQqptQ2ALG9JXhiNwsLeqresI3PVgysMXAVFkyp1SKT841EVy3KZNm/YPQ6MPdbtHzfoDBJBS9u1Taz+4rWx/RNGDT/nELEEW1zvqfDnkc+IBAgLoHXUGvGZndhNAj8FFr/M6sef1wM8uHGhOPNpeJyTzVW5oCAl0oEKDgAAavtdMQAAN32MzpDP75S8f4Qc/+il93S14ros+ehLrzHKy6SS64xBPJTl17E4yXTbLdnjc/93PM/n4qYRiUdKpLM/99gk2rnqFE89dwPTjpvDANXfRVteCgcOdt36ce+7+BJq2J4x4751T1MxuokfUO35DiE+0aKL2UTyOkEJCQjjgmni6qIVcGtoXsmHnHygvmsTsCTeJVkgpgITyEUuUKHJ0TRQzElssSiLxT3mKg5FhDFenbc02rrvtVlaZJrloBRSWKYHRJafO4qEbriIu5IfYrxSv47dtiRBJdD+i/NFlDEVHGYgVS2YuaiihrBYvW8K8E+eqdZRgKU9uydgpu4HFm75FZ89ybN1WOTxRCVPyJJPHQHcijKv9JyaPuwxPK1DbFbWRv22fAOoaX6JCoGWPl/zgdzzy/d9jR0cRGVGDXVyEWRIlEi8iEislHLJwMzl6W5ro2LiG5hVLSXU0Eg6FiMULCUejRKIFGFYIKyr17yHQpBVMZi2sjaibTBxTwqJ1nJzOrIsv4boPXo7rOHi652dbuI7CJyyEktBv+cp7sc9pTg5dMWUOumGQy3o4ukZjzublZav5j3vuxG7cRsZx0T0bt3QS595wJyMnTaKiq4nuzc/lGaQhvUSCwYYzAvsojXbbPYbznIO5HVUISOmBVL+bpuS/HfoiNjC/yS5YDgmBwQHrKrz9AATQXkHsvt3jaP1id0j4Hokrv6Fz4qm8kkz13AW2wCPxuL/enAffOFIlEPt5nUCUhDWDjr1v/zpaXyck/2fTpk2kUqkDNi0GBNDwvVACAmj4HpshndmD3/w2j//lKXp72pXVqHP6KWyvmoSXEbJBVDNZysIZdAdV3f7pT17FjIlFvqIjm2FXYxOVZeVEi+KkJAT64hvo2NmuFDJ33nYzn7r7jtfZn3yYcl7to/gZoTPEspXrItf9Wzw7Q6jqajStBE9CmBXV4pMI23Y9zqrt36Oy+HgWTPsimhdWxEt/didbmv+MbaeYWHMxRQXjlEpIKYQUXeP/lLygnkyO42+4m+ZYEV5BBa4RwTagUnf5t8vP4opZk1Vss+0ISaPhSHW64X+Qd13fliXEkm8gyzvS8gHGy5Yu55ST5gk15FvcJEg6v5JNJ6/sfIStzb/F1ZJ+xpBfnq6sbKZbzPzpn6K66GRFghmKBPOfLkqkZ5e+RPf4IgrLikj1pfjSe++hrSuFKeHaQmLFSzEKiglFI5gS4p1M0de4nbbNa+lu2iFlZkTjhRTE40QLCjDDYXT5giJV8AVxvHTKH08sX4rUEjJNaDRpMzPIaRpFleXc+41/p9Q08LyMcHOEPIOwrCXh1fJcRbap2jN/Dz3fEoZuYudsPMNVLXINiT7+7QtfZtNTz5Ls6cTLtZExIxiUMvXMizjuwkupDIdJr3oUzwssYUP6IhEMFiAQIPCGEJAcn2XLlqniA1FCHuoiNrCxY8dSXV19qE89utffVw2ovvgf+IvdvrkeR+sXu3f0SfOGz4lBqOy3yOAdjdo7euf2slhLlt6BXid+7MOwp+BikKX0KFQKSqbd6tWr91v/PnDCBATQ8L10AgJo+B6bIZ3Zf3/jmzz19NNs6+7EiMRonnkmDZEqPEdXlecSwqxsWR6E9SQfu+I0zps7ElNUMULXKNbG17ake9Lcf8n1tNe3qaSa22+9mU998s797s8AWSJUTJ7WUESJ5omNy8HLrCO143qcVA/x4/4A+pR8fbqQL6JQsdnW8gSrtwkBNIsF0x/YTQB1969n4cavksp0ctrU+6kunYuHpSxePX2bcXKtREIjKYyOY1N7gpPv+RqJaDF6rEyFNTsGGJrGxRPL+d6VF1Ict7CzOSJpj7pFKxh36gnkIiGyjhBAe+xduwmg/B6vWrGK0+YLAeTnEgmBJfSHZFkLQdab28rLG79Fd/8OND2zJwzbCzG+6lyOH3c9pl6u7FeiDFIKKaGaXIO/L32JzglFxMuKWPvYi3zrrm8QkjymSAl6pBgtXADSTKZ5pPp7SLU00tqyEyfTR0E8SjReQDxeRDgSxZD1DFOpdUTPFCkqVvXtfmqR6KcGOuh9XETOJO1kktlz3tXXcOl5Z2M4Gb/LzdIxdYOQqykCSGgxUQapc8Xx7WB+jpCOo9ReHqmcQ5er8YPv/ievPPYU/clOenv6SfY3kXVToEUpHXcy77r8GsrLKnA3/BWNviG9ToLBAgQCBAIEDgUBuUsqzV+JROINW7ikCr6wsJBjjz32UIY+ytfd++68D8a+DYH75AINCoffk/PhZwAx2Cp2lCN75O7+mzsndu93QAAduafAa2buvybsfX3v73XiAX6Sf+7ghlPEHlq0YXdW2NH0OiGKVrF/vV6jZUAADd9LJSCAhu+xGdKZdf3pVzz5t+f49ssrcKMF1M98F61Whao8V/Yr2wbJ8HE9LC3L+86exofePZkQ0gomWhqxRUk0sUumJ3PIBJDmSWOXqYgkaY8SpY5yG2XXkNt2FV6uheaKe0lp4zlmxMkUaNXg2nheF9s6/srKul9RHZ+TJ4BCimrpSr7Ki5u+SirbwYJj76em+BRfN6RlWbzhQZo6FlJbcwkzxn+YF9c1ccHXvkc6KoqZCmUPc0X6pFtMKw3xm4++hzHFYTpWbSa9to7y2ROJTx9PVjdIpjKvuavr5wP5f9auXsVZC07J5xDp/j4KYhIE7Yo6xqbP2cqaLY/T2bcST+vD8CoZXTWP6cdciKlVK2WRajpTBFCeLvMMnl/8Mm2T4kRjBfz3P3+FF//yLPFoHM0qQLNCmGZYKZSSfT0kOneRTXSJL4t4WSkFBYVEIhHMUJhQOCQlXhLcozJ8RKUULi4m092tco1007fAKaJPjHTymNB9ho4tGT9mAZ/+2hcZWVNJzPaUFUy3TCKaqZRDviXMJ31ECSTEj5/nJHonh6xk/tgeHbbDb37xa1b86c/YbpZ0pgeto4+Wng6SvV2+Cqt8FO/64CeoHTkRffuzeE5iSK+VYLBDR8APNx7cmjJQuS7bGvz4ARo5Dn3I4BkBAsMCAal837Zt2xu2fg3shGQHzZkzB8kDCpaDQGDfAHoVNp/PcREbh3LxPMLtyhY2hT3muvx6ebJIrRm0gB0E4EfAKm/ynFDB4FPyZ8q+7ZZHwO4HU9wPAoPLHgZf64Me9y3lNXuKJga3hR2lrxOSabd8+fLXVf8InAEBNHyvuoAAGr7HZshmlutNYP/fe1jdC3f9dRVOvISGWefR7BX7QcdCONguuhXCdaSO3eOMWTXcesUJFIbEriR16L4iRwigbOLgFUB+65dimBTJkcy20JeqI2RVUxwbi55Zg7P1GtzcTp7NzqTfLuOcE79OkTWKbMdP8BJPsDPjsqYnTUXRqbsJIGEXOvvX8uLGr6mg5QWTP8+IolP8WCE9yaKN36Kx4zlqR7yPGeNv4M+L13P5d/+bXKgYo7DaV+lIlo8WZlTc5Lc3XsLM6mL6tjUp25s3tpxQyFKkV0bIsX2KygeCnuXnqhUrOH3+PKXC8YVCfrC1kD+iBPIZErFF9ZLKtmDbSUJWKZFQBTpRvyGNnMri8dvDZF4iOtIVAdQ+sZDu+l18+6bP0VrfimWFQQgb+SPESipJItFJzk4TjscoKakgUlBILFKAKfsp1W6GjCJHT+Yn89KxSkuwEz0qkFlIPn+Wu6O4lZVLTUQXq5pJX3GET33xc9RWj8TK2RiGhmmZ6PkcJkNIH6kOk/XFxue6ygqW8Wx6bJv2viQZ3eSZJ55ixZ/+guNmsXMZIkmXlGfT3tFGe/N2pRCzzVLOvvFeikeMJrblacJGbsiul2CgQ0Rg9wepAaInT/Igd838to0p6u8PUqOIIv8LmLqzlv/7wJ23Qxw5WD1A4G1FQKxb69atU691b3YRJVFRUVGgAnqzQAbPDxAIEAgQCBB4Uwg0NDQgrZavp/4JCKA3BfFhf3JAAB12iIf/AE4qSWbhn/jz84t48OmX8OJl7Jx9Po1uoegtVG6NnmcAJJdHluljCvnUdQuoKFSiERykkl2+29tT0g7FAAAgAElEQVRkEgevAJLnqM/Gkk+Dw47WR1lX9zNqSuYzY8J1hO167C3XQq6ev2an0u9FOWv2dyizxpBr+hx66w/Z4VWzKltDZeHpLJj+BTRPgouhq38tL6//JqlcAydP/SzVxWeIpEjZyxZt+neauv5Cbc3lzBx7K39etI4r/u//kNEiaIVVaGG5yyNWNIuKmMXvb7qYE8ZUojsiS8p3kykrlx82vb9UB6XakRr4pcuYP2+u2l5a07BwMF0DRwggU+rsBTehUxTblg8Q8s+b3coflZgjBruBkVxFID23dBE9Ywt5/meP8eNv/EB90bBC0lam4bke2UxOBbTJ4SsoLiBcWEhBxP8jx03IH1Vbr37xx1cEkGQAlRST607sRQCJ8scniPJFZkrV46t9shkXCuJc9qErOevM0wlL3o/nKrJHGtWEAFL7JA1iQng5HinHIe3adGXS9DmiJDJ56am/s/Q3j+G5fluO59miM0MrK6Y/kaZx5XLSfZ1okQpOveYTFIysYsS259GFJAuWYYZAXnJPEtXM/vDtPIjkcEzxa9oHqlfl14dXUPyB06gZuLMatHkNs2MZTOdQEBDyZ/Pmzer190ANKYeyPVlXtnX88cdTUFBwqE8N1g8QCBAIEAgQCBB40whIpt369evzZT2vv7lAAfSm4T5sGwgIoMMG7ZG34SuvvJItW7ZglVXTPOsC6mwJrMwohY6WsdEtA1dEKK7HxBohgE5nZIXYvoQECavwYkmLORQLmKoHt6W1fTV28gUaE/Ws2LWcmvKzmDP+dkLOFuxtH8TLNPBsZgYJijl79nco10eTa7kPOr7HDnc0q7MjqCo8jQXThACKqJycrv5XeGn910nlmjllyheoKZ6D0/scWm4dS5tWsbOvgfEjL+H4cbfy8vom3v3Vb5GSdrFoGVphmTqAmmZQVmDwu49eyiljKvzWMLEtCekhrIqyrOXrxAaFe/qNYGoLLFmylHlz56oHhGtxTRvd0XG27yLb00F40gScWFhtaw/B458/vpJI0TIYqnpd7F/5GnpX49lli+gs0Pjih+9mZ329TyGpfGuPrO2qymErFKaguJhQcRzT0ogZMSzdUi47ZdUS/kcTdY6v/JFFjqReWoTd3YcY6nYTPmLfUgSQr2IayG2SRraQorYM0hpUjhzBRZddyowTZlMQiRI1DUKO2L9ccrZD2s6QE0JMFGOeIz1vitCyXVj23Eu8/KtH8Zwstiktaw7hrE581kwoLaV37UacLetY9+oiMmXjOONjn2NEiUV4/VMqbDpYhg8CAzkaC+vHcJoieW7nwVF+k8ZA4Krvp4/RvH0DxbV7iCHyBFDQ6DV8jmcwk4NDYCD3p729nXA4fHBPOoi1ZLslJSVMmDDhDYVJH8QQwSoBAgECAQIBAgECB0Rg165dqv79H6l/ZAMBATR8T6SAABq+x2bIZ3bFFVewdetWzPIRNM16Nw3ZfNaAkA7JbgyrGDtsoDkuoyvi3HfdSYwbKY1bsliqIUoIgUMhgFScsbQ5df6CVMNnaHZHsSYTp7rsHE4afwe6uwl76wdxs7v4e/o4eohz/qzvUmzUkG35LFrbf1HnjWBVrpqKotM4feq/KAWQbLcruY6XN36JdFYIoK8wsng6qR13oHf/hZXZGuq9UiaMuJRZY29mw64kJ336qyRVlXkUo3QEjmEpMqXMMnj4pktZMKZKWeBU+bsOYbG9DSJ9BjJtdof/KGqMPAF0Yj4Lx1c7iSSn5Ue/YvvzS5jx5U9DVVkexzy94/e9+xogH2CiIQNd9wOVVQCzBs8tXsTPf/5rHv7pr32llm4qIiWXy2B7EIlFKYjFiRUVYcajoOcwcyFM3cQ1JJdHKt59Ise3fxnqi4XitorFApbAdF3fuqX4Lm/3LivrXt4ypigjsahpBu5A1o8LZjRC+YhqSivLmTh9KiecNl+52dSQljgLJT1K938KLJ7GihcW89zPH0Fzc+Q0SW1yibkmhfNPIjyihkmexRPf/Q6bt68mqXkUTZzPKR+5gcLMLoqa1gz5dRMMuH8EBjdrrJ0pJE9AAAXnytGBQGNjI83NzQf1AfmNIDJp0iTi8fgbeWrwnACBAIEAgQCBAIE3hIDchBBbs9xcPhhla0AAvSGYh+RJAQE0JDAfGYMMEEBGxQjqZ59PSzqE6HssI8cMt4NV6RKcmKna06tLI9x/7XzGj47kFSF+OLFwFblDtICJ/kPr/DnOztupYwyrM+WMKD2HebV3YribcbdciZtr4ZnMNBIUcN6sH1BqVpNrvh+97ftsp5rV2ZFUxs/g1OlfUOSI4Wp0ZNbx0oavksm0Mn/KlxhZMoNM3XWYiSdYnh1JnVfBhOoPMHvMx2nLaky95bN0Z208zUIrrsaLFCiyo9TQ+N2N72He2Ep6c0lijk5iSz3lx44DsT5JjbkislR/vU+KDPA3aKxetZpTTzl5d7uZp4KWdWjuxu7rxxpTCSG/Un7fxVE2M58vUc1b+RweIYeEpHlh0SJu+PCNtLa2+rYvTGzbwfEcispL1d3ngmgBRjiCFrGwvTSWHcLU9hBAhiKqBiZu5JVAGnqxbwEzVSi0b/1SdrHdi777LrTMxbd4iUpJpQMh2/VFTRqOrjNuzkz+6cbrcQxdIofAc9BsR2UqCXckAeO2p7H8hZd57he/UQSQvMFEPDmvLKzZ0ykqLGOqHuGpx35Hy7Y6Gju2qdr58edez+QLLqBs3TNYuSAU+u1/xdk7zHnPfJpZ+HCCOYEF7O0/RMEM3nIE5D1AmlFE+XMwd0ffyASCLKA3glrwnACBAIEAgQCBN4uAvL+JAuhgywgCAujNIn74nh8QQIcP2yNuy3sUQNXUn3A+zekQhmdQG04zYeNzLB59Oj0hA9czKSvU+fSHTmbasWUYUtmONHgJEXKoBJAYfGy0zl/g1t3Ddk3sXKWMKjmNuRPuQrcb8DZ/CMfeybOZqfRQwNlz/pNSswqn8fPobT9gO1WsytRSVXgypx33WbzMZuzmH5Gwe1je0UCfm2P+1C8ysngWmR3/jNn9GMtyNTS45dRWX8mssTfR7+icet9XeLW5E08Po8XLIFakiI9iU+fXN13KqaPLSa+rx93aRH+RRc2ps3CtEGnbeY31aIAoETxWrVjJglNOzreA+eSQK2RZ30t46e3ohReSoVQpZwbIo71PHj9jKGwZvlVLKYD8HJ6FixZx9ZXX0N7VqZ7iuD4JE4nHGF07lnQmTcQUe5mBJ8eODEbOUhYwR7eVakdIPtXspQKaDUVkyYheYSFOTw+W/J4ngJSHbbfNSt99B0Cq3IUgEpJK2sHk746wPxqqCl7XTEYfN5333XyTyh1y3Byans+W8jQVqC1xUzY6y194ked++Vvf7qaBadskRQE1cQLnnbSATS8soX77q/TvbGJ96w5SyTbscCXn3P4VqseWEVn+uI9RsAwbBAargR58OgiBHjYHJpjIW4aA5K8NKH8O9sPxGx1c8oXGjx9PRUXFG91E8LwAgQCBAIEAgQCBg0agt7dXqX9CodBBPycggA4aqiFfMSCAhhzy4TvgAAFklVXROOs8GpyQUrTMyLViLXqCxCkfYLsRw9ENSowMN50ymlMvnS+aE/9LPz4BdCgWMFF9uFoGp/tnZOr/lUbKWN9fwajSM5g96ePoTh2ZrdeTdetZ3D+DZK6YM0/8BsWhSrJNX8Pu+gH1dhXrUuOoKj6BBdM+g923kvS2m+lz+1mdOoaEV8xp0z/NyOJppLbfh9f7exUavSs3krHVlzFz/EfIOmGu/Ob3eeKVzRLRjF5QhlcgBJBG3NR55Kb3cProcrpXb8JwXEIzxhEJRVRmTiqbfW0egyJR/GXNypWccdp8RUoI8WO4lgqjznT9imzPWiI1t5L2anzH16DFV/74odDy3GjYUmqrAQJIVn3x5UVccdW1dHV1knNtdCNMNBojUhRl3ISJtHd0EDEs1RjmmTqunt2tABICSEZQBJAQPGIvE6LIUyX1aIWFuL29igDaw3CJ0knsXv668lMWNdcBAmsgykjNVYKghdjRqJ5xHO+/5WNEXV+hpMk/CNWkGVhit7M9cmgsX/gSf//lI2iS/qNKxqRlTiceL2X+9OPpaGyhrW4HPR1NbG9voXFnPVmjj7KJZ3HiTTdS2biJSE/98L3QjsKZ7U0A/f8Td6863oHaZQHmQPXwRyFowS4fMQiIKqepqUndGT1cyp/BYAjZJCSQBEJHo9EjBqdgogECRxQCTh9NW7fRodcwaXwlEc2mr3ETWxMhRk0YT0XEz0wMlgCBdzoC8n6zadMmVURwKO9xAQE0fM+MgAAavsdmyGe2mwCqHMX26efS5hjohs3crm3k1rxIauqprKuYrJQ+lXgsyG7lhgc/iWf5DVU6YtXRyPQcQg2861unvNx6nORLJImQsIuJhY6hLD4dzevB7f0zttZLuzMK14lQVTGfkGbhJpfj5lbT7xWScAuIhKqpKjwBz2nF7v+LiprpzFVIhLB6PBoqw+t5Cc/eQIcWJ2OXEo2OoyQ+CduxuO2HP+d/Fi7HEQtYuAitsATXNInqGn+88b28a3w1mVwWRxrLdJ1CmYOmnEt+Ls4g0cnuXzVYtnQ5J8870Q/JdkW8I4SL/KUXV5qu9EI0GXOfLjHZnBAxAxYwCTj2KRVfASSrv/iSEEDX09rRihkOEYvFCEcjhGMxRo4dS1trKyHJKhL9kaHjDRBAogDS/DAeTbYlU8qTOqLmUe1jhYXQ368ygPaQUwOkjezhHguYnKwDZJB/4rq4mqkylAwVHG0SHVHD+274KEWVFZimnFseroSLo2OaOtg2OU1n5cuL+dvPf4Wmuf65Ie5CT+fdc0+nY/tO1UzXXd/Brlw3/Z3N1O9spDnTCBRw5se/TOXUqRSu+m0+k2rIL6NgwACBAIGjCIFkMolU4iYkL83cv5X3cMAhJFBhYSG1tbUHLcc/HPMIthkg8M5FwKWvYQ0rt2YYOfMEaiNtrF+xgZ7y4zhhciWhoHTinXvogz3bCwEJfW5razvk8oGAABq+J1JAAA3fYzPkMxMCaPv27Rhzz2ZpZCKe7VIQznLsxuehcSvJGaezoXIanpNitKczbv1TnP++c5j7kUtwLQmMdpRiJpfwCaCO+jZFVtx+68186pN3HmB/HKVO8ckTqST3a8JF8aG7QhzkwDGwdQNX95QaRemNtDSaI9amgSYuSRBWehmlHPH8DfnpOUK2iDUNDStPZghxYzrSaibhxzkc1+Lzv/4j33z8GTwtjBYuRCsqxzZ0LFz+60Pnc9XxE1WOjyyOUrcIuTGoqms/ZfBCpEgL2Enz5qoAZSEvhOQQe1NL2/O0du1i0rizcb2S/Hz3gcl3USl2KRYJ5RVAMgc/G+ill17m8g9cS6Knm4LiOLGCEkKREJppUF07ivadjaCHMaV1LCL17jZ6xlQh0OhiXZNcH39bvs1Lwnh8kkovLCTVk6BA03Gkzt3TsH2xUJ4s2vPpR2ZkiTtMM5Rqx/Y8pTySijEhDAsKooyZNIW6ji60qElFxSjioQg9Pd3MPe8sKkaMwMz5xNqry1bw95/+Akuw0g11Tpiuw/vOvpAdSzZg5jRaOpvoyfWTzPWxs2UnDe3N2EaGokkncvpND2BtX0hxf/OQX0PBgAECAQJHDwJ9fX2qOEHujh7KXdG3CiHbthk1ahQjR458qzYZbCdAIEBgMALZDjavXENrZCy10TY27wozYfZMRuodNDW0kbBNiqvHMLI8gp7toam+nrYUxEqqGVVTSYw+mjZvo4MIEc1Fj5dTM6ISidMMlgCBIwGB7u5upf55I9bmgAAavkc4IICG77EZ8pkJAdSe6GXNcefR5cVUUHGJ3cHEdc/idrfTftyZ1FVMwMjp1NBD7fpnINPPR7/1JUYdP56MIYqSELlEks8OIoBuu+1m7r3rznzB+L675TMoA4YpX+8i/883YCnCRVe15CqnJl9RLiSPxAzvWZRmJd9KriKZ84qaPdIcf0sDQh0hm6SxSlQ5rrIofevx5/ncL/9EVtcoEPtTwUiyrozjcMlxE3j42vOR92xPVbFbagwVdzww7AGO2OLFS5g3b65vdyKnAo3RbFo6XiLR086Ykadja34L2AClMvBTCsNkEURClqnCkwfaxoRPevGll/nQtbfQl+whXhwnHIpjhEx03aBqXA276hpADxFyDLJhF910IWXsRQCJfc/NW9Y0ff8EkCvx0vsQQAO7K8ofFYA9oAJy87gI6RY1+cw3v87ClxaT68sR0UNMHD2CXzz8MLlUL6Zhcv4Hr6Z60jiFraCzefVa/v7TXyoFkOW5pD2DuGYyq3IM6Y5+TM+go7uDPlKkcik6u1pp2NVAR6oL14py5l1fpaSinPKNT++HkhvyyyoYMEAgQOAdhkAmk6Gzs1MpfyQ77WDaUA4HBPK6K+ST1MKXl5cf8t3ZwzGnYJsBAu8sBFySTa+wfFOH+jQaGTmT2bUWLWuWs70/QszKkszFmTDneCpSW1i9oQ09EiLbn4TyY5l9bIzGlatoSuuEolK+UcnUGcdSFn5noRTszTsPAXl/kdyf9evXK3XrG3mfCwig4XteBATQ8D02Qz4zRQAVVfFC0TRsaWbSdKr76xj3ynNk0yl6TvsnthgleF6I0blmxr36d6UQOe7kebz38x/HqCzA9EKke5N89uLr6cwrgG77xM186u47h9eXcdVmpaugYt0VRY/Hj19Ywe0//CUZR2P0yCq0WBU7Ev3opsnoqM7KB66nxJLsG3muqUgPpTn6BzLgJUuWMHeuEEBiZfIVS2g5XNdXP0l1uyteqUEEkPol36C1O1JHPeaHLef/qgiga276BBk3SzgaxTSiSJazaRiUjx1JW91O1WpmuQZZy8YMu5AUBVUIzXDz2U0+ASck0AEJIFFMCU7Gvka1PdYvUf7I3EzbUXlCfbrJFR+7mQ3btivih/4k8XCITDqJGTGpr9tEZ3eC0//pA4ycPAVLtZe5bF+3gWf/95dqPyJajl7X4ILZp5JcsRGyLlkN2vsSpLQsaTtDT28HLW3NtPZJDlKKmne9l1mXXkvxuj8TcVNDfh0FAwYIBAi8cxEQGbxk/QgJ9EY+EL/VyMj7kNjBxAomJFCwBAgECLzFCOS62LpyFQ2ZUibNmUlVbhsrV+3ELh1FVTRJS1MXkdq5zB4bw+7rU59LOnasoz5dzYyZ1XSsXUNn+UxOmFCK3NRThanBEiAwzBEQe/OWLVsQpeneEQ8HP/GAADp4rIZ6zYAAGmrEh/F4V111Fauqp7DJGiGMCLrrMKdzNe765YrsSJx3PVszhtLhTErXUbX2edLJpJIFnv/RK5l9/XuIeiGSff185pLr6a5vV3qd17eAvU2AKMWKWM2kiUpXqp7H1m7hhu/+mO4el9lTxjBx3Dh+tXaHaG+Iein+cPNlnD1pdN58Jc8ZUBm9/j7sRQCpVaXdysOT/nJZFHEyKEBoUBq0WOryq+weZIAQGlAA3XLXfSSSPeghi5AZw5SmMKmvH12lLGCaEcZyTXIhBzPkoKV8Akg+iciw0iymNFODLGDSSKYXFJLuTRDTRIHlYQgBZErLl5Bgr2W9xB4mWEZMi147w4fuvIclq9cRSqYpFlIolxbhFKbkD+Ex8dhx/OnJvzDv0vdSPXkqhu0QNnV2btjIkz/6KbadJhQN49oul8w8mewr29BsjR7XpiXRTlaOn5Ojt7+Hpq5dtCXbyGYSJIsqOfO2r1Bud1HSuvZtOsGCYQMEAgTeSQj09/cri7T8lPe8N/qB+HBiMnnyZJUDFywBAgECbyECXpb29UtZn6zh+FnjiSQ2sHxtM9lBQ0RGTme8vp11DdJZml/CNcw43ieAustnMntCKWaQG/QWHphgU4cTgTVr1rwp8kfmFhBAh/MIvbltBwTQm8PvHfXsj1x7LX8smkZPpBQ95xDTcpy89Rm6GiV4F7refRM7+uVvHnP6t8Cq5/BcPxMnXlTIBz5zKxPOPIl0X4rPXOpnAAm1MCwJIH83cDVbWcGEzFm8rZEPffu/qW9LcdZxY7jzyvfwof/8Dd1ODF3P8tD7zuLm+dP83B+hRKQ16x/Jf4DFixczb948RaL5RI+fVOTXe+UDnQeZv5SdSggWtar8e36yeWJHcVf5dSQD6I77vkB7TwdWJILuRbAMafJyKBpRRmdTC7oZJeT5CqBQZI8CyBPyyzexif5HEUCiRlLBy6JIihWQTfb5GUBCADmeIoCUgGl/BJCmqxwgQ7cYO3cWuXABhg3hTIpYLguZHFgWYcvECsUxQwalIyvpioepnDKZqFj6cinat2zmhJHHqJr4pkQvoVSaBVMmoieSrFu1md//4Qk6OhOKDBIxVtLNsqOjkW67jc7uLjKmyUnX3Uvl+IlUbv1bnrB7R12qwc4ECAQIHGYE5HUwm82q1pPW1lYV8iyve29H1s/B7KqogESRJPXwRUVFw5KgOpj9CNYJEBh2COxDAMXTO1m9YhvuyClMKNdJ9tvEKwrpXrecOn08s6dXkty0lPU9lQEBNOwOZjCh10NA3vfkPW/btm3q55stNggIoOF7vgUE0PA9NkM+s2tu/Bi/i06hzypAd3OcYPZjLPy9yhiQpfvdN7Et5Sjy4czEJnpWL9xrjoXFRXzsW18kPmYEn5YMoJ2+AuiOW2/m3k8OLwvYALeymwDCY31TK1d868esb2rjvXMm8Z1bPsL9v3+en6/YgWN4fOqMufzLRbNV35kfNC3kyT++nSMKIHkhVaSJG0KIlwECxwdQSDQ/7Vk0RZ6nkUyl1QtwOpNSI5SXlhGOhDF0IXckEUnDcR0aGht55I9P0pXqRrdMFYwdMsXSZVBUVURHyy7CVgzP0bFNl2iRh9OniZQHiftRcmRR+OQVSGL7U3STzDVaQDrZT5FmkPMkelt1su8+5gMkkPrpSWOXgelBr53lPR/7OOs3b8JIp9D7kkQcT4WKh0NhwmFpBzPR4iGKSoqwxo2hcOwYYjmb2vIiynWbLcuXk0pm6LIN4tkk00ZV4yaTkBaSKkRXe4K/PfkcbU3tiFpp5a56epPNdPYkSRkZRs27gKkXvp+KnYsocAfdkRvyqyoYMEAgQOBIQkAq3SXcuaOjA5HAp9Np9do9HOxe/wjHgSw2CYauqqoKSKB/BFjw7wECB4PAPgRQkZ6lc9tqXm3oy9eCRKiZNoMR2S2s3dKFPbDNQAF0MOgG6wwjBHp6etixY8ebVv4M7FJAAA2jg7vPVAICaPgemyGf2VU33sJjsakk9RCanuPc3i20rXhx9zx6z/som3K+guWMxuX0bVr1mjmOnzGVSz/xUb5++wO0NbTuaQEbZhlAu21U2Iq4EOqlriPB+//tx6xtbOBDpx/PQ9dcwdKmXt73Hw/T63pcN2sa/3n1AgyhgDQHV6ln/jEFJF8o5O6sLHuUM36duoqlHsgFykdXi8Vu48ZN3Pixm6lvaFTPiUZitLa2KwLIdXJUVFWjWSHCsQJwHBXAHQoZeOkQpiVkUpji8jhtba1E9IhEOGMbDrESyPVIAZiZzwASysmvsx88PxnTiRSQSfVT6AlB5Kp2L1P0NIPsan51vKiCHDzXUk1tVRPGUnDMRHJi++rqoCCbJaLmLcHbHrZlUR4uUIHUEVNj2rvPpSdkUBMrwOvu4JiSOKuWLqW3O0MimaXM0JhUVYaXShLRTTJZh/KSCkI5S+VMWf8/WPpnzz/JH5c+QzqdoUvrQi+u5bSb7qEi005pYsuQX0vBgAECAQJHDgLyGi0KHwl27urqQn4Xpc+bvfv5diEg+USSCVRdXf12TSEYN0DgHYWAneoj6YSIF0gbq79r6rEchGJxIsrR75Lt7yPtSLaj/GYSi5nYySS2GSPurxQsAQLDEgFp+9q4ceMbDnze304FBNCwPNRqUgEBNHyPzZDP7LIbbuFvhdNJaiEqDIfJq/5If5eoePyl99yPsMkOo7tpTt36IsmGba+Zo9wlnT5nFqvWbqCpqRXd87j9n2/m3rvvUJXjeV/TkO/bvgMOxOxoolxRWUAabb39XPHN/2Lp5iZuuXAeX77qvfTaLtf8z594amsT508Yx29uuoCoqGQkw8fXxByEBmjw6Huopz2PDnSf+R8gxN21fuMWrrvxZuoamvzqeU2nrbVDkSjhSIgx48aSdVysUBRL1+knRawgjJOyFAGka2HiJTE6OtoJIYReiBw5CkpNcgkHU0gf3cZQ5JOEUO9t6xIlkBOJqvDvgnzhmhBAsv7+CCDV1OZCzvC48mM38+yy1cS0MEZPB7FcHxY66awol3SiEYNqK06JZWBaMOXc09Gqq2je2ciIomK8ZB/r1qyhu6Mf23WpskLUREPY6T6qyyspipXStbkBs8ehr7GddF+a5rDLNxY+qixkrZkmHKuEedfdQ2lZOZH1f97d/fa2n3jBBAIEAgTeFgSUtTUfmCwEjyhbhSgRdeaAylWF2JtH/pe0gXYwCYUWNVA0Gn1bMA8GDRAIEAgQCBAY3gjI+19LSwvNzc3q/e+tzLcLCKDhe+wDAmj4Hpshn9mlH7+Lv8TGk0OjNt1B+dLH8Rz59u8vyTOvYaNjESLFgq0v0NlUv985Sv5AT9ZhZ8MulRdz+qkn8fP//RGW7hMdsryVLzBvBCg/wFkW+VLgF8z3ZrNc970f8+clm7nvsgXc+75L1Px/uGgd9/3+WaaWF/HH2y6nIhpRWT6GNKW9kcH38xzRB/nouDiuy5Jlq7jhYx+nM9GrauoNTWfXrnb1BUbq3idMmkhvXxLDsNSd6jRpIgVhpQDSdEnsDxMvjtLZ2aEUQGgWtmYTLw6RTTjoYl8zNEw0bCHBBhFA/rHRyIUi2Nk0MdtDM4Uk25sA8jONfGuEWM5ydo4+z2Xuue+mubWbwlAIp6edkJPBdEIYro6lZaiMaEStMEXypaQgQu1J82nrz5Lsz1DtSDoAACAASURBVOBl01jZFO076/BSDrZpUWkZFJsO42qqiYdiJHd2E2vN4HT0kEwkSaazbM328NArzxEiQ3NvIyld59hzr2bkSQvoeuL/gj04rvEtOmjBZgIEAgSOKAT2974zoGI8onbkICcrylP5QH/MMcdQVlZ2kM8KVgsQCBAIEAgQOBoQkJr3urq6w9ZqGRBAw/csCgig4Xtshnxm77nzszxhVuO6GjPaNmOtf0kRDgNLz5lXsM0tIKSlmb/2SRKdHfudY2FhIb1pm4amdkUQhCyT2269mQWnnOzbhfJ/DucODpATA3qbwWP5e5S3ZPkckMq8EXfbQ8++zKPLt3PDmdO4at4JhJ0cq1t7eeDvmzG0NF+/dD7jYham6+KoEGgPfVBr1xvdJ/GMq66tfADbvz/0f1iybCWOp0vhvModahUCSIPC0kImTZlMd1cPhhFSedEp0hQUSQWpjm44igAqLInR2SkKoLBSADm6Q6wIMj05cHQ83VOtYbJIbbuCIk/qiAIoFwqTy6QPqAAafCxVnLTmMmHOCbRJ3nNfGtPO4dj9yqIVMQoopJ+KUBvXX3EuE8aOI9new9a0wxNrm5gx7STqttaRTqYIY5NoakRPO6QchwLdZUJNOeOrqvA6+qCpD3dLG146R282R6I/SaOd4fubX8bSctT1NuNqWUomzWfqFdeTfPFh3O5db/TQBM8LEAgQCBA4YhEQEkju8JaWlqpGlnA4fMTuSzDxAIEAgQCBAIE3j4CoYBsaGpTyR24iH65yg4AAevPH6nBtISCADheyR+B2333vv/I3qom4LpO3LoSdG/bai67T3892q5ICvZ95K54g0bHHHjZ4RSGAkmmHnU27/DYpIGQZxAvjhzVIc8BglmcyFNG0v6L2vQmgfNuWUEIatJaOJFE+horWOkp7OjG8Pnosi9So46kxdYzGraTTHQgtI2yMb4d68zogn0Tyc4Gy2Rw9fX24+QIwTdKGPF8BZIUsiitKGH/sJLo6ExiahEJ7pLUMRaVxMgnAcDAIKQuYKIDCWlgpgHJajmhpErffIxyO4rgGbs5Acw3VOjb47rhPAEXIZXwLmJBFri6KIaGp3L1IPD8EWieb6+faO+7kt089j5l2sCT7yADbk3YwjXkTDK6/dDzFqU46122noBfay8bQU3sqpdVj2Va3nY1b6smk0/S0tqGlHXJ9KTGP8fHrrmbb8uXoLb2E2nMYrb2k+/ppS6VJpf4fe+8BHcd53nv/pm3HLnonQBCFvZMiVSjJkmjJVokcRXbsuLe427GTL+2Lc5Lc+6V/ub6pLiluuZYlW1azrGpJVqMo9gqwAETvu9g+/Z5ZECIoQRIlkuBSet9z9mCxOzPv8/6eAXb2P0+xmLBM/u34s8iyS19mEt2eRIo2sfYTv4vUuxuje+dF+BcpTBYEBAFB4NwQsCyrEA3k1QXyxKBAwItkPfvPrnNjnTiKICAICAKCwPkm4KU9e7V+POHHe65p2nmdUghA5xXvWR1cCEBnhe+ts7NXa+U3vv7/MWJoeNEcau8+jGOHTosAKr/hA6Qti/KAROrpR8gkJucE4NUbCIZjHO/um46z8ZpfzSMqr0uWN6ajl16tSo+nrkwXYZ65CPbEnGxFGf66RugbRUmMo7o6lixRHgjxRys38b2dL9DpxsGN4LhOQTQ6FSP15hc53Vr+1Cj8WmjLLqFIEI8nGBsfp7SkFH91BQsWLyIz5EVg+QvbGOjEPAEoMd2xzes0FopGiE/Fp1PAXG+bLP/jWx/GYsgrPc3d3+3k8I4EiuvVvJhO55qJ+PKeW4qfnJ0nWiiS7RQEIM8Wr5LPzJiJAvKSwHTb5er33MaLB47ityws3UC289iEqA5k+ePPrqdi8hhD2ybQ++No/iDp2jL2RlpZtXwDvpAf1x+kIlrKc489ypEDe3EyFpdsXE1zbRX5vcdITyYJpRwigzkSuQzDuRRZ0yKPxHeObseSTaaSCYacEVwtymUf+T1cYxLjwJNv3jliT0FAEBAE3gIEvP/v3p1f76I/FosV6gP5fL63wMrEEgQBQUAQEARejYB3A8ATfbzull5E6Hx1thQCUPGek0IAKl7fzLtlv/+lz3FlmY+jSZN79hzCawc4e9x6+WY2l/rYnlM4Opl46Q6iF1Ku+XyUREuIRWMsWNDMshUrsS2vwPK0kOGVTJ4dofNqz9/somckCU/TGRkZLrRQd5zp+J+Zaj8viRbTEknBHk/sKmwjTXeoyvX3M7Z9D9EtlxGtLi3Yr1kyejrJT7/9TaxoLb/9lU+xatU6ZMUt1MWZ1RTrTZn/evdgLdPkoV88zP79+4hFyzA1mUh5GcmR8UInMse2sSWL8vJSrKxNT28vJwYG0EI+UunUdBFoZHQ3w5/9621Y7nAhbezBH/Vy8Pk4MlphnS+PADJkGQOHiO0RmhaAPOFoRsybnconuTIpU2fhqnXEUzqaYRbs8mPjyhq3X7OYS5qHCHanGNgxgt+RiGezBFcv5alkgA2XbaG8ppKR0TG8thorFjQSsC0y2CxY2Mj4UD+j2/Yz1j0EQylCIxly+RzJbA7dlsjYNt/q2VHoa5/OTtFvD2ISZPV7PkeoPICx44E35RuxkyAgCAgCb0UC3pcAwzCora2lrq6u8Hnu1XMTUUFvRW+LNQkCgsDbicBM0wPvf/zo6GihwLP32nynAAsBqHjPOiEAFa9v5t2yP/3SF/CNDvFUXEc38qRTidNsuHJxB1JOpz9Wyx9/7auFiA0vVcgriCzLXstc5WQtmRlJY7a0cS7iZF4byYyoZBoG/f0DhQ5Y0yLQXGMm4kUuBAJ5F725bI7H77+fwzt3cf1v3s7y1atwJIlQIMTI0Bjf/M63MAyd9rZm/vqv/xpN1Qo1ec7nKIhThe41TuHOrVRI+bIL6WFeR7BCN7KTdZpkr3OX4/Dd7/2ABx97gkAkwFRqqhAB5Ek3GXOKP/vXX8dyRwr+euzOQfY+N4HkKtMC3ax0AO95XlEKEU5hazqOypY8uWxaAJrZduanYzr4ysvwVdRg6TJKPoeqgOa6mFae//zL95Pt/AlH7xkm5kaxrBzjRp7YptU8eizN+quuxpW9SkcKdj7HospyciODOK5EU0cLWDYDe7rI9Y4TUgKUy34OP7MdX8YiY5qkHfjfR18otF7N5jL0WL1YcoiO6z5EaWsj1vM/OZ9uEscWBAQBQeCiJODdGfbqBHmRu15UkPczHA4Xvii8FTqiXZROEUYLAoKAIPAGCXjfEby0rmw2W+hu6RV49h7ns8bP65k4LQD9DQsWNInPk9eDNc/vCwFonoEX83Sf/9gn6e0dZECXqIkFyaRGC6GCMy1yK6NRdFsj6fj56G/ezmVXXVq4WAwWumIVz8pmlO/XvpN5qnaP1758eHiU++69l6effKIQInnTzTfziU9+An8wyODQEH//d/+LwYEBNm1ezyWbNrBx4wY0tTjW/VLBa8fhxR07+Idv/CtZQ0cL+Ummk4Ui0F6tIJ0sf/gPt+BI4yiywlP3jbLzieGCOCTJ03V9Zob3XFdkDMcm6qrT7ZO9lLRCXaVpAch7zbtjXBi2w7s/+H5+8cRz+F2NoGtjGzqyqYNs8C9/dAXB4SM8+++HKSSUyTqGolG65RIePjBC29r1aHKAqrIqUtkkVV5B69ERtJxJxosUUgOFOkgMJcmk0uQtgysu34w2nua5x57FTTr8wd5fEPUHyWWzHNaP4RKg6YrbqVq9GOc5IQAVz1+osEQQEASKjcDM5+bs7o6eCBQKhQqCkPdZ732R8P7ne8KQiBYqNg8KewQBQeCtTKBwHe41oPGi/m37paYxmUymIPrk8/nC+95jvhruvB5vIQC9HqEL974QgC4c+ws+cz6vMzI63R3J+8fyxa/8HsdOjGB7iVGKRtTvI6y5SIpTaPGdx08qlUF2vNbfKsGwVrhLeN2111JfX3eyiPEFX9ZpBsxqYnba66e0DomJiUnuvfe+6TaIQMDvp7yinK3XX18ourx37z527thBR0cHa9auJBIJF2oHuZ4i8lI7+Qu9bolsPsvPH3iEvJ4vFN+WfTK6J8LYXpSWjOnm+eBXrsbVRgmXqTz/YJwXnxhEdVUk+ZURWnlF9pqFEfb2d9zCc+Vks3pvtTMfMNMfSCaf/eM/5Ht3/Aw1Z+P3av/kdSQ7T1l5mD/9ZCNSV5z9P+8iFC7BIYfpyJRffRV3PXOIiuUd+OUgy1o6GItPENNktKkkimGSiydxchZty5cxsONgwU82Fq2tzVj9E5TXN9F7fJDP/OBfqAqUkMlnOJQ7iiv5aNzwa9SsX4H7ws8utIPE/IKAICAIXFQEvP/tXoTQdPTpqRpxM2LRRbUYYawgIAgIAm8BAi8X373fL2SUz2shFQJQ8Z5wQgAqXt+cd8v2HzjEH//Z/zw5j0v/4Ah61sFWc7iOhmorKJpBIOBDViT0jIruZEGywfHSv+yC6BMMBU8WkpwREYohHOhkhM+rZp6dstW7uM2k04X0NS81SlMVLNsLiQ8geXVwDKNQz8bjMC0ceRfCJ4tLF8NSC2KMVzBawba9lLDpOwNecI4X3TRtohe541ISC1DR5OOaDzWz49EpXnhkpPC+F9kzPU4tSPeKS0suZV63sJMvT/cpe2XfM90yuen97+fp57aj6QaabYBp4eLQ3lzOZ2/R6H1kjOAkjKQHCSgyeZ9JYPE7eObgCeymespKymlraicxNUV5QEVOJJG9yKSpDHYmT82CBUyeGCGTyWJn0qxe3MZEzyj1a9fyt//yb9x74AUWl9QzlUuwL3cUXB8NG2+kbtUKnF33n/e/JzGBICAICAKCgCAgCAgCgoAgIAiAEICK9ywQAlDx+ua8W7Z9xy4+9tkvn5zHQSl8y5exFH26M5SjYsvWtHQgWQSNAIZq4chO4cv1KalgRhY47yaflwlmaugU5I+TdzlfmT72ciWpSJSfWUSmQ/enU7JeWfj6lP117TFu/dIyDj6V4tlfDCFhFyK6pjmcTOkCDAkMGcocGcuL/nHAOdn2/uV88o5FXXNbQYBSjSyybZDPGQVh6sO/sZprl+R54Xv7KTUMGjvqiMp+pLYIO4fKeOzp7Zg1C4iVVtG6sB1dz1Me9CFlMvhlC3kqjaRbpLI56qsaGDjaj5NJ09i2kEX1bfzjN/+LvrExHu7dy6qSZsayQ+zNdiMRpPHSW6hd3Iaz98Hzcu6IgwoCgoAgIAgIAoKAICAICAKCwOkEhABUvGeEEICK1zfn3bLtO3by8c988aV5JFfCkb3oDhvF+9IvKV5TpUIhZFeyUR2mhQBvO8krT3xyeEWK30Az9NeSTuYK2DlbqeX1yk9PB/Wc6ks206+ssMKZHDLv/dMO9HpHfWPuO9ujvbQGd7pHl+sJOSfBed3Npo2fnqWuvYybvrCKY9ty/Op+TyhxkGXtZLFpLwpqWgTKOjauXyVmgq1IBQGoUCzai36a5ZSCcBT04Q+V4dM03EzS601G3jDwSRL/40+upEGKs+/HL7KoIkrf8V58jkv1zZfz9LDG80/sRKtooqGljaqKmoI9ZcEASjZDxOeg5HSknEE6nadt0RI6dx8mlZjiHTffwF3/9EOGRhIcHh/khYFDrKlqoz/Zx6F8L64TpOnq26hsaoADD78xh4itBQFBQBAQBAQBQUAQEAQEAUHgTREQAtCbwjYvOwkBaF4wF+ckff0D3HHXqeK4L7ywnXQ6XTDWC/RwT6vsfEqimJFKCq94HbQKO5xa45xixkkh5dS2r5R1po83a56XNjk3EtDL6wG9snD12c5z9n7O5XTyuvmSWDPTYt4X8KP6vRQ0T4yTCoU5c/k8siwV0tS8tmBeVzKvYPeMNCcpUqF2g9eqbDoBzKZleQ2+cpvmTWH6dkr88mdHUQta0Uzkz6k2wHnXQQ4HCKR1XE1BdaePMmOT5ymv6xiyxIK2RQyPThFQVMhnCr3CbPJousZ3/vFmQvEheh/fTbx/CiuXY2pqksSm1Tw/bFGqlJHLqdQ3N1NfU00w4CfoGZXJEvEUyJyOZjpkU2mi5dWMjMepKinlRNdxxrf3MCVJ3Ne9k2wiQWtZI0cnjnLEGMB1wix+14eIloVwOn959s4RRxAEBAFBQBAQBAQBQUAQEAQEgdclIASg10V0wTYQAtAFQ198E7/vfe/j2LFjxWfY28iivr4xRscTJ+UYL+fKRdZUYg11BCNhIrEo191yIw0dizjW10vOMpACPhZW1WCm0/z8zntwJlOoqh87pLJiwxqikRgjQyMc7NrHZ37vevLKIKpsMbhb4om7e1DkU6ljXgrYTHqXlwImhwL4UjkcVS4IQDPJZYU6QKqKbVtYrsPWG9/Nk088S0Tz4+gZHMfFcfPUlcT4i99bS3AowWM/uJ9YoAYjn2ZKznKwcREjRoC2hjZGTsSpqa+ltqKcZcsXMzU+DlkDv+QW0snkvI6RzCCFw7StWYM+NMnjP7wfZyBLt53jnq5tlFkKdbFq9g4dYECKA1GW3/QhgkoWt2fH2+gsEksVBAQBQUAQEAQEAUFAEBAELhwBIQBdOPavN7MQgF6P0NvofSEAXXhn9/WNMDY5hezKOI6FLLn4IiVUti3kvb/zWR5/9llGx0YJ+PwENR+uV6w6AFZIJVBbxmUbN5HZ383SluW8cGgfOw7uJVZeQXlFJQsXLeDmK9fxwsG78flSjB6EX951DFX2RB+vObs3TglAtqYgB/0oiUyhA5jqxRFJjhfwM10UerryNFU1NVx/y6389Cf3oug6Tj5HoTy4ZbH1ig5+8zqJEz/v4viuAarLY6TSORo3tfG93gT+YDUrlq9kz/YumpubaaiuYOWqpYwMDCDrDn5VwjGyqHqelvpGJo0sVQtaOPL0HvY/vh07KfF0dyfbuvewoKSaSCDCzsE9TMhptEA1K276IPLYIUgMXnjnCgsEAUFAEBAEBAFBQBAQBASBtwEBIQAVr5OFAFS8vpl3y4QANO/IXzFhX/8oE5NJbMeruWMVBJfVV19FJuLD8EloPhVL1/EpCo5PIis5RPw+tl5zDb4QDA1lGBob5/JLNvDEg49hTKXxqRAqCWJpLqGGOt5/01Yc2WTPE7t58D8eISj7cbBQJBlXlnBlpfBTVmW0oJ/cZJqYomJJDqbjpZQBmszm695BzapVHB4bY8vqy/nZs7/kj965mcnDB3nu2QPsOnSQj96+huvadR76p6eIp/NE7QAJO82yLev5jx39VNdW0bhsMTt29bOqvZ1FZTHaOxYSKY8xOjRKSAEnp7OgsoZjh48wOZlg8eo19B45zrGHXiSThDv2PEfXyCE2Vi3FUB22DezCcg18NUtp23oT6vGnQc9eeOcKCwQBQUAQEAQEAUFAEBAEBIG3AQEhABWvk4UAVLy+mXfLhAA078hfMeHg8ASjY/FCNy3FcZBUh7LmZrTGGkory8nbOjnDwO9XCYbD3HL7e3jy2V9h5PM0L6xioHcKB4nm5joWLVjI3m07SSbiBDwhx8pjRi3q6jt4/y0f4slde8A2qHWD3Pm//52wI+P4pruBRSyZpCYRiYYwvP0Nk3Wb1jKWTtJ5qJOv/tn/ZKK+nGBlJbVGgF3jvTz08F18bUUDnU8+ij9Qypp1G1mzcTnK8LN888/vhnyKUtlPFov267dw54v9LCyvonnVCh578QjLF7WytK6aRW0LCEaDJCbjlIajVIRKOH6wk+REknw6j+zTaF3Uzr3fu5v+4QSPdO5kYnyAtZWLGM0n2Tt2EEdRKWu/hMb1m5A7HzutttSF97KwQBAQBAQBQUAQEAQEAUFAEHjrEhACUPH6VghAxeubebdMCEDzjvwVE3r1f/r6hqezq1wbV4bKtkUE66tRgj7wqxgK3HzTTezY/iJjk+NEqqOY2RxXblnHE49uJxIpQfbZ2LrN+tXrGR8aZWh0BC2g4URU/CENUzfZ8I4beW7X0UJXtw0Lmnn++z9DmcpiSg5518QfCvNb730PpbbJ3l8+RjaXRlc11r3rXTx6ooceXcdfWoZtO5SWNSJNHuRmRnDiwyh+P6FSmXe+ayvqZJZf/MMDVERKcPIJTMlloL6G7rhEfaSU0o5WnukcYH37UtqrK1i1ein4JEpLIiQTWabGJjCTWfREltRkilQ8QTKTpbq+lX/41r9zZLQXfyZLR9UCuhK9HE/0YaLResVNRGsqkHu2XXjHCgsEAUFAEBAEBAFBQBAQBASBtwkBIQAVr6OFAFS8vpl3y4QANO/IXzFhYirDseN9ha5dkuvgKDINyzugMoajSWy4/FIM2eFIVyeqJCOpMj6fTECVqSgL0Hdikmw2S21DOeNjk5RFy1m6ZDmGaTIWH2MsOUlJSCXtmlSWNmGrZYxk8mg+hU1tyxh5eicNJTFq25rYse0Ztqxaxt4HH6DEcMm4JtlIlJLly9jZ00OkrIqkY2LGgoSDC2kvSfAOa4h8Nkkmk2DrzatBT1Kqrebwv/4ITSrHr2YZz2U4UF5N2ghRXh6jYslintx/jA0dy2gtK2f9xpUEY2HMnE4mlSEzNYWTNUmPp9AzBqnhcYYmEmgl1Xz3rjs42neUZq2EaDjCi8P7SRgpLF+Upde9h5AxAfHeC+9YYYEgIAgIAoKAICAICAKCgCDwNiEgBKDidbQQgIrXN/NumRCA5h35KyZMZ3J0dp0oiD9eKpYcCFC3vB0qo9zwnps52NXJ0MgA0WAQ1zEwXAsfLqosUd9YxthoFt00CAcV0skstuVy+3vfW6jd47gODzx4D4FYGa6sYpsSy9evZ39XH3lbYmFdHaVpg6lDx1AsE8XNcWl7GyMvvAi2y5ACm973Xu78xYOofqXQ6F0LhlACQRqaO7ikRSW69zkUOUBEMrlk0yLcWBmmvIjkIw+QOprBzcbRm6t4LO5imj6UWIDaliXsON7HkpZWbti0iZaWRsaTCWSvw7xtkE2mwbRJT2Sw8ha9x0+QNSSe+NVODh3vpGfoGMtKGwp1k7aN7sbGwl/RxMLL3klwZA9Y+oV3rLBAEBAEBAFBQBAQBAQBQUAQeJsQEAJQ8TpaCEDF65t5t0wIQPOO/BUT6rrJ/gPHAAsZBTcSpGbNUi65bguDg/2kcin8Pg1ZkjD0PK5jo1o6wXAQQ85TGi3H5/MV2qjrOZObb/sN9h8+VBCNyirKuHrjlTz6zKNMZLIYWgBN9dPRsZwTJ0aoVUoY2refqONQboFpJWiW/SzEz0AuQ/N7buaHDz2Ag4ITUgk5cVwlz4Z1lxGNlLJugcb4z36BaWtsXFROKp0i3rKMDZuuZezhe1BNCX33MWLvupZv7jmMz9AIRAJUdayka2iczWvXs6apBQsLLexHtR0UycBK5bF0i3QyjT6lMz4ex3D8fOOfv814chx9coKmWB1D2QmOTh3D61Zf1rGG+o4VaEP73nb1fzzhcObhnWCSJCHLMqqqFp6LIQgIAoKAICAICAKCgCBwcRDwrukcx8G27Zeu72au57zru2IdQgAqVs+AEICK1zfzbpkQgOYd+Ssm9Orp7N9/FMvSUVDw1VSw5LrL0RUbO59DU2Vs10LTFPL5HKFAgKSdR7KhvDRCeSxMXjfJTCTYvG4dXT0nGE/FiVWUoAYUyv2VXLH2Eg4eP86LxzqJlUZZ3NKB5i9hZH8Po51HyCUnaPJFWdW2kPTxXqKhAGNRjU7XZnhgnLTfosay2LB2MWk9xUQmg0/V+ItP386z//Z/cNIJVi2s5qmeE9S/+3bWLlnHyE9+RFkoSG4sRaZpAfd19SPpAaSaci659XZUV6V3/342L1mJ7uhU1FYQ1VSw87gZm0wmTd7QSYwk2bVzH7apccfP7qVv4AR1ip9YuIzdI4dIWwlsSaP5smso9cvIU2+P9u/exYFlWYWLg2AwSElJCeFwGE3TXnrMCEAzgpAQgy7837uwQBAQBAQBQUAQEAQEgZcTmH0zzxN/vId3nWcYBqZpks/nyWQypFKpwq7eNZ13nVdMQwhAxeSN020RAlDx+mbeLRMC0Lwjf8WE3j/8gwePo+s5JFciXFtF2eJmAhUlmBgEfD5kL+VLUzAdE2QJzZHBdvD7XTZuWsOzL7yAnHdZs2E9Ow8ewJEdr3Y0EVmior4OI+dwydKlpMYGiJRXoGclbrr+FoyxCYaOdZFKTjF86AQbr7mGickxlOoy9g/0cffDjyApGpVOhvX1NewZmsIfKCdaE8RyMvztx97PT7/xz6yOaaTzMnukPEuuex/UVBM9spsmXUGpqOLF7kH2jhh0bHoHfX5orG9l+wO/oLW+iktXrcF0dErKogRVmfJQCNd0mExMMDgwQGY8TSJp8oP//BFDg8OMjg7RWlaBYdnsmziA4wW4+MtZfPlWguljYBkX3qnn0QJP8PEuBLyxYMECqqqqChFgQtw5j9DFoQUBQUAQEAQEAUFAECgCAt51YDqdpq+vryAGeRFB3nVgMQwhABWDF+a2QQhAxeubebdMCEDzjnzOCXt6BpmciE+/F/Sz9NI1mAHQZAfbtIhGS8nmLaSAhi/oRzEsCMpM5Se4+vIN7Nu2h+uvu55HnvkVTt6iJOC1Xs8TlWWqyoJUxDTW+VVWR6rok/x05+DdN92ClBhDTo3zg3//Nitq29ndWEk6pDKZshkbSnNscIDaqMN1agVPDA6jOxG0WBhLzqA6Of7ykx9k23/+kDX1EV7siZOMBdj0nk+xI5VicNdDtPhLuOqKd9OXDiDVNnP/r56lpb2DgX0HSQ0M0tbWxHVbtuA6JqFgAFWVCt3QsuksrqmTn8ow0j9OxtH4///q70mNjoHjUBkIMpgYYcwZxrYUgjVttK9ajzxxoDgceo6t8ERC7wPfu9MTiUSorKykrKzsHM8iDicICAKCgCAgCAgCgoAgcLEQyOVyTExMEI/H0XX9pRIAF8p+IQBdKPKvP68QgF6f0dtmCyEAFYerE4kU3cf7cY+JWQAAIABJREFUcAHZp7Bsw0rciILlB8cTRWQVTfVhGzmCmoakyYWUMEOPs669FTdtEbAVOk8cp14rxQsIPa5miJZHaKgJ0mZNsUkJkhrKsuoDtyHFPPFA5fknHkHRk1y5cQO77/0lR9atwlpQyaEDgzy9rxu/5nKNT2NwNMn+nEbU9uMETcwwNAc0/uSDNzL44JPEhwfokyHrqFz56T/ivv1dpE5sw7EcWts3sbMrja4bOJkspLKomkMgFKS9vZXbb72ZXCJO0Lt7IYGjSBh5E9W2GR0cIev6uOPeh9j2i4fJDPZRXlKGbFkcifdiyDqKq1K1fBN1pX6k3HhxOPQcWeEJP17or9/vp6amhtLS0kK6l4j2OUeAxWEEAUFAEBAEBAFBQBC4yAl4keFeNND4+HhBDFIUpfCY7yEEoPkmfubzCQHozFm95bcUAlBxuNjy0pn2dhYEIEmFxSsWU7moirSeJxiOkEunCLomjWE/FYrL2gVVBG270LUrXFHC2quu5EffuYcDE3F0Lx+4NEq+IYwbT7K+soxl2STZSYMrb/8gOWMUJzFKEpm0YeIPqgWxRe8e4wHXZkJzuGLzO/nWo4/SksxyaaSeh0aHyGUkspJLUJORgxLXr2nnI+sWcfzxZxgaSNJjDqGplWz49Nf5ZuchgmNdBBM6cbecniNJzGyCYEDDL6n4ZAk1HOCjn/4YVeWxQu0f2TCxXcdLasbMm2gSDEwm+PGvnqenZ5gdd95NiZUjGogwMTHGgDmKJCsE5SD1m68gmh8pdFJ7qwxP/PHyvRsbGwupXkL0eat4VqxDEBAEBAFBQBAQBASB80PAE4I6OzsLNYS8upDzOYQANJ+039hcQgB6Y7ze0lsLAah43Htg/3FMM+d1X6e9tZbv/9MfsG3/Dva9sJ8FkRjBkB/Jdeke6S/U6PHn8iyKlrLYH+aqT9zOU//6nyQUlW0DY3TlHbTaUtpjAaoTQ3SUtLDq195B96FdBGWVRx//JUs3X0Gyu5eW9SupXbqKniefoCcgsVsLcvmaNRy57xFCGYvtcoAeWYdUnqjpY8rNcGVlBRsjPi7dsp4nf3gHmlbGsJ6gcs16StbewPcO93BFqYJjG/z0rn0oXieDkIRqOIRtB0mVUWMlfPX3fxef4hJSFWI+P0Y6ixrUyMbHkQMx7nr8RZ7v7CE9OsDun/yEJjWMiU53og/TySPJGtGGNpoXNqJkx4rHmWdhyUzXBy/ap76+vpDyJYYgIAgIAoKAICAICAKCgCBwJgS84tHDw8OFiCDv+XxFAwkB6Ey8c2G2EQLQheFelLMKAah43DI4PMnIkBfFIrGkpZ4bNrexZlmU9YvaSe3oY/u+TrrKXDIlGpgyNa7EmhKNUiNPtr6GfNIsFEhuamrBVYOcSI1gDPZS3biKmz72IZ659/v43QyPHOoHJcbyJS24g/2UaxZmeQm3ffzL3PXAnViOxfqFHTxy33McqQqxPZHGnEihBKLotkVjU4Qr9Tyrq2ooa26i88ln8Uk+JtJjLL/hNlK1S/n+7n38xuoNHOjq5JGHduHzKaRzWUpkhRJJRfJrtG5Ywdbrr6c8HCKoqpiWhavIhINRRlJx9vb08cQTL5IanqR/107SR7uISgqDkwNM2gkkTCSlkvZ1m4gwDo5VPM58k5Z4H9JenZ+WlpaC8FNs3R3e5LLEboKAICAICAKCgCAgCAgC80jAiyT3agT19/cX0sK8aKDzHU0uBKB5dPAbnEoIQG8Q2Ft5cyEAFY93vVbuBw8c88rgEFQl1q1ayJrFMRa2VdAeCxMZy3Kwf4wd8UmCZX6aS2uJxSdpjIY5Yrv4VD9jSYucDRF7kvVNi6jp2EjlilaefPJewj7YlZoiVVJGzIBSM48ylmWZbaEFklRccz21qy/HGhti/6OP80JC59nUJOOOiuI6uLZJMJNkfXMl745UsnTVKo7Hpxja9SJt7W3EZYnIqut4umeMcHsHS0tb+Ppf/hWZZA5VAcWSCLoyqlfQ2K/wvt/+KNU11dRHSpAcyMgyBwc8cUohZdqk8xa/evBx4gcPMvDcC5SqGtlskoHUEK7q4to2JTXLaWlvQMkOFY8j36QlXv629+G8ePFiQqHQmzyK2E0QEAQEAUFAEBAEBAFBQBA4RcATgbyHV1PyfA4hAJ1Pumd3bCEAnR2/t9TeQgAqLnfu29+NYeqF6JYFi5tpr4/RVBGktCrAJR3NVIwlKfFr7O8+SDhSx9hIgkBTDdv7jnPVpevJnxhhuH+U1roGtvzaLeRlP1O9OzkyOsHe9CSx1kXsGxhGH0nRHpBZ4/NRlclAUCGT9tO0tIPolmtID3Vx5MEHkKvq+UHXGLlclpaoxNaGCiKqg2s4BFaupqp1Cc/8x7cojQRp3nAt6ZbN3PXc86hqmKP7uokbBqppITsmbtbC1W1Uv4YcVPjo5z9NeVmMal8Q14aELLHjRA+6T8HJm3hK1mM/vpvOJx4jnMwi2zCUGCRLDleWURSNhqWXUqklkLwDXMTD6/BVXV1NXV3dvOdrX8TYhOmCgCAgCAgCgoAgIAgIAq9DwIsGSiQS9PT0FGoDea3jz8cQAtD5oHpujikEoHPD8S1xFCEAFZcb4/EUPd0ncF2HYE0FrcuaKIsGkH0usZoQNRGJ0lyGdWo5Sxur6R2Y4KHhEbRoiI3r2rEPdbKgpIrmq6+ns3eAR/teJOqXqQuVs+G6a9l9rJsHD+5HzaisCQe5LqLQe7SHgyN5osEANf4A8rq13HdoF++59HKq+g8znM4xNZKktqGeTD7JoVSchKRyyzXv4NHuNNctXc5w7xEWrLyEe/cNEDdMjjx3ANer+xPUkFI5JNfEyFoEw1EcFa56xxUsWtxGRayE2mAI15GIAzuPnUCOlWCYecx0lv/+u38ms3MPEcdhIjXBpB7H9T6zXIXSyloWtLej6RPF5cQ3aI0n/jQ0NFBbW3veQ3PfoGlic0FAEBAEBAFBQBAQBASBtwgBLyXs6NGjhQ6z50MEEgJQ8Z4oQgAqXt/Mu2VCAJp35K85oafK79/biW1bSP4gLWvbCdWE8QVB8Ut0LF/EWF8PiwIVhK1JytUI/bZO1jFZGKtmeaSCNavW8PjeXewY7sZfVQKqi6JYhAIRli9ezy8PHSSilLK1sRZp23YeHoszabtsLS+n04nQlddpW9lGJj7FpUsb2PH4A8RkPwkFsoHpOwYV+Lhxy5V86/kRgtEyKhY20dvbjy9aRUDzse/JnchIWFioXmkeO49iyBjBAJYPvvDZT6FbOvXRUsoCAWxkUqbLk52HCZaVY6STHNu7l/u/+Z9EJ9OY+RTD6TEc10SSXFBDLOpYTixgeGpQcTnxDK3x7sZ4aV/eh6XX4l0MQUAQEAQEAUFAEBAEBAFB4HwS0HWdrq4uvJ/nuji0EIDOp+fO7thCADo7fm+pvYUAVHzunJiIc+LEEC4udUuaKF9QgRzxoYUVaqpLqKkMkxpMIwUkL3MLV09SokZ495ZbWNHayo/u+B69mThOxEdtXRXJ1DgVZeUMDA2ybvUmBvMyK5o3UpLs5p57f8JxV2KhbdJcv4YX+tJkLIsPffzXePKhx8hOTXLZ5uUc3rsTvwaST0HBImTm+PXbPsT/umcPFYtaSSgB+g910dTcQkDTOH7oOPlkDls3cLyuX45BUFcwysJces0VrF2+BMM2qAuUUBoOYrgSScPhn396F7mpLENdnQwfOICcSKLk8gxPjKC7eWTJBkklVlVHS3M9kp0tPgeeoUWeAORF/XidvsQQBAQBQUAQEAQEAUFAEBAE5oOA1yreSwc715FAQgCaD++9uTmEAPTmuL0l9xICUPG51RMG9u87gmkbyEE/basWE6wKoUQUSqtCXLFlLfuf3obP0VgUU4iURLnhnR9krH+SrqFjPH/oBfyRIJFggHDYh+ZTcR2deHKSuspWdvZmaWxcwZImP3c/+SBNGZcrFrXwne2jSKaNSYRb37eVB+77P4Tx41dcbrzuckYHjhBPDhPRTJpiATa98wP8wx0v0LphLQe7h5kYGKKhsYny8jKOHjyKntKRXbAME02SkDIGZjTAV776BUoCGpl8jjAKsXCQvGGRdmQ+9wd/hG8qQ2pwAGN8DAydqUyKZGYKx4sTkmQUzU/rkmWE1FzxOe8MLfLSvhobGwuRP+e7I8MZmiQ2EwQEAUFAEBAEBAFBQBB4mxDwxJ/Dhw8XotHPVTqYEICK9+QRAlDx+mbeLRMC0LwjP6MJM5kcnYePgqxQWltBy8pWglUlhGoCrF7fTvp4JzWEWGbqqItX80zPBBWhKHJY4sTgYSpKIuhGFl80gF+SCQZkBkYGaWxcxaTcyJN7O/nEpSt54ck76MhGiFcu5JGDvZSUlmIaIQh76WaVdB84jIRGVZmfK1d3IJlTmJMnaCrRKGlaxz1PDaO2LKB/KE0ylaGuoY7GhmqOH+4mn8qjeAJQoQi0i2zYbNy6hUs2rCGsSORNExUIBXy4Jky5Ep/5/FdRhwZJjY4hm3mS2RQJI4Nl27iGiSur1DY2UV8ZoFA5+iIcXsitJ/54DzEEAUFAEBAEBAFBQBAQBASBC0HAqwnkiUDezedzcUNSCEAXwotnNqcQgM6M09tiKyEAFa+b+/oGGRuLI6kSDYubqVvcQsWiSuoXVVKOjt9KUOfEGFRreWzHXgKWwaXrl1IWdLGtHP6SAIGQhqvrBEI+0nmdsqpl/N0PH0VVwvy/77uWiTu+g9a+jn99bgApoOE6Gnbewg2G+MDnb+WBn9+Fa0FVxE+tT6K2NMSqllrKMUgYMe7+xTHstjryKa9pl01NXQ3VlTGmxqYwMya2aeFFu5iZLAEvmmntUq7cuBENh7xpY9kW4aAf2ZSYdF1++2OfQ+rrwdIzGNksGT2LpUjopoGt24RjFSxaWI/qZorXca9hmXeXpby8nLa2tlfdKhHLk44YhdJGkbSP0mTgolzrjNF1hk25MS3WTWgKw37lol7PbOObpAoqpSgOLiNugiE3cUHXpsg2LdX9hPw58qaf3rH6wk8xBAFBQBAQBAQBQUAQmIvA5OQknZ2dhRbxZysCCQGoeM8xIQAVr2/m3TIhAM078jc0YVdnN6lMGn9pmIVrl1LdVsuC5c2859prOPbC3axY/+v88I7t9Az0EIvItNdGueKSZfTG+/CpElVqAH9IQ9FUkrqNrdTxt//9CL6SKJ+/ZjHjD/wMaekV3P10L44RLLSDV/JTWL4oq29cj+2bZKy3B38+Q4fXpcrWUawMi6orOHIsz9HjDiUbWrHjeUzZZsWaNaiSjJ23Cylgpm5gmgaukefyLZdzsP84126+FEwLw3HIWwaxcAQMh1HT4osf/TxubxemqWMa+UI3NMM0yRsmtqyycFErpQG9cKfiYhyqqtLR0VH4kJ1r7F41wmBd6rS3GgZLWL3v4iwS/a7xDEsz5mnrORjW+EVl+GJ032k2v1+5jKVyw2mvvegc5157xwVZ24KKYW7e+Bhh/6nUSMtWeGDn1XQNtlwQm8SkgoAgIAgIAoKAIFDcBLxr6oGBgcLD5/OdlbFCADorfOd1ZyEAnVe8F9fBhQBU3P5yHJeDBw5jmTaRlgUsXrYYdXEFV12yAm3C4J4Hf0nLxssYHYyjSi5BLc+Hfu1qNDOJT7EorYgR1gJYVp6sr4p/++kzHDnWi6XJfGjresoOHeXBETg0YFAbUsi6Km7WxNUUqPSx5pql5CaPsrCsnIbKCHqim6isUFfexne//yI+JYzcWIvi81NfW0NJRSnhcAQzn8XRTcy8RVDz6hgt54WnniQQ9LHl6q24loElWZjpPLWRasZtg0eefppv/+lfEtGnwHFwoBD5k7Py5HWDaLSa5qbSQkHpi3FYllWI/CkrK5vT/IH6FHtWjsz53to9tdQNR4B38rVv3M6S5NN86k++W9QYlmVMbhifO1Lr55UhDod9sPVrfOO9SwjNWkn28J18+e8fLuq1bZLbuFFZO6eNP7CfpssZ4p1f+wa3L5m9Mm/zIZ7+1Nd5peem/drU+1pr/wh//u0rqBue2/cf2HIfDeWvPH+S2RK++cj7XrL1I3/xba6onfk1y+Eff5m/f8T7/WU2fPTP+fbldQw98ym+/l9F7Q5hnCAgCAgCgoAgIAicJQGvM1gymTyrzmBCADpLJ5zH3YUAdB7hXmyHFgJQ8XtM102OHDyGrso0tLVRsWEplfWlfO2LX+H3f+//Yf2GzfSeGCoUR/YKNK9preSGLZvJTY3j8ysEVHAVlacO9LKzJ8HhzuP4NY2ArPNXn/gCn/6DvyUYasTnk7BtF9OxMWUZKeTyrg9sZe+h7Si2SX2FQkUwj1+3aW9cyw++/xSK66N0eQfLV63GyOcIhkKEfH5c20RTVPIZnQUNjcT1PId27yDo13jHtdfjmBbZfJ6pvAOl5Tx419088s1votkZT/tBQSKXy2A7Fpl8BlkL0LxoEUHSxe+wOSz0Cu3V1dXR1NT0qvbvXzZK74LknO+39Jay9FDlRSUAXTeZY1VKn3M9u0p8/LI89JIANDUjMpwUHYpdBLpd2cRKeW5fPukc4jF7/0vrnhaCpl5F+JnZbFrcib2m+PXqApCmWnzlxldXab7z2O3E07GTohQviT7Tts38/jIbhAB0Uf6vEUYLAoKAICAICAJvhkA2my2kgp3NEALQ2dA7v/sKAej88r2oji4EoIvDXdl0jiNHupE8IeTSzTRv2oi/qoTJkUEaIlFs28JXEiIoGWxc3EBMcrhs43qMfBoZnaHJNLt6JzgynuNgZxeu5NBY1cjGBas4Nhpn5/b9yKaL35FJYaCbJoFggKq2CkoXlZPOjFFXoZAdH6RCKyNglrF/xxH8aoiK5W10LFmKZLuEQkF8sgKSUwgjDQUjpKZSGD6NzkIreY1rPAHIsgrizxN797DtoUcZeHo7PslBC6iYeS91LEc+l8LyIoD0LGVVDdRVBZGc09OJLgbvOY6DpmmsWLHiNbsseNE/XhTQXKOpP8qKA9UvE4CGpqOByJL1hDdvx5nokNMia7yok2O0etEjJw/uRXUcaz0VCTIjuJwWHZI9zJ1f/nsePikEFHZ9rddeZvj141mWZ+aO1tof8fFwxRwCEFCwIfoac5/B2r7OdPTKbJvrZke+zKzjFcf6Ot+da70vW9tc6V8zmzzjdPGQvedVBaBXMt7HSs+PM8FCng+fqjwtMmo6CufVBaCgT+cL7/r+q/45/NcTv87Y1O/MITLNiD576G1afboNx1oLDL0LwlDIM24meulkFNpJe0+zbdb5JaKGLob/TsJGQUAQEAQEAUFgmoCXCtbf38/Q0FDhuvXNDCEAvRlq87OPEIDmh/NFMYsQgC4KNxWMjMeT9PX04YRKWbX1ZhZsXkvb0nYGOg8Qi6hIsoXqZNi4dAEx2aEiEqE0GiGXy2JKGr1TOt3xLLuO9DCFSWukhr0PbCNeUcHKzZtRk1l6vPbz+QyS46IGwpiyya0fuYndh5/HpxjY6Rzv3PRu7vyvnyG5Nn5Z4+O/+yUOHDxAiT9INBqlvKwM1acwmUhge3lcSIX6PQd2v4hPU7j86utJ53SO9w3zg2/+O4njh/DLEn45hGNp5DJD6NkUei6Nbnj1TGRiVQ3U18Zw8xe2yO6bOVteL/Vr5phH2iY50jo55xSLuypo7fZSx2angJ0UgELTX8wpCByzxJ7TUoVOigcnhQ9mR340eGJJbFYqELMic+5kau3LUs5OiiYUolXqXjVy5dIpnUsTp+rRzF7YM6UBtsUCr4wAmhGAvHX8eIp17/XCU2bP083UkpaXpUGdvraHX8++k+97UUcFEWxGbPIMfL19Ty7iBmU1l8kdc/rqAXsX25yjcwpAQ3NE3EyndPGqHE8JYuNc8RopYJ+/4fuE/HNHXP3jgx8mf9UfFkSlaZ4zKXazRaWX2TA7Gmvvypf23Vl6+8nz7OtMr8eLbjopMM4Ia2/mD0XsIwgIAoKAICAICAIXlIB3zbp79+6CDYryxpt2CAHogrrvNScXAlDx+mbeLRMC0LwjP6sJ4/EperqHkMOVrL/5NlZtvY7FS5vQrEkmRvqRrSSr2msp0ySifj+K5GBLLrLqYySZoXsyx4t9CcZ0m7XRKu77t/8m37aE8NLFBBWbNS2LmNrXyYGde9F9QQJ+H4picdOv30AmG0dF47F7HsNI6VQuqmXz2vU0LG0hGggQUzQM08K0bVLZFKrfh4WEJCuMjkwyMdSHpCgsW38ZfeMJfnHPzxnZdxRNlrB9DlImgzOVIpMcIpueIpedKqSDSbJKSVUDy664msUtNbx4/x1nxXA+d/aifyKRSKH2z+t9kGbCJk9ddgJXPt1C1ZbZ8kwTwZz6KhFA09Ey06LO1MuEk7m+6H93OsrmpTow0/MNPXNS7JlVtsaLDHqAG0/VsvHEipORIadZOUddmlLT5iNDaZSXFew2JYnv1ZcwpcpzCEAnBS4Oc+euGLfPRPHMTJZKkC0pfQ0R47swO4JnZr/hbg5HW05FuBSCme7kyxNXnB4pNNecc6ytjlI+q219xamUJs8/WQ+TdU8JMbNTwE6JdF4doNli3tziy6kJXk3YO7XFFUte5NLF0xdts8feE4t5aPcWT1p7jQigOcS801LAXiVSqDCRV0doJ7H3vnp9ovn8mxNzCQKCgCAgCAgCgsCbJ5BOp9m/f/+rNix5rSMLAejNcz/fewoB6HwTvoiOLwSgi8hZJ02dmkrS1z2CEali9dZbuf7Dv8HKjlr8dgZzaoKGmEQ0pKPKLprkw1XVQs2djG5wZDzLrtE0jj/Ck9/+ISRMjEUdBFYtK9QLKjFt+h58mGWrllG+aiVDB48xdrwHI5cD2yKjUKhjs+Wqqzh47AhmYoprb3sXPtOiMhxBc8CyXcbTSZSAD/NkF6+eYyeIhYM0LWxjNGXy1I699B/vxc6ZKLqEm54im+glPdiNkYqTSScxLQNJklFUH26wjH++47/ZtGE13/ybv+aZB+68KBzntX1vbW2loqLijOxNlObpaZoiGdULbeBjKT8Le0qJJWe6hs0RAeSJJbMFoJlojLkigE6+dnrtl5OmzYqM+frAdHHm2dEiLwkZp0XmvHax5lrdYl3KoNqwcXEZ86nsKPEx4vfErNmRRicLDc8WHeawYUbEOL0Q8stSo06L4jlp3+usbVo0inF4dy9Na14eJTO36xZKVWySW6mRS3Fcl0HiPG13MupOnbbDbAForgig6bo/05FUM+uanQY3nbr2+gKQN+n6RfvpqO8pdALLmX6ODS/g+a5Txaqnhb9ThajnqgH0Ets5BaA7mR0BdKqY9WsXqD6jk19sJAgIAoKAICAICAJFQcCrBZTJZN5wW3ghABWF++Y0QghAxeubebdMCEDzjvycTOi1Rj/ePUzG1Fh3y63c/okPs7S1ifoQRKUpLDflJV4Rlf3Yil2YM53VGUzpHJhMcqxviGf//WdoZgAWdxC7ZB2ggc9m4M67yUkmC295JyoyC6MVVPsihF2ZTCzA6Ng4Ji4TB4+h6TrXf+BWgq5LxOcnJCnkbJOxqSSyX0OSJVRZRnMVwiWlTKRy7Ok6wfHBcTJ5EyOdQR8ZIX3iGPHuQ2QmhwopaLZt48qeZCCjKBpKuJT3fvGL/OGXP0/IsfnMZz/CcNfZFao7J454jYN40T+yLLNmzZo3/AH66oc9EwHo63z31erkvCQKnV7HZbq2z8tq0RSiZE6vDTNTK+j0DlezO0m9QapzdAGb3XVqznmY3TlsbmHklfs9ADfNqrNzMgJoWsw4afNp4thMGNRZrO3kYV9eBHrOOksvpb6drOP0iiirMxOAzoT+q3cBO1l/yeMxK9Jrdo2f08SqmclmpbC9WoeyM7FLbCMICAKCgCAgCAgCxUFgYmKC7u7u141ef7m1QgAqDv/NZYUQgIrXN/NumRCA5h35OZvQK9Y2ODDM8ITFsutu4P2f+yxXre+gOQyaJCFJDrgZXEvHcU0s12ZcN7h/+w4O9Q1x+OfbUHQ/LFpEaMNqXMVP0DYYvP8BMpLF4t+8rSD0lAD26BT2VJbqFR1IrgSySmLvQeRMjps+ehsBF4KKUhCBsqZBMpmiJBIhFokQDgZxdZf+RJLOkTHGczbxqRwTXlrYiR5GDu4m2XMYTU8S8EM+pzM0NIKsyEiKJyKpBAIhypes4mNf/RqfvOEyEnaKz932W2QS4+eM57k+UD6fZ/ny5YW6SGIIAoKAICAICAKCgCAgCAgCFwMBr3vt4cOHCzdk38gQAtAboTW/2woBaH55F/VsQgAqaveckXHxyQy9Q3GqVqzhY1/6Cu+69koWRVTCkomjymi2hYlB3jXZ3X2UB7dvw1Z9bPvxI0iGhrOgmci6lTiSSgiH4YcfJu1arLz9NlTVTwAbfTyOHk9TuaIdxVWQVI2hvfuQkhlu+eht+CyHSCBAmd+HT1HQZJVIIFhIY/La2A/FUwzl8wxm80xOZRg8MUjPvn307tmJkhylKmgX6hXNjP6hCUaGR1BlrSAChYM+AuU1RJev5ZNf+gzvu+wSxrITfOE978HMZc+I03xu5EX/eDV/vOgfMQQBQUAQEAQEAUFAEBAEBIGLiUBvby8DAwMEAoEzNlsIQGeMat43FALQvCMv3gmFAFS8vnmjlg2PTTGYlrnhIx/kM5/8AOuaG4nhx3EMbMXFcS1SlsmJRIIjA73c+193MDicwK2rJ7ZyKUgquuaQePhxTF1n2S03Yfp9hDUFKZEhOTJOw+olaEgFcSPe1YMvneXG999aEH4qS0spQUFTFBzbRjdtMjmDlBfRY1oMJZIMjIxzYPduju7cRXawhyoli8or7y54dYP3HjqKa9gFEcprRymFVCIltcTWX8Gnvvhp3ntJO0d7R/mDj74XK59/o7jO6/beHZOGhgbq6mYar5/X6cTBBQFBQBAQBAQBQUAQEAQEgXNOWRMWAAAgAElEQVRGIJfLFTqCCQHonCG9oAcSAtAFxV9ckwsBqLj8cbbWeJEnI6NJslUL+PjvfInfunErtV5pH00jqKhggq0qxC0L1ZUYnEhxYGKCg6NDpJJZRqfi9D/1S0ZSEyx75/WUhEoIhvzYU2mceIrFG1fREC2jIlpKedDPwnAJRgAieHV+XFzbRbcc8qZB1nIYz+qMZ/J0TyXZsX0Xe5/fQeZEFxX2JIr02mGlubxJV9cJJGRkScUJyYRDYUqCC4hduYmvffqTXLOsjb3dR/iz3/4wrmWdLb5ztr+XntfR0VHoACaGICAICAKCgCAgCAgCgoAgcLER2LdvH7qun3EtIBEBVLweFgJQ8fpm3i0TAtC8I5+XCV1gMm1g+kq56dOf4Dd/7VbqYyWU+2UkK4eqKEiujCJJeIlXtiyj25BEx7IcDNsqtG/HdZFdGVVW8Lkumizjlz1JRkKTHDyhw5HAwcV2HGzLwrYV4rrDcCbPQCrFw089zYHHniQ/eJQSKYvk5YWd4RiZSDN04gSSKuMEA/j8fqJaKXJpLc2XXs6Xv/Y5rlpYx7YDB/nLL3wcp0hEIL/fXxCAVPVkt6szXK/YTBAQBAQBQUAQEAQEAUFAECgGAolEgq6urkIk/pkMIQCdCaULs40QgC4M96KcVQhARemWc2qUabtkXIWGpSv49Be+yPL2DipKgvhkF5/iomAj2xaKK6O7ARxPoiloNA44Dq4XqSO7SN5rrosigSIpIEmFiJ/C9qh4oaKTXtSPYXK4+wSPPvQwXc/9CiU9iuJ6MtOZCz+zARzvGSGdyOBqKq7sEPYHUEMlSJUVtFx6PX/yu59jXX2Uh5/Zxr/84e8UbLyQw4vCisVihfbvkiRdSFPE3IKAICAICAKCgCAgCAgCgsCbImBZFjt37nwTAtACVPXMRKM3ZZjY6Q0TEALQG0b21t1BCEBvXd/OtTLbi+gJl9C8cj1XXvcu1q1fS1VpjJCqEpBAdfWCUOMJF65XyNh77iq4klw4nCf2SLKM47gFASjvOEzZNoOpNHsO7GfbE09w4sUXsKYmwLE4F/KHN9WhAwM4toGjWPhkCX8ghBKKEIg10HrdTfz+732CVWVB7n/8Kb79538MBcHpwgyvc0JLSwvV1dUXxgAxqyAgCAgCgoAgIAgIAoKAIHCWBLxI/4MHDxbSwM7kpuapCCAhAJ0l+nO+uxCAzjnSi/eAQgC6eH13TiyXZBR/gGhFDTULW1m6YiULWtuoqK4iHCkh6POhKiqWY6EbJplMmonxCY53Hqa/5wj9R7qYGhtBz2Rwz5HgM9e6dMPmwIGjKPJ0PSOvJpDmCyJHgyg1Dazd+uv8yec/QmtZgJ8+8CD/8dd/fsEigbwPydWrVxMMBs+Ji8RBBAFBQBAQBAQBQUAQEAQEgQtBwOsGNjY2hixP3wx+rSEEoNcjdOHeFwLQhWNfdDMLAajoXFI0BnmJVNKsGB7Xiwa6gNbFk3l6jvUjyy6yTy3U13FDQaK+MIG6dta869386Wc+TE3Ux3333c+3/+YvTqWdealY85Qals/n2bx58xndKbmAOMXUgoAgIAgIAoKAICAICAKCwGsSGBkZoa+v74wKQQsBqHhPJiEAFa9v5t0yIQDNO3Ix4VkQGB79v+y9C3yUV53//5lnnplMhtxvMATCJVyG0HAtICVtoZX0QrXolrrWVborqLRu8Sf629X9lfVPXW8VFVylCnZLtXS3VItrqZa64LZpkVIIkAYCJFzCJUASSEKYJHP9v84zuZOQmczzPDPz5PPs9gVMzvM957y/pza8c873NONizSVA9sMsScoV8YlyEizDkmDLm4AFn/gEvrp8GSanWvG7nbvw/HM/xd1LHkHxww/g37+9DpUH90XQ+8CviuvfrVYrpk2bNnBjtVssXoMNjzphV+LWoGTlWmwVv318HTYvCF5HX/PuSqx9oZ/Pur3vqtiO1et3qT1CxiMBEiABEiABEiABEogjAlevXsWpU6cogOIoZ30NlQIozhOo5vApgNSkyVhaExCbeM6cu4JrV69BQgCSzQbZbEKCdRik5CwkjMnHQ488iq985uMYZQNafSZcqq/FiBE5uNjkxje++Q3kjp2A5ouVqNz3ruq7gkT9n+HDh0P8BET35/E1WHNhPda/VYw1G5Yhr1pIHAfWbS4C3l2JkswNWOZsRMnKKuTf9FkJsjreqS/C5gWpqHhlNda/pfss2CEJkAAJkAAJkAAJkECMEGhublZuAmMNoBhJyCCHQQE0SHBGfI0CyIhZNf6cjlachbvFpRSilhNkWCwJMCckw5ycjtT8abhzyUP46qfuR35mAj6svY4cm4wUKQEvHzmOzMxM3DY2A//y1JdRc+igqrA8Hg8mTJiAjIwMVeOGF6ybAFJkDoK7gZQdPnmoPt0I57henx2qRt6MPFQr0md5pzRSdgvxIQESIAESIAESIAESGJIERGmD48ePQ9xyO9DDI2ADEYre1ymAosc+5nqmAIq5lHBAIRAQt5CVHzsFf5sbARmwJFhgkxNhsthgScuCZfg4zFlwF0ZNHIezdU34+P1zce+kMfhrxSUkJ1kxb0Qqfnu4HM9/82vwt1xXbSeQ2AE0depUJCUlhTALbZosf2Yzika0HwFTjn9RAGlDmlFJgARIgARIgARIwNgExA83jx07BlHmYKCHAmggQtH7OgVQ9NjHXM8UQDGXEg4oRAKKBDpyAh5xOb0EJFqsMMkWmG1W2BLsMA1LhTs5FRm5EzHhI/Nx/+J5OHGiGnfPngFnRgreKK/AsZp6yLWncfiFTSH2eutm0b0BLLjzx4kKbF+9HkoFHwogVfLKICRAAiRAAiRAAiQwFAl4vV7lKngKoPjOPgVQfOdP1dFTAKmKk8F0JuByteHY8SrIkjnYs2xBwGqBnGCG1TIMFksKbBnJSB01FYmOfGQV5OKRO4vggx+vv70Xl2/cwLw7Z2P/t74KX1NDxKMXAmj27NmwWCwRxwo7QHfZ0/Fye2Hnxo4aQHnV2P46sORRJ3p8troORZuLkCqKP3c/Nhb2IPgCCZAACZAACZAACZCAUQiIo1/l5eUQImighzuABiIUva9TAEWPfcz1TAEUcynhgMIkcKPFjeMnzkDyu2EyWRUJZLJKSDDLsMomWOzpSEwfCfuk2zDm7oVw5E/A1WPHUf3BAVz1uDDzoSUY5mvFsZ//fxEfBRPnpOfNmwdJksKcReTNg0e/uuJ03ORVvEYUf26/G6z9FrC+Put+WxhvAYs8H4xAAiRAAiRAAiTQN4FAthlTJ02OOTz2loF/gJduGhZz437rwHuajSkQCKCsrIw7gDQjrE9gCiB9OMdFLxRAcZEmDnIAAm6PD0fLTwKmAMR5MLNFhmy2wmqWYEoYhuScMRg2ewEctxXiRlMT3Kcr0VR1Aj4/IDkLcMdnH4O3/AOc3LohItZCAM2fPz+iGHyZBEiABEiABEiABIxMwJMB7Jt7IaammF+VgbHVqQOO6W/kecg35QzYTq8Gbvjw/eYdmnYnBBB3AGmKWPPgFECaI46fDiiA4idXHOmtCVSdrkFDQx3MJhNgsiBgkmCRJCRl5iDdMR7S+KmwJA6Dv6kBvtpqNNecg0W2wpOdB/PM23Hf3/4Nql/6Gerf/8ugUVMADRodXyQBEiABEiABEhgiBK4nteGdBediaraTT2Qi/3T6gGP6jFyEySbHgO30atAGL/7N85qm3VEAaYpXl+AUQLpgjo9OKIDiI08c5cAEyo6ehqetWWloghBAZtisFqRl5iAxfTjMSVnwe/0IuJvR1nwFLU3XYLYkwDosG7JjIpLvmIt7P3k/DnzvX9By9sTAHfbRggJoUNj4EgmQAAmQAAmQwBAiQAGkXrIpgNRjaeRIFEBGzm6Yc6MAChMYm8ckgdY2L8o/PArJJCEQkBCQLDDLFiTZLEhOSYVftsEkAwG3H16fBy2tTZACJmUHkNlqhTkpG1LeROTOvwMLHrwPf336S2irvxz2XCmAwkbGF0iABEiABEiABIYYAQog9RJOAaQeSyNHogAycnbDnFssCSBRZV5cMSh+7f6I4mMmcayHz5AlINZE78LKZrMZ4h+xNi7VXsXFc+IsuRkByJDMEiwWKxKsMmRZhh8SYGpDwC/B7fHA4/MiQbbCIosbw2QEEmywJI2AJc+J/HsWY8asCXjvX5+CzxXcURTqQwEUKim2IwESIAESIAESGKoEKIDUyzwFkHosjRyJAsjI2Q1zbtEWQKKgmNvtVsTPsGHDkJKSguTkZOUv+0lJScqv4i/50bhVKUyUbK4hgQ45KNZJc3OzUoiuqakJ169fh7h6vb6hGfW1dQjADJMUXC9i3XQ8ikDyizJ5kiKDzGYLLBYzZLMZCbIFktkCk80GZOTCljsFE4rvxOQxo/D+d76CgNcT8swogEJGxYYkQAIkQAIkQAJDlAAFkHqJpwBSj6WRI1EAGTm7Yc5NbwEkdvN07PAROzOE5ElPT1fEj8Uy8NWLYU6PzYcAASFd9u4rxelTVRD7xPx+qXPHmAkmiDUn/g8BDwKSDJPZAkmSgwJIkmCVzLBYZZglCX5bEsxpuTCPK4DzwWJkJwRQ8dNvAX5fSCQpgELCxEYkQAIkQAIkQAJDmAAFkHrJpwBSj6WRI1EAGTm7Yc5NTwHk8XiUXRnZ2dmK8LHb7bBarWGOmM1J4GYCTdebsX37fwN+jyJ/AoG+KAUUASTJVkUAmc0myLLYLQRlJ5DVBJitCTDZUiGl5sI+eSqmPvQQLNdrUbnle0Cg59HEvnqgAOLqJAESIAESIAESIIFbEwhfAH0df3nkQUxUwp7Fy68+Dty3B59O7urn5JlFWIgXcGHsGADNePfwx/DoydAzocUtYKlri2E9vQu1vxbjmIrsn+dCFj+sPHECl39yRhncsK/cg5RJ4tMbcD3xLhoxFpnrJ8GaCODSBdSsK7/lJCiAQs/xUG5JATSUs99r7noIIHFsR8ifjIwMjBs3jtKH608TAgdKy3Ho4EGYAn6x36fPp2MHkDgCZjIFIJslmMwyzLIZFikAizg2ZrYjITEJCWnDYS6YjsKPfwJSZTkqX/0Z+jFLnX1RAGmSWgYlARIgARIgARIwEIFBCaD7gIVvPtsHhUfxyn0fwf+8+Vfc+/CDqP794/jaxB/h2PgaTOmzfd8g1RVAQdkjtXjhP7RbEUBC9Njrxe+F4MmFd827aLzndgwvasHlbpKnq11oCacACo3TUG9FATTUV0C3+WspgIT4EY845uVwOJCamkryJKApgXffex/Hjh4FTDcrIAlm+E1mQNn9I44b+mExm2CRLAiIYtBmk6gghICUAGuiHRa7Df7sUUicMhMfuf9+NJfuwbk3/uuW46cA0jS9DE4CJEACJEACJGAAAqoKoNtfwF/wOBZ+APzwvheAN2NBAAWT1F3mpK5dAKwTO3zE5wtgO/IuWqctQNLoYZDEbp+Wq2haUwfb2vGQR8ji+pIeO4X6SzsFkAH+hdBhChRAOkCOly60EkCiSK843pWXl6cc9+pekDde2HCc8UdA1PvZ8857OHXiBGAS/+kETBBHt/wwwQJ/QIJJFrt/zJDMJkUUmSVZOQLWUThaSCDIFlgSEyAlpkIaPhbJ0+ZgbvF9uLz7t6j93//uFwwFUPytGY6YBEiABEiABEhAXwJhCyCxo2f6TKSIYV5/A7mdO3sexSsdu36UKXQcFQseE/taGNNSdwdQXwKo4zhY8IiXdGgX3OO6jogFj4tdAOanwa0cBRO7iDp+3/9EKIDCSPIQbkoBNIST33vqWgggcauX2O0zadIk3t7FtaY7Ab8/gLd2l+B89Rmx5wc+vw8BkwmmgLgKXlbkD8TRLylYLFr8Y5HF56ZOCSQr7QDZNgyBYZmAIw/DZ8/FnLvvxOntv0RD+ft9zosCSPd0s0MSIAESIAESIIE4IxC2AOo2vy/e/Qd8+sbHlB0/mPgj/GXkX7Hwf19plz9T8YEifr6OvzzswMu//yp+ESIbrQVQjxpALTfg3fkuvEX3QC7ZjfrdAD67ANloAGYkwrXmA9wA0H3XUH/ToAAKMcFDvBkF0BBfAN2nr6YAErsvxM6fzMxMZecPb/XiQosWAbEWd/5xN65cPIeASdwBJgSQuCPMBJMkw6/InuCV8UL0iB1qUrsMErfTySZLsEi02QzZloxAShowYgxGzi/C9Dvm48iP/x+8tedumh4FULQyzn5JgARIgARIgATihUAkAuiH9/0BeaeCBZ57y6BjBcBPFOnTe2fQwGS0F0AdY5iK7PVByYOv3IMknFIKQqeuFTLoFLBkPLBTSKGudkIGxYsA+sGzP0De6NGQZd7uPPCq068FBZB+rGO+JzUFkLjefcyYMUqxZ3Gchg8JRJOAWI+//8NbaLhWB5/PC0m5Dl4c+zIhoAgeq/BBCEgByFLwCJhyDEz8KopEywHlpgaL2QYpcRjMyVnwjxiD4XcuwPSZs/Hhs1+Hr6m+xxQpgKKZcfZNAiRAAiRAAiQQDwTCFkC3d9zu1fMIWGfNn/ZJCyG0NjtJ+ZNyK5jYJRTio7kA+uwCOOYPA+CF+9X2XT993fglCkM/kqHUAPLu7bhBjAIoxDSyWT8EKIC4NDoJqCWAxF98J0yYoFzxzocEYoWAx+vD9t/uhMfVqEggsQlIlHoOmMwIwAKTWQKUE2FmmNuPgAkJZJEkBERRaLME2WSFSbbCak+CeVgaAiPzkbdoIcaNHYWjG59G4EZT53QpgGIl8xwHCZAACZAACZBArBIIWwDpMBEtBJAOw0asHQHjDiA9sh5+HxRA4TMz7BuRCqCOY19i58/w4cMNy4kTi18CLa1t2L59B3xuF/zK5WBm5Z+AWVYKRYtaQKIgtNgFJI6DCQFkFYJICCEhgMziqJgMk9UMq80OOTkXGDcJ44rmIys7E6f+/WkE3K0KIAqg+F0nHDkJkAAJkAAJkIA+BCiA1ONMAaQeSyNHogAycnbDnFukAqitrU2p9yOueRdFdPmQQCwSaGi6gR2/2wG/z4eAkEBC8EhCAAWPfikFn2Vx4MsfFECSuCksWBRanGZUikVbzJDlBMi2VCDNASlvPAoW3YNEkw9ntn4X8LopgGIx+RwTCZAACZAACZBATBGgAFIvHRRA6rE0ciQKICNnN8y5RSKARMHn9PR0jBs3jte8h8mdzfUncO78Zby1638QCLTBBFk5AiYEEMziJrBgIWjxq5A9HQJIFIIOCiLRQOwUkmCTEyDZ0+FOG47UCQXIK1oEv+sKrv3nBrTcaMb8+fP1nxx7JAESIAESIAESIIE4IUABpF6iKIDUY2nkSBRARs5umHMbrAAS8sdutyM/Px82my3MXtmcBKJDoLSsAgf271MK6yGQ0H4rmCgEHRQ9wgAJEWQxBQtCB4uZB5RaQLDI8CMAqykAs9UOJGXDkjEStokFGD53PnCxEvWv/QLz582NzuTYKwmQAAmQAAmQAAnEAQEKIPWSRAGkHksjR6IAMnJ2w5zbYASQqPsjjn7NnDmT8idM3mwefQL/8/Z7OH2yEmaTBPhN4v9hUo6EiSviJeUomBBAyrEv5RhYsC4QzGZAliBL4hYxGbI1GQlJaUD2cGSOn4602bej6c+/wYx0a/QnyRGQAAmQAAmQAAmQQIwSoABSLzEUQOqxNHIkCiAjZzfMuQ1GAIndP6Lgs6j9w4cE4o2AEJg7/7QbVy5egAnianhRC0gc8ZKD0keSlQNiHfV/Oo6AieNgZikBsFjgM4mi0RYMS7DBnJgNT04aEqdMR8KFcszJShwcEp8L58v246zFiTkFw2FlSa3BceRbJEACJEACJEACMU2AAki99FAAqcfSyJEogIyc3TDnNhgBJP6S7HQ6ufsnTNZsHjsEfD4/Xn5lB9yuZuW2L5PJCr/YEQRAMvthNgVlkGQ2wywqBokdQaJWkCzB3H57mDgqZjZbEEiwwZacBUvWaFhbL+MjkxyDmygF0OC48S0SIAESIAESIIG4IkABpF66KIDUY2nkSBRARs5umHMLVwB5PB7lxq9Ro0bx1q8wWbN5bBG41ngdr732OuDzKNfDCwkkCkKLS8LMovBzew0gsQMoeCRMfEHUCApeH2+xWBQBBFmGbBsGc2oWrN4m3DVj8uAm2i6AqpqsSEqyBusUdX/MiRie78TIpJu+Mrj++BYJkAAJkAAJkAAJRIEABZB60CmA1GNp5EgUQEbObphzC1cAieMzU6dORUKCKKDLhwTim8C5C5fw5p92QdwNbxL/J4lCz+J4l6j3Y1YmJ3b6SKI4tNgRpOwAMosDYsqvsmwN3hqWYIEp0QabGbhzzozBQaEAGhw3vkUCJEACJEACJBBXBCiA1EsXBZB6LI0ciQLIyNkNc27hCCC3240xY8ZgxIgRYfbC5iQQuwQOlVXgg/f3AwE/zJIZAb8ZkILXvotdQCZxQ5hJgiz+3HFdvKgTJMvKDiAhi8SxMclqgc1ixl13DPIWMB4Bi91FwpGRAAmQAAmQAAmoRoACSDWUoABSj6WRI1EAGTm7Yc4tVAEkdv6I419z587l0a8wGbN5bBMQa3v323txprJS2QkkiaNgkgS/uBXMZFJuBxM1gMRV8GblungzTJKo/xOsAaQcEZPNMMsyEqzA3UUfGdyEKYAGx41vkQAJkAAJkAAJxBUBCiD10kUBpB5LI0eiADJydsOcW6gCyOfzISMjA+PHjw+zBzYngdgn4A8E8Prrb+HalTpI8MMthizJiggSu4FETSAhemRxHEzsClKEkBBAMsyS+EdSCkYn2kxYeNf8QU7YD/eNZrR6+nldkmC1J8EmDzI8XyMBEiABEiABEiCBGCBAAaReEiiA1GNp5EgUQEbObphzC1UAiavfJ06ciLS0tDB7YHMSiA8CXq8Pr776OtqaG+GVABPMCEiyInaUnUDiwnghfETtn/bPlGNgUnAXkPjHnihh4d13DG7Cyg6gfahq6O91G0bNmIP8NBqgwQHmWyRAAiRAAiRAArFAgAJIvSxQAKnH0siRKICMnN0w5xaqABJhxdXviYmJYfbA5iQQPwTcHg9efvlVeL1iG46QPqK+j6zUAhKPED4dO4GUa+KVXUHiNrDg58Ps5sELILHzqMcOIA+ar5xC1cVm+GFFxjgnJo7OhI2XgMXPguJISYAESIAESIAEbiJAAaTeoqAAUo+lkSNRABk5u2HOLVQBZLfbMWHCBGX3Ax8SMDKB5hsubH/ldxDHwhAQR8CEcRGCxwSzJVj7R7kRvv04mBA/ynEwyYKkYWYsWlgUMR5/2zVcrKxAVW0rpCQHJkyeAEcyd/5EDJYBSIAESIAESIAEok6AAki9FFAAqcfSyJEogIyc3TDnFooA8vv9Sv2fcePGhRmdzUkgPglcvdqAHTvegD/ghWSSYTKJ42Dimvig7LHI4rNgkegOESR+TR6WgHsWRSCAAl64as/g+IlzaPLKSBtTgMl5mcr18nxIgARIgARIgARIwAgEKIDUyyIFkHosjRyJAsjI2Q1zbqEIIHH9e15eHhwOR5jR2ZwE4pfApUuX8cYf34IQoEL0QLIot3+J33cIoI4jYR3HwVKTbbj3nrsGN+mAG3UnS1F+0RV832xD0jArOk98mRMxPN+JkUk8AzY4wHyLBEiABEiABEggFghQAKmXBQog9VgaORIFkJGzG+bcQhFAra2tmDJlCgtAh8mWzeOfwKlTZ7FndwlMJr9S4ydgtiIACZJsAUw+WMwBmJUdQhJk2YK0FCGA7h7cxP2tqDt1Auea+rkGjAJocFz5FgmQAAmQAAmQQEwRoABSLx0UQOqxNHIkCiAjZzfMuYUigFpaWjBt2jQkJSWFGZ3NSSD+CRw4cAiHD30oakIrR8HE9fDiV8ks6gCJakCiTJCsFIhOT7Xjo/cOUgDdVAQ6yE6y2ZHEu9/jfyFxBiRAAiRAAiRAAgoBCiD1FgIFkHosjRyJAsjI2Q1zbqEIILEDaPbs2bBarWFGZ3MSiH8CYv3v3v0OLl68BEkcBTNZlB0/ylEwi7BAQTEkdghlpidh8UcXDm7St7oG3pyCvIKpGJNp6zoS1mcvy7FucxEcl0qw8umtSovlz2xG0Yj2xh2fP74OmxcEj3TWvLsSa18AsHgNNjzqhB2Aq2I7Vq/fNbh58C0SIAESIAESIIHYJND5338XKl5ZjfVvtQ9TfJ5f1f69Q/v3EuJL3b6fUHNCFEDq0aQAUo+lkSNRABk5u2HOLVQBNHfuXN4AFiZbNjcGAY/HgwMHDqDxegvOn70AWbYCAZP4f0hmcUuYuA4++E9WRgqKF98zuIkHvGi6UoOGVn/P931taLxyAVe9mZg0+zY4EvurAdTXN2zFWLNhGVJL2yVPUAkpkgjvrkRJ5gYsczaiZGUJsjYsQ171dqyuL8LmBak9vzEc3Iz4FgmQAAmQAAmQQMwQEN8TFKFu9VpsFT/0uasOq5/eGvxBUYoLrqaDyp/x+BqsubBekUPLn9mArLe7iSKV5kIBpBJIABRA6rE0ciQKICNnN8y5hSKAxBGw+fPnBwvh8iGBIUZAFIHeu3cv7HY7amrqUXPxCiSTBJgl5WYwsyR2A4njYJIigO4rvld1Qt6mUyg9dBlpU+dgYuatroMPCh9nU8cOoD4EkPLTP6BkZfs3gI/mofpQNfJm5KFa+WlglyBSdgbxIQESIAESIAESMACB5Vj3DLBW2SFcjDXPFKLs6fVQ9vt2E0LdJ0oBdHPaPyMXYbIpdi7GiUUBNHr0aFhEvUw+MUOAAihmUhH9gYQqgO64447oD5YjIIEoEXjvvfeQmJio9H7+/BVcvlyrHPkS18L74YOkHAGzYHhOKu6/76Oqj7L1ylGUVlzHiBmzMS4lfAHkFOe6Oo57gQJI9QQxIAmQAAmQAAnEPAHxA558VHX+ACgVB8Xv+xNAj6/DhswSTY6EcweQeouFAkg9lpEqA1cAACAASURBVEaORAFk5OyGOTcKoDCBsfmQJNBdAAkAZ89ewtX6qwgETDCZ3DBJVkhSAnKGp+GB+we5A6jfW8C8aG1ywZ00BjOnj0fKLX+g0nsHUFe6glu8K7C9NBXLuANoSK5jTpoESIAESGCIE+hWA8h1qRo7+9kBVLxmA5alHeysJ6g2NQog9YhSAKnH0siRKICMnN0w50YBFCYwNh+SBHoLIAGhsvI8mptuIAA3oOwAsiJneDoefGCQO4D6E0CSBbbkTDhyHUiz9Vf/pyMtIQig14EljzrR2FEDKK8a21fXoWhzEVJF8WelBlD7EbEhmW1OmgRIgARIgAQMTqD37p7uR8A03PnTQZUCSL31RQGkHksjR6IAMnJ2w5wbBVCYwNh8SBLoSwAJEKdPX0BTYyP8fiAACSNHZuGBBxZHxijgh9vVjFZPexhJgtWehNBugu8tgLoVhkbXjR/KT/baz4V13gLW7WYw3gIWWQr5NgmQAAmQAAnEIoHOm0FdFdi+ur3+jxhoNwHU/XsE8SUtviegAFJvdVAAqcfSyJEogIyc3TDnRgEUJjA2H5IE+hNAgUAArhstEL8CJrg9btx776JBM/K31qLqaAUuNnl7xpDsyJkwFZNHJg1wDfygu+aLJEACJEACJEACJKALAQog9TBTAKnH0siRKICMnN0w50YBFCYwNh+SBPoTQL1htLa2KjfmDeoJeHH15H6UXbZi1MSxyLa1F/sJtKHh/AmcbkrFpFkFt7gGflC98iUSIAESIAESIAES0JUABZB6uCmA1GNp5EgUQEbObphzowAKExibD0kCugggXzOqDx/AhcQCzHZmw2rqQu1tOIXSI6FcAz8k08NJkwAJkAAJkAAJxBEBCiD1kkUBpB5LI0eiADJydsOcGwVQmMDYfEgS0EUA+VtxsWwfqnyjMb2w+21ffrguHkVp5Q2MHPAa+CGZHk6aBEiABEiABEggjghQAKmXLAog9VgaORIFkJGzG+bcKIDCBMbmQ5KALgIIQGvtCZSVX4CrD8rW7EmY7syF3TwkU8BJkwAJkAAJkAAJGIQABZB6iaQAUo+lkSNRABk5u2HOjQIoTGBsPiQJ6CWABFz39cu4dLkejc0tEKWgJUsy0tOzlSvmbZQ/Q3L9cdIkQAIkQAIk0BeBnOysuATTkujBhwW1MTX2URdSYC5rHXBMn5GLMNnkGLCdXg0ogPQiHd/9UADFd/5UHT0FkKo4GcygBPQUQN7rl3GxQUJObjZsEuBuuIBLLjtGjEiHVTIoYE6LBEiABEiABEggbAL2O7PRmtjr5tCwo6j7Qv6p9AEDumXfgG30buBqaUHt2SsDdksB1D+isWPH4gfP/gCjR4+GRW6/zGRAomygBwEKID0ox0kfFEBxkihNh7kc6zYXoetnGTUoWbkWW9v7XP7MZhSN6DYAVwW2r16PXeKjx9dh84KON2/x3qUSrHy6I6Kmk9EkuD4CqL3Wz4laINOJ2VMdQQFUX4HSshq0pozBzB61gTSZKoOSAAmQAAmQAAnECYHS6ZdQM6I5ZkZrCgAP7JoQM+PRYiAUQBRAWqwrrWNSAGlNOI7iUwDFUbI0G+pyrFlTg/Xrd3UJnU5hU4w1G5bB2dSHwFm8BhsedcKutEVQIrXLIazZgGVOO2reXYm1CEoiV8V2rBZ9xOGjiwDyu3DxyH5U+cdieuEYpHT+4KRdDJ28gRHTZyM/TY5DghwyCZAACZAACZCA2gQogNQmOnA8CiAKoIFXSey1oACKvZxEbUQUQFFDH6Mdt+8G6tzl078AKu4ueV4AgjuFXKh4ZSfw0DI47R07gnrHjNGp32JYugigjmvgbQWYPaXXNfBNp1B6iNfAx9/K4YhJgARIgARIQDsCFEDase0vMgUQBZD+qy7yHimAImdomAgUQIZJpToTaT/S1bVbp/fxMCF4VmP9W92FT/DPXUKoBFjQtRtoF9olUqcQUmeoekbRRQAFvLh6cj/KLvqRNtKB9IT2is9+D27UX8CVtkxMmlUARyILAemZe/ZFAiRAAiRAArFKgAJI/8xQAFEA6b/qIu+RAihyhoaJQAFkmFRGNJEOeSOCKMe2XugjXMeRr/bdQY7OHT8UQB20WltbMX/+/MHnwtOE8yfKUFXr7hnDnIK8gqkYk2kD9c/g8fJNEiABEiABEjASAQog/bNJAUQBpP+qi7xHCqDIGRomAgWQYVKpzkR6SZ6eFXs6dvIEdwHV3dVx5IsCSDUB1BHI04rmFjf8fgAWG5KGWSl+1FnhjEICJEACJEAChiFAAaR/KimAKID0X3WR90gBFDlDw0SgADJMKlWayK2Oa/X8Wg1rAN3EPOIdQCplkWFIgARIgARIgASMT4ACSP8cUwBRAOm/6iLvkQIocoaGiUABZJhUDn4ij6/BmgvrlTo+6L0DaPEarMldj/XiSFiPW7+29vpz+y1g7beH9SgQ3X4LWL9HywY/ct3e1KUGkG6zYUckQAIkQAIkQAJGIEABpH8WKYAogPRfdZH3SAEUOUPDRKAAMkwqBz+R9sLPXQE6bu/qJn06vth5O1jwg+61g9Djax27hYLt4vkKeDF+XQSQvxV1pypRa8nFxLx0yKbBp5RvkgAJkAAJkAAJGJ8ABZD+OaYACkUA5cEiy/onhz32S4ACiIujkwAFUHQXg2w2Y0R2NrJkC5I8Ptg9Xgxze2AOAJIkwSxJyq8mSYLf74Pf54ff74fP70ebxYwbCVa4LDJumIBzTY1obGqK7oQM2rsuAsjnwvmy/ThrcWJOwXBYKYAMupo4LRIgARIgARJQhwAFkDocw4lCARSKABoNi2wJByvbakyAAkhjwPEUngJIn2xlpqVhvNWGMf4A0jwBDPN4YHG1ANca4W+6rsogTAkJkDLT4UtOQquQQpIJR8bl4kptLa5cuQKPx6NKP0MxiJ4CqKotE6NykmHpfd2XSUZKjgNpNt4DNhTXIOdMAiRAAiRAAr0JUADpvyYogG4tgL7/7A+QN5oCSP+VeeseKYBiLSNRHA8FkDbwp+aMwKSkZIz0+pFUexXek6cQ8Pm06ayfqObMdIz85U86v3r+/HmcrKxEZWUVqqur0dzcrOt44rkz/QTQPlQ19EfKhlEz5iA/jVtq43ktcewkQAIkQAIkoBYBCiC1SIYehwKIAij01RI7LSmAYicXUR8JBZA6KbhtuANTYMbw1jbYaq/CX3NZncARREn8yGxkff2pfiN86tqnYW9MxF177sLZ6mo0NjZG0JuxX9VPAPEImLFXEmdHAiRAAiRAAuoRoABSj2WokSiAQhFArAEU6nrSqx0FkF6k46AfCqDBJ2nqqFGYabXDcbURvrJjgN8/+GAavJn22UeRvHRJv5Enu6bgc/Jn8S/WbyptysvLUV5+FOVHj6KJtYR6cKMA0mCBMiQJkAAJkAAJkEBEBCiAIsI3qJcpgCiABrVwovwSBVCUExBL3VMAhZeN/JzhmGNPxsiGZpiOnUDA7Q4vgI6tc9Z9AwlTnX32+J5vLx5r+wz+I+F5LDIv7NGmtbVVkUCKDCovhzuG56gXTl0EEPxw33DBLdmQlMhjXnrllv2QAAmQAAmQQLwSoADSP3MUQBRA+q+6yHukAIqcoWEiUAANnMqUlBQsyszB2IZmWE6egv+Ga+CXYqBF7vM/hZSa0udIfuhZj595fo6KxKNIMCX0O9qGhkaUHxU7g8px7FhFDMwqOkPQRQApt4CxBlB0MsxeSYAESIAESCD+CFAA6Z8zCiAKIP1XXeQ9UgBFztAwESiA+k9lWnIy7s/MweiaOvhOVMVdzkf/dmu/Y/5k6yNINNnwUsJvQp6X2BG09697lZ1BQ+3RRQAFvGi6UoOG1o6jhD54mutxsbYZ4hM5fTymThmDNOtQo8/5kgAJkAAJkAAJ9EWAAkj/dUEBRAGk/6qLvEcKoMgZGiYCBdDNqRyeaMdHUzMw8txl+C7WxGWurWNHY/j6b/c59oZAA2a0zMLXLV/Dk5Ynwp7fUBRBugig7pkIuNFUU4njJy/DBTtyJk7BREcKZFPY6eILJEACJEACJEACBiVAAaR/YimAKID0X3WR90gBFDlDw0SgAOpK5RirDXfbU5Bz5jz8jU1xneOkxQuR/qW/73MOb3j/iCfcT+I1228xU5o56HkOJRGkpwDyu2px+kQFzjd4IaeNxuRJ45FllwadJ75IAiRAAiRAAiRgTAIUQPrnlQKIAkj/VRd5jxRAkTM0TAQKICAVJnwiOQMZxyoBn88Quc188vOw33NXn3P5f+6n8bp3Jw7ZD6oyVyGC3n7nbZw4cVKVeLEYRBcBFPCiueYEyk9cRquAYE2HY0Q6bOZ2IiYZKTkOpNkog2JxjXBMJEACJEACJKA3AQogvYkDFEAUQPqvush7pACKnKFhIgx1AbQkLQuTz18B6q8aJqdiIjnPfBMJBZP7nNM9LR+FU5qMnyf8TNU5v/3OO9i9ew8aGxtVjRsLwXQRQCwCHQup5hhIgARIgARIIG4IUADpnyoKIAog/Vdd5D1SAEXO0DARhqoAmpaUgjvbAkioPG2YXHafyMjNP4E5I/2muZ31n8XdrYvwbcsz+DvLZ1Sfe/3Vq9i9ezfee2+v6rGjGVAXARTNCbJvEiABEiABEiCBuCNAAaR/yiiAKID0X3WR90gBFDlDw0QYagIoIRDAsrQcDP/wOAL+jtuWDJNOZSKmBCtGbdvc56Re9vwnvuH5Jnbb/ozx0njNJl5+9KiyG+jUqVOa9aFnYF0EkLIDaD/OWpyYUzAcaKzBFZcVWcMzIV+vROmRWmRMm4P8NFnPqbMvEiABEiABEiCBGCVAAaR/YiiAKID0X3WR90gBFDlDw0QYSgLoo+nZmHblGnDxkmHy19dEEgqnIOdb/9znHL/c9o8o83+I/03cowuD3Xv24K23/ozWVqWqTdw+ugugKdlwnzuA0ovJmDrbiRRXJQ60C6CJFEBxu444cBIgARIgARJQkwAFkJo0Q4tFAUQBFNpKia1WFECxlY+ojmYoCCCryYTPJmUg9cPjUWWtV+fJDz+ItM99qs/uZrXcjvvMxfiu9Tt6DQfV1dX44x//hIrj8cufAki35cKOSIAESIAESIAEQiRAARQiKBWbUQBRAKm4nHQLRQGkG+rY78joAmh2Vg7uunYDplNnYz8ZKo0w40t/j2GLF94U7XDgCB5uWYqfWjfiY/JDKvUWepg//elNvLlrV+gvxFBLPQXQaYzGlDGp8Fw+gRN1iRg3eQyS2i7geNV15EznEbAYWhYcCgmQAAmQAAlElQAFkP74KYAogPRfdZH3SAEUOUPDRDCyAHokdwzGHj4G/w2XYfIVykTE8S9xDKz385znF/ie5/s4mPgBMkwZoYRSvc2xYxV44403cP7CBdVjaxlQPwG0D1UN/c3EhlEzKIC0zDNjkwAJkAAJkEA8EaAA0j9bFEAUQPqvush7pACKnKFhIhhRAI3IzsYnZTtsfz1gmDyFMxHHcz+CnJ150yufa12ORjTh97bXwgmneluXy4U33vgj3n3vPdVjaxVQFwEEP9w3mtHq6WcWkgSrPQm2W9aAXo51m4vguFSClU9vDQZ6fB02L3Aov615dyXWvtDPZ4vXYMOjTtgBuCq2Y/X6+NytpdUaYFwSIAESIAESiDUCFED6Z4QCiAJI/1UXeY8UQJEzNEwEowmgonHjccflBniPnTBMjsKZiBA/QgD1fjzwYErLVKyUV+CfLP83nJCatd2//wP81yuvwOfzadaHWoH1EUAAAl646i7g/KVruCG4iIvqJDNsKQ6MHpWNJKt0iym1yx/RolMABT/DuytRkrkBy5yNKFlZhfybPitB1oZlyKvejtX1Rdi8IBUVr6zG+rfUIsg4JEACJEACJEACahOgAFKb6MDxKIAogAZeJbHXggIo9nIStREZSQA96MhFwbHT8Dc2RY1ntDu23T4T2d/4yk3D+F//21je+jh+bXsRd0pF0R5mZ/8nT57ECy9shaulJWbG1NdA9BJArbVHUVp+GV5bUpfsEVLougvepDGYOWM8Um65A6gYazYsg7OpfQeQsvsHKFm5FluVHT55qD7dCOe4Xp8dqkbejDxUK9KnSxopu4X4kAAJkAAJkAAJxCQBCiD900IBRAGk/6qLvEcKoMgZGiaCUQTQx7NHYsIHRwyTl8FOJPmh+5H295++6fXver6P5z3Po8J+FGaYBxtek/dqamrwi19uRmNjoybx1QiqiwAKuHHl6D4cb83DzBljkNSZJj9aLx3FgRMtGD1rNvKSbrULiAJIjXwzBgmQAAmQAAnEAwEKIP2zRAFEAaT/qou8RwqgyBkaJoIRBNCyzBEYffBDw+Qkkomkr/wcku6/96YQH299GOlIx1ZbbG7paG5uxsaf/jtqa2sjmb5m7+oigPwunD+yH2ctTswpGA6rqWs63oZKHDhSi6xpAxWBpgDSbBEwMAmQAAmQAAnEGAEKIP0TQgFEAaT/qou8RwqgyBkaJkK8C6DHc0YhY/8hw+Qj0olkPf01JM4o7BGmLlCH21vm4huWf8IXLV+MtAtN31+//kcxeUOYLgLI58L5sv2oasvEqJxkWLpt9PG4ruDiZS9GDngLWC8B1F7YubGjBlBeNba/Dix51Iken62uQ9HmIqSK4s9KDaD2I2KaZpvBSYAESIAESIAEIiFAARQJvcG9SwF0awH0vWd/gDGj82CRb1mzYHDw+dagCVAADRqd8V6MZwH0pTETYX97r/GSEsGMHD97FvKInB4R/tv3BzzVthr/bfs9pkk95VAEXWn26saf/hSnT5/RLP5gAusngCK9Br6XAAJQvEYUfxZ3e3XdAtbXZ91vC+MtYINZJXyHBEiABEiABPQlQAGkL2/RGwUQBZD+qy7yHimAImdomAjxKoC+nO+EdXeJYfLQfSJS0jAgIx1ItCHg98MfCCAQCECSJJhMJuXXQG0d/PXXesxfdgyH499/cBOTf3Z/E3/2/RkfJL4fN7y+/4NncenSpZgZry4CKGZmy4GQAAmQAAmQAAnEAwEKIP2zRAFEAaT/qou8RwqgyBkaJkI8CqAvjB6PpJL4kRl9LRZTYiLahmehOTUZDbKEWp8Xl9ytOHf9OtxSt+IvA6y0TIsVoxLtGG5NQEbABO/CO5CRmYmxY8YgMTFRefvOlrsxU5qBjQkb4mrdPvPMt3H1Wk/JFa0J6CKA/K2oO3UC55o8XdOUzJCtdqSmZSNneDpssVW/O1rpYL8kQAIkQAIkQAIAKID0XwYUQBRA+q+6yHukAIqcoWEixJsA+jvnVOS8+b9xx988dTKupyThAgI4crUOZ1tdms9h9KhRSL0tFbtmvoUlSQ/ic4mf1bxPNTvw+XxY98y30dTUpGbYQcXSRQApNYD6PwImZ0/CTGcu7JRAg8ohXyIBEiABEiABoxGgANI/oxRAFED6r7rIe6QAipyhYSLEkwBaMn0GJv/3n+OGvSnXgVpHNg7Di8O1V6I6bqvVivz8fEybVohphYWw24M1YWL9EbeC/fgnG9DS0hLVoeoigPqbYcCLpvMfoux0G0bOmI1xKSyqF9XFwM5JgARIgARIIEYIUADpnwgKIAog/Vdd5D1SAEXO0DAR4kUAzXc6Mf/N2K/5Y0pOQvO40ThmkfB23eWYXCfJycmKBCqcVojJkybF5Bi7D+r48eN4/j9egNvtjtpYoyqAAHibTqH00GWkTZ2DiZkUQFFbCOyYBEiABEiABGKIAAWQ/smgAKIA0n/VRd4jBVDkDA0TIR4E0MTReVh68hx8l2tjlnsg14Gz2enYc/0arnm71XCJ2REHB5aXl4e5c27HvHnzIMfwdY1lH36IF17YCr/fHxWi+gggP9w3mtF60/LxoOlCBaquJWPSrNvgsHe7Hz4qNNgpCZAACZAACZBALBCgANI/CxRAFED6r7rIe6QAipyhYSLEugBKSUnGSjkJgdKymGTumzIJx5Ns+NOVizE5vlAHNWLEcMydOxcfmTevs3h0qO/q1W7//g+w7eWX9equRz+6CKBb1gCSkTZuOqbmpUAOvUZ4VFixUxIgARIgARIgAX0IUADpw7l7LxRAFED6r7rIe6QAipyhYSLEugB6IssB24HYkz/uWYU4bLPgnQvVhlkLYiLp6emKBFqw4A4MGzYs5ub22o4dePvtd3Qfly4CCF4019Wh2Z8Au7VbpWdJgtWeBBtPfumed3ZIAiRAAiRAArFMgAJI/+xQAFEA6b/qIu+RAihyhoaJEMsC6LMZOcguPRpTrKWJ41E+IhN/rD4dU+NSezA5OTm4Z9FC5WhYLD1erxebnvsFTp06peuwdBFAyg6g/ThrcWJOwXBYudNH1xyzMxIgARIgARKINwIUQPpnjAKIAkj/VRd5jxRAkTM0TIRYFUAfzRqBaQc+jBnO5swMXJoyAb+7ehk3btyImXFpPZDbpk7FPfcswrhx47TuKuT4p0+fwXO/+IWuRaEpgEJODxuSAAmQAAmQAAnoRIACSCfQ3bqhAKIA0n/VRd4jBVDkDA0TIRYF0Lj0DPzNpWvwX4qNos/ueTOxx+RHec0Fw+Q93IkICbT4ox+FzWYL91VN2r9TUoLf/e41TWL3FVQ/AbQPVQ39TcuGUTPmID+NZ8F0Szw7IgESIAESIIEYJkABpH9yKIAogPRfdZH3SAEUOUPDRIhFAfSP6SNgORT93T9SSjLOzijA9rNVhsl3JBMZlZuLBx64HwUFBZGEUe3dl//zv/D++++rFu9WgfQTQPtR1ZaJUTnJsPS+7MskIyXHgTQbbwHTJenshARIgARIgARinAAFkP4JogCiANJ/1UXeIwVQ5AwNEyHWBNDfjZuEnL+8F32+E8ehJCsF718curt++kvCvffegwfuvx9mc7dCxVHIWPONG9i06TlcvKj9DWx6CiDWAIrCYmKXJEACJEACJBCHBCiA9E8aBRAFkP6rLvIeKYAiZ2iYCLEkgG535GJheRX815ujyvfGrNuwzdWI6y0tUR1HLHcuagIJCTRx4oSoDvPAgYP4zUsvaT4GXQSQvxV1pypRa8nFxLx0XveueVbZAQmQAAmQAAnENwEKIP3zRwFEAaT/qou8RwqgyBkaJkIsCaDViWkwV1RGlW31R2bi1ZpzUR1DPHW+/HOfw4wZ06M65P94YSuOHDmi6Rh0EUAAvA1ncfwikJs/BmlWLxpOl+JwtRCiMjImzMTUUUngATBNU83gJEACJEACJBA3BCiA9E8VBRAFkP6rLvIeKYAiZ2iYCLEigB5JyUJeWUVUuZbNvg1v1V2K6hjisfNoS6CzZ89iw8afIhAIaIZPFwEUcKOuYj/Kr2dj+oxJSGk7h8OHKuFOcyDdV48aVyqmzLoNObFRh1sz1gxMAiRAAiRAAiQQGgEKoNA4qdmKAogCSM31pFcsCiC9SMdBP7EggMaaZHzyTHTFy94p47HX1RQHGYvNIUZbAv3hD69j9549msHRRQD5mlF9+AAu2Aswe1Im3OcOoPR8IibPLkBG6xmUHrmMtMI5mJjOW8A0SzQDkwAJkAAJkEAcEaAA0j9ZFEAUQPqvush7pACKnKFhIsSCAFqRkIKUE6eixvS18Q6c9nmi1r9ROv7E0qW46647ozKd5uZmZRdQXV2dJv3rIoD8rbhYtg8n3Q5MdWbj+vFDOC9PwuzCXFivV+LAkVpkTJ2DiZkUQJokmUFJgARIgARIIM4IUADpnzAKIAog/Vdd5D1SAEXO0DARoi2AZqek4+6yk1Hj+R/5DlzzUv6olYD77ivG/ffdp1a4sOK8t3cvtm9/Nax3Qm2siwAC4K6vRFn5OTT7xcisyHLOxpRsoO5EKY5dTcaU2QXI4TXwoaaN7UiABEiABEjA0AQogPRPLwUQBZD+qy7yHimAImdomAjRFkBPJqYhIUqFn1+/+3acOHPGMLmMlYlEUwI994tf4vjx46qj0EsAiYG7my7jSoMb1pThyEqzQgq40XCuEjVSHiaOSgL3/6ieXgYkARIgARIggbgkQAGkf9oogCiA9F91kfdIARQ5Q8NEiKYAujsjB7NLj0aF5YdL7sGuD7W9OSoqE4uRTh9asgT33nuP7qMpLz+KLb/6ler96imAVB88A5IACZAACZAACRiSAAWQ/mmlAKIA0n/VRd4jBVDkDA0TIZoC6B8lOyynq3VneeaeBfhdlfq7RHSfSIx3+Lef+hTmzZur+yiFABIiSM2HAkhNmoxFAiRAAiRAAiSgBgEKIDUohheDAogCKLwVExutKYBiIw8xMYpoCaC7h6Vg9lH9Cz/XL7gdW8/z2Jdei++JVaswceIEvbpT+tFiFxAFkK4pZGckQAIkQAIkQAIhEKAACgGSyk0ogCiAVF5SuoSjANIFc3x0Ei0B9GWvDOsFfa9+982ZiY215xEIBOIjOQYY5bhx4/DkE6tgNpt1nY3au4B0EUA+F86X7cdZOJCDy7jkGY7JE0bAZmpHJ0mw2pNgYxEgXdcSOyMBEiABEiCBWCVAAaR/ZiiAKID0X3WR90gBFDlDw0SIhgC6w2LDRyrP68pQHjMarzrScarmoq79sjMotYBETSA9H7V3AekigAJuXDm6D8dqvf2gsmHUjDnIT6MB0nMtsS8SIAESIAESiFUCFED6Z4YCiAJI/1UXeY8UQJEzNEyEaAigL5ntsJ/St/ZPxYLZeOP8WcPkLd4msnLF51FQUKDrsNXcBaSLABJ0/G64mq+j8UoN6rypcIxIhbWDGncA6bp+2BkJkAAJxBOB5c9sRn7VSqx9oduoH1+HzflVWPk0sG5zERydX6pBycq12BpPE+RY+yRAAaT/wqAAogDSf9VF3iMFUOQMDRNBbwGUnzgMD1foK2KuzyrE5voaw+QsHicyKjcXTz75BGw2m27DV3MXkG4CqJOOH60NtahraoVfnFg025CWnY2UBEk3fuyIBEiABEggHggs5j/MsAAAIABJREFUV+ROqsuFxtLV3QRQMdZsWAZnUwlWPt1N9Sxeg3XTyrB2/a54mBzHOAABCiD9lwgFEAWQ/qsu8h4pgCJnaJgIegugz2aPRPYH+l2/bho1Er+yS2hoazVMzuJ1IgsX3o2HP/5xXYf/y82bcexYRcR96i2A3LUVKC2vQY9Va8/F9BmTkNa5JSjiaTEACZAACZCAQQgUr9mAovouAaT8GdVITavD6m4CaPkz64CnuftHlbQHvPB5AckiA95W+PxdUU2yDWYpAL+nLfiDHMkKWVb/hzgUQKpkMqwgFEAUQGEtmBhpTAEUI4mIhWHoLYC+6pGBi/oVf/7wI9Oxq+ZCLKDmGAB86UtfxORJk3Rj8e577+HVV38bcX+6CqCAG3XH9+NY03AUzpyANAsghNCBY9eQNW0OJrIGUMT5ZAASIAESMBqBngJoOdY9A6x9Owsb7uomgBav6flno0HQeT4BIX0CMswWGR33NQAB+L0+mGQZ8LXBb0qAWX3v0zlTCiCdkw6AAogCSP9VF3mPFECRMzRMBD0F0ILUTMw7clw3dq4Zt+G5a/rJJt0mFscdTcjPV46C6fU0NDTiu9/7Htxud0Rd6iuAvGio2o/Dl6wYNXEsshOAG1dOofISMGrGbIxL0fA7yYgo8WUSIAESIIFoEegugDp3+fQSPsVr1qHwyFqsfytaozRQv34PfAET4A/uAOoUQOJzWIK7f7xuBPwBiA1AJnMCzOYuTaQWCQogtUiGHocCiAIo9NUSOy0pgGInF1EfiZ4CaGVSBpLLT+gzZ1nG65NG48SN6/r0x15CJiBuBBM3g+n1vPjr36C0tDSi7nQVQKIW9I0LKD90Alc9XcO25hRgpnM4bPQ/EeWSL5MACZCAEQl0CqALa7DhUSfs3SbpqtiO1euBNRuKULeax78iz3/HLh8Jfo+/mwASR768MFksMMEPn9sHydr795H33j0CBZC6PEOJRgFEARTKOom1NhRAsZaRKI5HLwGU5A/gi/UuBFwtusz28pQJeMnVoEtf7CQ8AgkJCfjHLz+J3Nzc8F4cZOsDBw/iN795aZBvB1/TWwCJPv1tLjS3tF8Jb5ZhG2aHlfInojzyZRIgARIwKoHeNYCUefbYAdR+LKx7QWijwtB4XgGfBwHJAsnkh6+7ABI1gfzm9p0+Pb8W8HoAWcggdR8KIHV5hhKNAogCKJR1EmttKIBiLSNRHI9eAujB5HQ4Pzypz0wTbfiPDDuuaVBsT58JGL+XBQsW4JG/+aQuE21tbcV3v/d9NDU1Dbq/aAigQQ+WL5IACZAACZAACWhEQOzscSvHujqf9gLPgR41f8RuIDcgJ9wsilQcGQWQijBDDEUBRAEU4lKJqWYUQDGVjugORi8BtMqShMTKM7pM9tJtk7Dt+lVd+urRSVIeZs2dBedYB7JSLfA0N6KuugIH39+Hqmv9DScV+XPnYZYzD450O9DqQt2ValR8UIKD51y3nkOCA4UL5sGZZQGaa3Bwb8kt+rHAMXMR5hWIflJhN3vgaqxDzZkylOwtQ12bvrhkWcaar34VI0YM16XjV17Zjr1//eug+6IAGjQ6vkgCJEACJEACBiUwwC4fsSPI4w3WAFJuBVMfAwWQ+kwHikgBRAE00BqJxa9TAMViVqI0Jj0EUGpCAlZU1yPQqv1V7KaUZLyQNQz14l5O3R47nPctx2P3z4Ij6eZOPVfKsOvVbdhRWtfji1kzl+KxR4pRmGO5+SVXDfa9sQ3b36xAYx/zSHUuwtKHl2DehFQobzdWYMeWjdhZ0a1oTOd7WZj16HI8dq8TqTd98+FB3eGd2PrSTlT0K6m0Ablo4UJ8/OMf0yZ4r6jl5eXY8qvnB91XPAug5c9sRtGI9qlfKsFKsf3/8XXYvMChfFjz7kqsfaH9qEB73YhgvYhdg+bFF0mABEiABEiABLQnQAGkPePePVAAUQDpv+oi75ECKHKGhomghwBanO1A4QdlujCrLXTi1009RYvWHWfNXIYVnylGfmr/PXkulGDb5q0o6biRPncelj/+GIrGdi/T2Ov95irsenELtncXRwlZmHX/Mixd2Es29SuA7HA+tAIrPlbYh/zp6M+Dmve3Y8uLe1Ct406gxMREfP1ra5Cenq51ipT46575Nq5dG5zl0l0AeZpw8fQZXHZ5lBtGlMeciOH5ToxMCudHiMVYs2EZUkvbJY8SaDnWbS4C3l2JkswNWOZsRMnKEmRtWIa86u1YXV+EzQtSUfHKat4Uo8vKZCckQAIkQAIkMDgCFECD4xbJWxRAFECRrJ9ovUsBFC3yMdivHgLo8ylZSC2r0GX2O8aNwCm/jrt/kpxYsnIFlhYE7Y+nvgL79u7Dvg+qYJ+5BEsWz0Oe4nhcqN69FZtePog6pKLw0VVYsTg/eEuHqwZl7+/DvgMHUZM+D0sfLEbhiOCuoMaKndjyix2oaG7HN3YRnnriMRT2dib9CCDL2EVYvnIZ5rXvMmqsLMGekoOoastC4ewiFN2eFxxDWzX2vLQJ2/bqK8+Kixfjgfvv12VtRHIbmL4CyIum06UoPdsMW1JKV+FntQSQsvsHKFm5FltFgdBH81B9qBp5M/JQrUifLkGk7AziQwIkQAIkQAIkEJMEKID0TwsFEAWQ/qsu8h4pgCJnaJgIegig/+MCTLXai4WWvFxsMum4hQWAxbkET61YCqfwP64q7Hp+E7Yf7ji0ZUfhJ1ZhxYPB61g95/Zgy8+24aC/EMu+tALF48Wnjaj4/RZsfL0CHYe3suY+hlWfWRQUR81V2PmrjdjxYXs9oA4BZK9DxcEKoKAo2HefAsgC50NPYdXD7f1f2oftv9yKPefae+olr+pKt2HTr/TdBZSVlYl//qd/gtls1vzfqXfeKcHvXnttUP3oKoACbtQd249jrXmYOX00kiJCE9wB5GzfaKYc9wIF0KAWAV8iARIYFAFxDDW/KrgLUdxUtUz5H6SaoIQeVERtXgp4W+FTdlyaYVau7hZPV8FfkzlBud1JFPr1+URVl+7t1BtTINmEGbOnqRdQpUj2lj6Oq/eKnert2LKqUqcqhPnzwVJ4Az1KNqsQNXZCUADpnwsKoIEE0LMYM3o0LLKsf3LYY78EKIC4ODoJaC2A8iwJeKSy49yTtuCPOMfhzy3Xte2kV/Ss+cvx1GeL4LAA4pjX1p9vxb4rXY1Spy/Dqn8oRr74frf+ILb9bBP2YBFWPfkYZmX2JY0A5MzD8ieWoyhXBK1Bya83YmvHzpwRs7D0/kJ4Du/ErsZZWPXEMhT2K4AcWPTFp/DY7VlCP6Hm3a3Y+MI+dFdx+YtXYdUjs5TjYZ5zJdjy3FYc7DZ+PWD+/ePLMW2a9t/snjt/Hj/60Y8HNSVdBRAAd+1RHDh2DfYRDqQntBsgk4yUHAfSbOEcAeuarlILKKUC20tTsYw7gAa1DvgSCZBAmASUXYZONCq1xpZj3YYslKxej12Pr8OGzJLYrDXm98AXkIOyx9uGgFnc4tQx725Ff/0eeP1myCrfOOpO9GHP3WfDBK1t8/Fn0jD5hPim5dZPcb0LBTfcAzXT9esbR6dRAOlI3BQAHtg1Qcce9e+KAogCSP9VF3mPFECRMzRMBK0F0JJhqZh8tEp7XslJ2JSWgJau79K07xNAakExli4uhMMGNFbvw87flfSoo2O/bSme+vwS5Ivi0NcOYtvPN2GPaxaWPrwIzgwLPA0V2PP7HTh4qdtwM2fhsSdXYNHoPgRQt2aW8cW3FkAJ+VjyxFNYWhDcaVT22iZseqOqc6eRCNWnoDqnC7rOTubcfjsee+zTunS69l+/hevXw5eE+gogP1wXP8SBE/Wd5X+CcGwYNWMO8tMG9xOVTgH0OrCk/S9kSg2gvGpsX12Hos1FSBXFn5UaQO1HxHTJCjshARIwJgGxA7EIqE5Fav1qrL2wBuumlWGtUmB+OdY9A6wVRelj7RECCBaYJSF7PEAg0HWLk8kLn9+syCFld5DHD8kit+8WUmcirQle7F6oz62poY54/Jl0OI8PLIAeGJaGvBYdj+GHMIHXc4b1+m/pzS9ZLRYMG3aLmowh9KNFk2sNfV0D0rOnU2Ov4Vqa9peshDo/8W+G40+D+0FVqH1Eux0FUP8ZGDt2LL73LHcARXuN9tU/BVAsZiVKY9JaAH0pkAB7tfY7gK5OmYgXXIMr8KslesfCFXjq0XkQN7V3HgGrv3WPlgnFWPWFZcE6P+II2OaN2HH05ivhBxZATiz9yiosmWAH/HU4+OombHqrukfn9oIlWLVyKZyKoCrDtp9vxB6dv++02Wz45jf+GcnJyVqmQom99cUXcejQ4bD70VUAdRwBczkwfcZ4pAzO97TPMVjPJ3jfl6uzsHPXMYxut4B1uxmMt4CFvUT4AgmQQG8Cj6/DOqxVis0XtQugDQ8BO9t3AG2e2Yjt4vexQk7s6PH6AMka3NUjrvD2Iih4On5vDsDfvjuIAujmxE0eOyZWstk5Dp+p6y6F/gaXarHjtrTxMTX2q77rOHZ14J1gPnPsHW87W9nze82YAqvCYCiAKIBUWEa6h6AA0h157HaotQD66lnta/8IuiWTxuD9thuxBTrJiaUrV2CJUiDag5q927Dp+RLU3HKUqZj16VVYfk+wQPStpFHYAui/NmHT7tgTQALHskcewR13zNc8f4OtA6SrAEKwCPThixaMmjQGmZb2I2CSBKs9CbaIhJDmiNkBCZCAqgS61fG6VIKV3XfMCGmbX9XzM1X7jiRY1w4fIZwVAdS9BpDLBVfTQayO0R1AytEusx8+nwSzcsQrAL/XB5MZ8HMHUCQLIybfzTAl4SvyAzE1tr/4jmK3vzymxsTBBAlQAFEAxeO/CxRA8Zg1jcaspQDKlWR86nT3s00aTcIi42cjUtGm8/Gvm2djQf6dy7Bkbh7s4i/pSVnIG5EKpWxifRl2vLgFO/vYyWN3FmPZfeIYmQWQ7XDkOWAX3296arDv1a3Yurvnsa2Ofo0kgKZMmYIvrFyh0QLpCnvx4kU8+8P1YfejqwASO4CO70f5pd51FCI7Ahb2pPkCCZBA9Al0q5Wz/JkNyHpb3NQnhtUuhpp6SaHoj1gZQfddhsEhde1A7Ph6hxSKkSF3DUPs9lHED+Bz+yCJgtDdP+s49tWtVpCac4jnI2BqctAzFgWQnrTjvy8KIAqgeFzFFEDxmDWNxqylAFqUnoWZh7S//v3GKAd+Ye64Q0sjUCGFtaPw0TVYtTgvKH06Hn8jyv6wBVter8DNB7mA7oWku17yoO797dj0Yv+3chlJAFmtVnzrW/+KRJstJNKRNPq///TP8Ii6DmE8ugogAN6WZrjaet2mwh1AYWSMTUnAIAQWd9XN6S6AlF01qEZqWl1s7qLphr9rB9AtdjNFPV1dt331uN2r41gYTJAswWLQWt8CRgGk/2KgANKfeTz3SAFEARSP65cCKB6zptGYtRRAf5uajZFHjmk08q6wVc5x+L3Ot3/1Pal+BJD42eeZEmx/cRtKOq5g7xagbwEk6jZXYdcrW7D9/b6P0RlJAAkcX/ziF+CcPFnz9fLD9T/ChQvh1aXSVQAFvGg6fwKn61vg7+6AzIkYnu/EyCRjF1fUfAGwAxKIMwIdu2m6anO1H696Owsb7op9ARRnuKM+XAog/VNAAaQ/83jukQKIAige1y8FUDxmTaMxaymAViWkIPHEKY1G3hV2x6TRONXWonk/oXdgQVbBPBTdPguzZhbCIQosw4Pqv2zFppd6XsPePaYltxBFc+dh1u2FcOYEb6NwVe7Cll9uR1kf9a2NJoDuu68Y9993X+iYB9nyxRd/jdJDh8J6O7oCyA/3jWa0+uzImzUb4yKrCh3WvNmYBEggugSE/FmCncp16R07aary1wFPr8VWccU6BVB0E6RB7xRAGkAdICQFkP7M47lHCiAKoHhcvxRA8Zg1jcaspQD6P60STJevaDTyYFgpPQ0/jOG/EOfduRwrPlUER0Lwlq3tv9yEXZW3Pn4kbgFbsWIZZokbVz112PfKRmz5y82lo40mgMTVkauf+kdN14sI/qc/vYk3d4V374yuAqgPAt6GSpSW1SKjcPDXwGsOlh2QAAmoTmD5M5uRX7VSKaAMUQ9oohnIyVEuCeh4eGuf6tijGpACSH/8FED6M4/nHimAKIDicf1SAMVj1jQas5YCSI8bwNqmTMLPXFc1oqNC2Jx5WP7EchTlinvga1Dy643Yunegm9EcWLTyKTw2N0spnFn15hZsfLXspvpBRhNAgvZ3vvNvmtcBOnDwIH7zm5fCSq6+AsiP1voaXGn2to/RB0/zZZyvk5A3fTbGpfEasLCSx8YkENcElmPd5iI4xBxcFT2vTecOoLjObH+DH9ICSNxst0BZ7ah5t118ij+Itf4QsHP1eoT345vQlggFUGic2CpIgAKIAige/12gAIrHrGk0Zq0EkAMSPn1W290/Asml6QXY1qB9P33jT4XzvqUovs0BO1yofn8Htr9TjR77e8RV8E+uwpIJdsBfh4Mvb8L2xllYujAfWVZR5qcEO17d1+tq+FTM+sxTWLFQFJP2oOadrdj44s1HxwYWQPlY8uWnsNQp+m5E2e82YeObVT2mYr9tKZ76/BLki2Nq9Qex7WebsOecRosthLBf+MJKTHE6Q2g5+CbV1efw45/8JKwAugqgvm4Bk+3IGDkBk8dmwsoSQGHljo1VJCD+EvaoU9l90qMeTbugiL2dKN0K+0pWyMp13jd/FvC2wtet3pZJtsHMf89UXDgMFQ6BIS2AOkEtx7oNWShZvR5YswHL8sSPw6opgMJZSGyrGQEKIAogzRaXhoEpgDSEG2+htRJAH7ENwx3Hz2qO4/C0yfifxnrN++lPAPUQNXu3YePzJeixvydzFh57cgUWjW7fAfTSRuyyLMVTn56HLAnwnNmDLc9tw8EeU3CgaOVTWK7sAPKgevcWrH/5YPg7gODAoi8+hcdu74qz8eWDaOw2GcedK4JjEcM7V4Itz23FwWj5NACP/M0nsWDBAk3z2draim9881/C6kNXARTWyNiYBKJBQNzmVIS61WtRI26jql+NtS90fbY1GkPqq0+/F36THLy5yduGgDkBUqCPz0wdLwfg9/pgkmV0fhQrc4nSOAI2YOqcqVHqvf9u7a4ed2322TAnKR2S1RxTY6+7dg3egO+WY/KZA2hOcsfUuM81X0Lr+30UI9RslO2Fzp/u+F+TLiHEHUCaQWfgEAlQAFEAhbhUYqoZBVBMpSO6g9FKAC1NSMb4E6c1n9yOiaNwyt2qeT99d2BB/oOrsOoThUgVquZcCbY+txX7ugkUx/zlWPGZIuSJGkDNVdj5q43YY16CVf9QjHzxY/TmKux6YRO2H+7SMpbxi7Di88swK8cS3Lnz+03Y9EZVz51FAAbcAQQLnA8/hVUPtf/E/swebO0hmxwo+odVeGy+Q7m2vq50Gzb9qv9r5/WAfM+iRfjYxx7SvCshgIQICvXRSwB5G87i+EUgN38M0qxeNJwuxeHqZgAyMibMxNRRSeDGhFCzxnbaESjGmmcKUfb0eux6fB3WYW1sCqBuADoFUDezc9Nnfg98sHD3T3duNqDk7vBuTdRu3QUjjzqfDOdJ8YONWz/FtukoNOUN1EzXr29yvwWXL/T/9ug6uAE6a3PrIaU6jjzWoGTlWnTJZAqgWFoLQ30sFEAUQPH47wAFUDxmTaMxayWAPpuUiezy4xqNuivshrxM+EzR+1mt3bkEq1YshVMYIHFcq3Qntr28ExXXgNSCYjz26aWYNSL4k8rGD3dgy692osJSiGVfWoHi8e03fZ3bhx3btmFPpQvILMTSv3sMxbdlKVLGc+Ugtm/egj1nbi4cPbAAAnqOz4Wqv2zDVnHkrM0O5+LH8NjD84IFqkWx6Vc3Ycvuas1zdqsOpk2bhr9/fLnmY/i373wXdXUD1WLqGoYuAkgc/arYj/Lr2Zg+YxJS2s7h8KFKuNMcSPfVo8aViimzbkOOTXM87EBjAh3XeotuOo5NdX3W+y8+Gg8mrPBil88yOO0uVLyyGuvfCr4sChUXjehVsyOsuBo3FmInIMNs7vbfips+C8Dv8cJksXD3T7d0eGQf3rpX+x/mhLMCxlSnYuqx7AFf+Zg8C3NM+QO207PBd7y/R2tAD5Gi56wi6aurxlWPmj8Qn+ejqlMCUQBFQpnvqkuAAqh/nuJCl+89+yzGjB4Ni8yalequvMiiUQBFxs9Qb2slgP4hMQ1pFZWasgpkpOPHydHe3p2FeZ9bheV3ino9wcfjcsHlBywJdtg7PhQ7fV7cgu2lQjpYkH/PCqx4ZJZy9Kr9JbhcAGx22IWQEY/Y/fOHLdjyesVNx7/El0MRQEDf4/OI8SXZO8d8q+vmNU1ir+CjcnOxZs1XNe/yu9/7Pq5cCf2smy4CyNeM6sMHcMFegNmTMuE+dwCl5xMxeXYBMlrPoPTIZaQVzsHEdP4HVfMFonEHxWvWofDI2k6BAvGXnfZ6F2JHzeb8KqzsPPqg8WAGFV6IoCXA66tRd1fXLVXLn9mArLe7xNCgQqv8UsDXBl/A0l7/Jxi8r88Q8MLnN/eURCqPJR7DUQCpmzUKoFB59j5SSgEUKjm2054ABVD/jIUA+u6zz2IsBZD2CzHMHiiAwgRm5OZaCaAvWVNgP3lKU3StY3Lxc7Rp2kdIwTMLseSRpVg0PQ+pfZUlaKvBwTe2Yesb3UWOA/MeWYYlCwrhEAWYb3pcqN67A9te2YMqcQKojyc0AQRlV9GSTy1D8UxRrLqPns7sw47fbsOeCmGgovskJibiO//2bc0H8f0fPItLly6F3I8uAsjfiotl+3DS7cBUZzauHz+E8/IkzC7MhfV6JQ4cqUXG1DmYmEkBFHLiYrThTQJo8Rqsm1aGtetFdQtt/6KjFpKg7NkJPBQUQWI3kNjFFKwHpFYvEcYJaedPsA8hhfymBM2Of6VPz8GIYZkRTkjd121uGZLv1jto/VIAjSkx8N/ZblO/1FoP196Ba/9xB5C660WPaB27CUVfN+0I6pDkGgyEt4BpANXAISmA+k8uBVDsLnwKoNjNje4j00oAPWlKRMIZba+Tasgfg+e9N3Rn1l+H9vFFWPrgIhTmpcLid6GxtgbVZ6tQ9kEJDp7pR66kO1H8sSUoKnDALnngaqxDzbkqVBzeh5LDNTfV/enRd84sLH14EZwZFngaKrDn9ztwsF+nYYFj5iIUzXQiP8+BVLMLjZerUfHhQZTsLUNdDH1//+wPvg9Z422jz/5wPS5evBjy2tFFAAFw11eirPwcmpUbiazIcs7GlGyg7kQpjl1NxpTZBf9/e2cXW9WV3fG/PzHGYCAGYzAmYGCcECAkmSZR6PQ785CqlSolUvuSeeFlWtUdIXWqquEh06qVRm6HmaYvvEykPoU+9CPRSCBV1QypNJkCSRzAGAzBGMyXDTZwsa/t62qdD99z7z3mnnPvOfvsfe7/SlaCvc/ea//Wvvuc/T9rr42NLcwCFNhxmhbML3KcrVRb3sfRZ06hX3MByG/rmnU8s3MyGG6d0ipyyYr0WVhcGgV1kgQa2ZLfydawxfk5oDG+7V/X9zzG6FZvCv7kB+ev/+9WNGfNFJRnZsrftCgAJT/GTLGAApApntLDTgpAFID0GInhrKAAFI5XqkvHJQD1LzSjYSz4ArsSyHee24l/zTyo5FJeozGBv/vbH6C11S9WKTqj//GffoTr14MLlKoEIOlhdvo27jzIonlNJzrWNqN+MYsH1y9jvL4Hu7rbYOZyLTrf2TVJvpYs0LjCOeHJPca7AQ3N9iI+v/jP/y5qK6qvz4n2+Rg4aFgEUPV9r60aLnzjHq4+q9f96nf+51msmE3vjEIBqLa+Y9X0lgJQNfRq71oKQBSATBz1FIBM9FpMNsclAH3vySLq7pQP0a6mW6N7+/Bv08ET+VbTFq9VR+DIe3+DdevWxdrgj47+GNeuXQvchkoBKLBRtVpQcrXMLUBUnjpHAFpCsbTlZxELcznUNzWizm8bkC7sJHrmW/fQ/x4KcgDlo4F0MZR2VEuAAlC1BMNfTwEoPLNavYICUK16vrJ+UwCiAFTZyEn2KgpAyfLXqvW4BKDDD7JYnJqOta+XXnwO/3X/bqxtsHL1BL7//b/Eps7OWBv+8U9+gqtXvw7cBgWgwKiUFfQ71hvuMd513oS+OSzMAw2Numydc0/SElT507TMOAVMmXtT1xAFIPUupQCknrmpLVIAMtVzydhNAYgCUDIjr7pWKQBVxy9VV8cmAN16iMXZ8nv0q4E5eOB5nJwMfpJTNW3xWnUEvvcX/ejp6Ym1wQ8++BdcHhkJ3AYFoMColBUsEIByc5ifXwDqm+3TniRKaB5LEUDzC3VokGggZdaxIRIoJEABSP2IoACknrmpLVIAMtVzydhNAYgCUDIjr7pWKQBVxy9VV8clAP15fSvq6+N943567Sr84t7tVPmDnQH+9LvfjR3DyZMnMXzpUuB2KAAFRqWs4HIRQPO5BksEWsoBVFeHuromjSKAlCFiQxoRoACk3hkUgNQzN7VFCkCmei4ZuykAUQBKZuRV1yoFoOr4perquASgVEFiZ2qeAAUg/YaArwAkkT8L9QViT9zHe+tHprxFKw+sxe72beULKiyxYrYBDbmnvzSQCK6O9vUKrSrfVG5uAROZ8qd7PVqVLV+Z4hJffjaIukf5U9IUNx97cxSAYkecmgYoAKXGlUo6QgGIApCSgRZxIxSAIgZqcnUUgEz2Hm1XRYACkCrSwdvJC0A5LGSzsJex7olfckrYLHLyS3dbWPCqU19yZPcURrZPatXP3/i0ByszTU+1qbm+CX/V9Ada2f157hr+c+7/tLIpjDG5XC5McaPKUgAyyl2JGksBKFH8xjVOAYgCkHGDFgAFIBO9FpPNFIBiAstqU0WAAlCq3FnznRneNYmOPcO+AAAfQklEQVTLO/QSgH7zF9vQWkYAakQDjjT9kVb+O5O7in9fMFcA0gpmxMZQAIoYaIqrowCUYufG0DUKQBSAYhhWsVdJASh2xOY0QAHIHF/R0uQIUABKjr3OLfe93qedeSufPD2KRgyeXjOLuUa9Ij+unbmKugcLT+VJAUi74aa1QRSAtHaPVsZRANLKHdobQwGIApD2g9THQApAJnotJpspAMUEltWmigAFoFS5M7LOfPbt287Ws8iqrKqizrtteP5CR1V1JHWxbEWaKXNyJAWgpLxjZrsUgMz0WxJWUwBKgrq5bVIAogBk4uilAGSi12KymQJQTGBZbaoIUABKlTsj68zPvn1ZKwFo863VePGLzsj6p1tFFIB084je9lAA0ts/OllHAUgnb+hvCwUgCkD6j9JSCykAmei1mGyOVQD6vcM4+k4fWsX2zBCO9w/gREz9YLXpI/Dm4aN4u88aPcgMHUf/gIyeN3H46Nuwf53B0Ef9GDjp9P077+PYG132P26dwqH3PnT+8JRrAmKjABQQVI0VowCk1uEUgNTyNr01CkCme1Cd/RSA1LFOQ0sUgCgAmTiOKQCZ6LWYbI5PAPpjvH/sNUw5C/R3f3AMLz1wF/ExdYbVpoaAJf6sPeMRceyuFYwjEXwOTNnCoiU2tuPMoSP40BGJ2s8ewpGf+l/zw/4BDIegRQEoBKyQRfdt2Y1V7bbQp8tnATk8Xpwta87NzQ/LllFZYCG7gOlf3FbZpNK2KAApxW18YxSAjHehsg5QAFKGOhUNUQCiAGTiQKYAZKLXYrI5NgHoT/4ax567kV/AywL994FPGAUUkyfTVO27eP9YL0YsMcf7Kf69RPa8BXzcj8F9R/EWPnGihACIONQ7gkPvoagu+5pf/XM/fn4pODMKQMFZhS35W+v24dcadoa9LNbyx+d/iUk8irWNuCp/8GAqrqoTr5cCUOIuMMoACkBGuStRYykAJYrfuMYpAFEAMm7Q8hh4E10Wn81xCUC//Wf/gD9c8d/5BTmWW9TH1zfWbCgBEQu/BYyu6Svc6oVSEVEignpHDmGk1/6vRPxYH1dw/Bh4q0h4lGvG/+MQToQ4uZkCUHxj6Vv1ffjdhr3xNVBBzR/Mn8DtxfQKKRUg0eISCkBauMEYIygAGeOqxA2lAJS4C4wygAIQBSCjBqxjLCOATPRaTDZTAIoJLKutnICTy2f8U0fQcbd6LSPmUACqHLUOV1IA0sELZthAAcgMP+liJQUgXTyhvx0UgPT3kU4WUgCiAKTTeAxqCwWgoKRqoBwFoBpwsmld9Ob2sWx3osc+msJLPtE8FIBMc3ChvRSAzPafSuspAKmkbX5bFIDM96GqHlAAUkU6He1QAKIAZOJIpgBkotdisjkuAQjMARSTx2qg2pJ8Ue72wRH0FuQGYg6gNIwGCkBp8KKaPlAAUsM5La1QAEqLJ+PvBwWg+BmnqQUKQBSATBzPFIBM9FpMNscmAIGngMXkshqo1j623T3Fy3siGE8BS5/7KQClz6dx9YgCUFxk01kvBaB0+jWOXlEAioNqeuukAEQByMTRTQHIRK/FZHN8ApBzEtMbXbblt06VHOkdU5dYbSoISNTPQVijJzNkH/Vu9cvze4zjlOekMEso6rOPE88MHS9KQO7UVXRNUFRMAh2UVPhyFIDCM6vVKygA1arnK+s3BaDKuNXiVRSAatHrlfeZAhAFoMpHT3JXUgBKjr12LccqAGnXWxpEApURqAkBSLbevdMHkdAKBbTKmAW9igJQUFIsRwGIYyAMAQpAYWjVdlkKQLXt/7C9pwBEASjsmNGhPAUgHbygiQ0UgDRxBM3QmkAYAejVV19FfX291v0pNc7edtczehz9Ewdx7I12DH3Uj4GT8XeDAlD8jNPSAgWgtHhSTT8oAKnhnIZWKAClwYvq+lBrAtDi4iIGBwexsLBQFvKzzz6Lv//hD/Hs1q1oamwsW54F1BGgAKSOtfYtUQDS3kU0UAMCQQWg2dlZvPzyy2hqatLA6hAmWNE/PRi1RB97mx0+PYQjPw1RR4VFKQBVCK4GL6MAVINOr6LLFICqgFdjl1IAqjGHV9ndWhOAcrkczp07h/n5+bLkKACVRZRYAQpAiaHXr2EKQPr5hBbpRyCoAJTNZrFv3z6sXLlSv048zSIKQAV0Ppg/gduLU2b5sAaspQBUA06OsIsUgCKEmfKqKACl3MERd6/WBCARfs6fP88IoIjHkerqKACpJq5xexSANHYOTdOGQBgBaM+ePWhra9PG9kCGJCgAddWtDWSiykI5LFIAUgk8YFsiAG2oWx2wtLpi44sP1DXGlgIT0HFuuY8MZhazgfvAgmoIiAC0AvptV+Hcosb/YVvRcW6Jc6zMzc3hwoULFIDCDhTNylMA0swhSZpDAShJ+mzbFAJBBSC5Sfb29uKZZ54xpWuOnfa2r3Y5Pc3KAYSCE9YM6wzNJQESIAESIAESIAESiIDAzMwMLl68CNkKVu7DLWDlCCX3dwpAybHXrmUKQNq5hAZpSCCoACRbwDZt2oRt27Zp2IsyJn3nfRx7o8sqpPIUMPNA0WISIAESIAESIAESqA0Cjx49wvDwMOrq6sp2mAJQWUSJFaAAlBh6/RqmAKSfT2iRfgSCCkByQoIkgN6/f79+naBFJEACJEACJEACJEACJBCCwOTkJK5cuYKGhoayV1EAKososQIUgBJDr1/DQQWg119/PZDyq18PaREJVEdAjr8UAai1tTVQRRIq+9prr/H7EogWC5EACZAACZAACZAACehK4Pbt27h+/ToFIF0dFNAuCkABQdVCsSACkCxoX331VdTX19cCEvaRBAoISFTPZ599hpaWlkBk5Ch4iQAy7iSwQL1LqJCVpLoPtgQ3vpSf6N0fHMPBTYW/A+x8Rl23TuHQex9aV7x5+Cje7nOujvl4e29byAzheP8AThRhs+xe4/+3IITtNqYizdOUZ2ntAfS122UruaI+wVuR2xCk7+XLvInDR9+G426Mu/72jCF3i6O3z/ltj57rl+VQ3oogJUxmbuo4L/GLZ+urd9yXzC3LzEF+800Q31dSxlTmgca5w3fq00M49Uz081slvEuvWWZu8Ywhd77xm1v855toLCutxbkPOn9Ymge9BT3Mj/y0Ejs8uQMHiu9yldQHwPt9RAZDH/Vj4KRP79x76MfAW+/0QcZNZX2o0M4gl/nOLT73F7+5ZZl5KUizUZeRl6Ai/ty7dy/Qi01GAEXtgejqowAUHUvjawoqAL3yyivW1hZ+SKDWCIigc/bsWaxYsSJQ1yURtNwAN27cGKg8CwUg8J3DOHxjAAMn7YennlFvsupT6JAF/7QIPrDFH6nSFYC8J5xteR/HDkwtI24EsKNsEfuBGGUeRnUTgOyFSV5YW76b+Qd+fQWgd3H48DgGBk7Ywl/PKI73D2Jvwbhpx9BHnwD7ujAw8KGz6LATn48vXXMPB93E6FEtbjxgzWZu5jj3G9dvHj6MroEBfOgIx9Z3F5IPTcaDZ24Z6Sidgwa6SuebsnNEpQXMZB54nBshAPnNLfY8IeMmL1ydQsfh4rnF73dHYL+iiP6Tn/tKX0AstaabAOSIHr5iVRGipXuoxgKQ39xijRHrnuS5v0zs9ZlbHEGtah9VP7ZEAJIj4OVZmDmAqueZZA0UgJKkr1nbQQSgJ0+e4MUXXwy8BUazLtIcEqiKwNTUFIaGhtDc3ByoHjklob293ToNLMjNMlClLOQQyAtAZ9a+jYOwo3wKH3adN2yWIOQu7mXB348BEYDecP7f561i9ZhLo4+sOosSbFu2r8kg09pqRTW5D7wFb/iXIpi8b3LtN6KD+6J8Q77cwtLvbfcyApBPAvGlt90Zu5/2G1pPX2KOrhHsS+PCWiT0YNR6m+zTX8v+/ILfEhgHTsDqgzPGqh8b3hpMZx7DOPd5440YIt3KiZuykB/pzfu9dCHtEaEtYbBovol2oHhqq4Z5+cgVN/opWuYhxvkNO8qzJAJI97nlbDvedk/N9L5scO8vS3OLR+zx+13E48a+l6AogsY7DsZx6qMpvPROH5DJ2M/37pxcLnJl6Z4VbQTQsvOtjz1dvhFAPvcXb+Sn9BMivgzAHudqooLdKEF8ehxTB5wXWL73l+K5BYDfmIp4rJSrbn5+HqdPnw78DMwIoHJEk/s7BaDk2GvXchABSFTfvXv3YtWqVdrZT4NIIG4Ckvzu8uXLoSLgZLvYzp07Q10Tdz/SUL/3bTI8i/OnCkDuAm0phdPyYeVRMPKKOPa2IjtKQLZNiaggH99+/LwDR12RAvnFkHcx6r71/GK0B/uj2gK2zAOml2l+UTiCXqcv+Qgg+3dW5IS1iOvB6Oej6HnREVx8+zKej+SKIbrGK7pZ4pprl58A5CwQYPlH1gVPe0CPYoQs/1BvEvNox/kp4A03ci6JKDNnYQx766O1uPQVlwu/u84GU3vLoSs4RzRE/KqplPnxBy85UQfuwle2j3q+t44wG/nWzjBziyNGFApABswtS9FiR/BhcX8L5pbCiA57volo25TvmPO+OLCjO63oRu99w2vfl3ud+88ZtL+zzHfRilwpHUPee1vlw99H/LDvlp6o2vzcYL9EGcJxTwRQ/l6Zv794XxQVRg059yfrpZAd/RlPNJZ3bvFEovoIQIXRcnmxLkhEVOXcy195//59XLp0KfDzLAWg8kyTKkEBKCnyGrYbVACSaIYNGzZo2AOaRALxEhgbG8PNmzcD3/zEGgmZ3b17N9ra2uI1rmZqL1ygyWOz923h0wUgDyQFb17d1pYe5qyFjRt9Yv/VuwVsabE50ut5EHUfdL/AaM9+e8ubu6WpbwpXh9qxPVIBqDSHQsHbWIubRE7Zi4OChaKzcPOmSB+/M46uje5DtfsAb7/9dHPzWCA8eZqiHMolb78LFmaeBYW1eOvK5wlyxMLYI4CWCes3kXkk4/zOHWBjmxOhlY+osYSLqMb5sgOsNLLGf26xF299jkiUX7qrigDKdyAs81M4mI9kc7/LXpHW2VorIlakzMOMc8ueogggE+YW7z2leLtxwdySjwRVuqD3iDxeMcQaTV7/+In3nnHhO4Y894PqxaxlvkcFc3e+jGVPgQDkd3+5iqE12wvvnyJiWVFb1kZx5xPXS6HiuaVQ5MrPM7ZgVTq35AWwaES2yu6yg4ODyGazgfPAUgCqjLOKqygAqaBsSBtBBCAJ/+vq6kJ3d7chvaKZJBAdgYsXL+Lhw4eBTj9wW5XE0Vu2bLG+N/xEQMBHuMknQrbzdLiL9qdtyYhvS49PH5dszkfNFEQAOUmglwSgpCKA3AipooVtRdEobiLRJcGoHwPLRDNFMCqWqcJv24lnq8LEQd/tXm5leXEun9sj+uSipYKmtG8k80jGeXIRQH65UnznlqVxUxwpoF4AsreUisAabG5JLAIozNxSLgJI17mlOHdRcc6xpSif5SJc4psJ7Zrz7ZbkbfMTgBxRx85jVxSNF2sEkHtYQ/G2tUoigNxYnsLvpm8EUCxbwR3yS/nk8nmYfO8v3iiykuEQ7Ta7sKMtk8ngyy+/DJwDU+qnABSWsrryFIDUsda+pSACkHRCIhlkSwtzmmjvUhoYIQHJ5yMJoMOegCcRQA0NDdZpYPxUT6DgFBnrkKr8dh07osSbwLh4QVYaCh9PqLfY4W3LtfPEMjmAltlu4obIKMsBlF8kLEXnWLkgnIgHJ7THfmtdPgeQm0fCErbkhLblcgA95YSXqkZMwSkynhPNinOJWFse3JPlvGNIVZ6iwrwsNjdTmMcwzhPJAVTkg6XcJkW5Ug4dgbXl1Dpx0P6UnBoX+xawapg7EQYF3+WiE5ec/C/R5gAKMbcEyAGk69xSkk/G6Us+KjKfb6fgd7FtOyo8+TJ/f/TPAWTlZ/Nuk7W2RTkvr5ZytT09J1z1EUAe0SR/I/Lk7iu0p2wOIPf+4ryAEO4iZvjlAIonEnW5uaX0/rJ0r/TMLbZY54wWBfnylrvnjo6O4tatW6Ei4F0BaNvWrWhubKzqds6LoyVAAShankbXFlQAkhPAZEtL0ES4RkOh8STgEHj06BGGh4crEj4ld9Zzzz1nJYTmhwRqloA3GijGt601y9ev42TO4VALBDjOa8HLEfUxgUi9iCxPqhrZ9iUR8LILJMyHAlAYWmrLUgBSy1vr1oIKQBIJ0dfXx0TQWnuTxkVN4Pbt27h+/Xqo7V+uDfKdkcghOUGPkXNRe4b16U2gMFpBac4LvcHEaB2ZxwiXVWtDgONcG1cYYEjByZoJRtIYgKrExImJCVy9ejX08y8FIH29TQFIX98otyyoACQKcE9PDzo7O5XbyAZJIAkCIuBcuXIF09PTFQs48r3Zvn07Ojo6kugC2yQBEiABEiABEiABEiCBUASGhoasbXNhX2BSAAqFWWlhCkBKcevdWFABSBbDsv1LjoPnhwRqgYBs4bpw4YJ1olelH/neuPmzJCcQPyRAAiRAAiRAAiRAAiSgKwFJf/DVV1+FSv7s9oUCkK5eBSgA6esb5ZYFFYDEMNkPKgJQa6v3wF/lJrNBElBCYHJyEiMjI2isMond3NyclUB9/fr1SuxmIyRAAiRAAiRAAiRAAiQQloBErp85c8ZKYVDJi0sKQGGJqytPAUgda+1bCiMAyaQg0QySCyhsSKD2IGggCXgISOTO4OCglfwu7AlgxSAlgkhEpBdeeKHquugkEiABEiABEiABEiABEoiagDyvjo2NYXx8PNTJX147KABF7ZXo6qMAFB1L42sKIwBJZyWaYdeuXVi3bp3xfWcHSGA5Ajdv3rSSP0d16p1Ez23atAnbtm0jdBIgARIgARIgARIgARLQioDk/JGTv6r5UACqhl6811IAipevUbWHFYBEHZYooB07dlS9NcYoUDS2ZgjMzMxAkt9Vk/vHD9bCwoL1veFWsJoZSuwoCZCAxgSyE1dw6eYM2rftRveaRuRm7uLqyDiy7Tuwq7sNjRrbTtNIgARIIGoCIv5I/p9qIt8pAEXtlejqowAUHUvjaworAEmHJQpItoGtWbPG+P6zAyTgJSCij0T/yE+1uX/8yEqdEkHX0tJC8CRAAiRAAkkSyE5g+OyXuNu6Gwee70T269P44kYjeg8cQPfq+iQtY9skQAIkoIxAFFu/XGMpAClzW+iGKACFRpbeCyoRgCQ/SlNTk5UQmrmA0js2arFnUZz89TRuIp5KBJAkheaHBEiABEggSQI5ZMa+xOmRJ+js3YzZa1eQ2bAPB3auxsytMdy6nwFaN2BzdyfamnLI3L2Oa7fuY75pDTo2daNzbTPm717GxVszaFnZiEWsxOqOLuv3lI+S9CvbJgESCENgYmICly5dstIeVLuuowAUhrzashSA1PLWurVKBCDpkGyTkXwmmzdv1rp/NI4EwhC4cuUK7t27V3HyuyBtici0ZcsWbN26NUhxliEBEiABEoiLQPY+Ln3+OW5mADSsw66X9mH94yGcPX8buZUtwJMZNG56AQd6V+DWuS9w7UkzWpBBZrYV3fsPoOvxeZy+fB+5pha0IIfWbfuxp7uNAlBc/mK9JEACkRJ48uSJlfYgqg8FoKhIRl8PBaDomRpbY6UCkHRYcpqICNTR0VG1YmwsQBqeCgIS1SanHty4cSNW8ceFJd+d7u5udHZ28ruTihHETpAACZhJIIfMza9wengCLd37cGD7Ktw9/0sM32/Fxs3rkJu8jntzG7DnlRfQUZ/B9ON5zGfGcGn4Lpp3voxduIyzXwM7X96HrhYgh3rU15lJglaTAAnUFgF5ITk8PGyl9qg28sclRwFI3zFEAUhf3yi3rBoBSPaMyoSxe/durFq1SrntbJAEoiJw584djI6OoqGhIaoqA9WzYcMGSwjihwRIgARIIBkCuYfXcPbsKFq+8U3s6chhbPCXGHngsaV+HXY+34HJoUuYnM//fs3ObzoCUD12vvwCulZy41cyHmSrJEACYQlMT0/j66+/tsSfapI+F7dLASisJ9SVpwCkjrX2LVUjAEnnJJJBJo79+/crXzxrD5cGGkFA3oCcO3cusrcfQTstAqrceCWKTo6I54cESIAESEA9gQIBaGM97l38Fc7db0fv7i1onX+EmcYNWJ+7grPnp/DMCy/j2YYxDH5xHfW9bgQQBSD1XmOLJEAClRJwI3/kv1G/+KQAVKlX4r+OAlD8jI1poVoByBWBWltb0dvbixUrVhjTdxpKAplMxgp/lS1gUYW/hqUqbXd1dVk/SdkQ1maWJwESIIG0ECgQgDpbMP/wBi5+NYx7s3YP69fuwN6drbhz/iuMS64g58MIoLSMAPaDBGqHgDz3joyMIJvNRhr54xKkAKTvWKIApK9vlFsWhQAkRs/Pz1vHwu/YsUNJDhXloNhg6gg8fvwYkvQ5jjcgYWFJJJ3k0pLk0HLCHj8kQAIkQAKKCCxkkclkgZZWtDY527is380g19CC1lbnVK/5GTzKZJGrq0f9Yg71K9rQUjeDzCzQvKoVzdwBpshhbIYESCAsAYk6v3//vpXuIM6XnhSAwnpGXXkKQOpYa99SVAKQdFQmFJlg9uzZg5UrV2rfdxpYuwQePXpkRf7oFHEjIqqE4vb19UEi6vghARIgARIgARIgARIggWoJjI2NQX7i3qlBAahaT8V3PQWg+NgaV3OUApB0XiIZZFG9fft2rFu3TqsFtnHOocGRE5DxKce8S/hrS0uLduNT7BMRSPICSURdY2Nj5AxYIQmQAAmQAAmQAAmQQLoJyEt5OeZdhJ+pqSnr+TLuF58UgPQdUxSA9PWNcsuiFoCkA25ooRxxvXnz5tgnG+XQ2KCRBGRcSujrxMSENSbjvglWCklu2CIErV692toSJv/lhwRIgARIgARIgARIgASCEJCo8vHxceuZ1z2wJ8h11ZahAFQtwfiupwAUH1vjao5DAHIhiOosW1nkmHhuaTFuaKTK4AcPHuDixYtWn5qbm43omwhBMzMz2Lp1qyUERXlMpxEAaCQJkAAJkAAJkAAJkEBgAvLsKGkOhoaGrBedUZ/yVc4QCkDlCCX3dwpAybHXruU4BSDprKjOEnkhCW7lp62tjQtZ7UZBOg2Stx8PHz7E3bt3rdBXEVBME1Hco+JFtNq4cSPWrl1riam6Ri+lcySxVyRAAiRAAiRAAiSgLwE51Wt6ehqTk5OQl54i/CTxzEsBSN8xQgFIX98otyxuAcjtkLstTPKayLYwRgQpd3VNNSiCj4S+ylsQuQGmQTBxQ3hFRBUxdf369TXlU3aWBEiABEiABEiABEggT0COdZdtXnLCl3u0e5LPvBSA9B2dFID09Y1yy1QJQG7H5ubmrCPj29vbLSFIBCGZqJJQqZXDZoOxEJAoGTdvjtwAb9y4YW2dkqiZNI4rEVPlOyR9lq1hIga5fU3yph+Lc1kpCZAACZAACZAACZCA9dznPu/KC0553n38+LH1rKvLoSEUgPQdqBSA9PWNcstUC0BuByWaQX5k4bpq1SorIkhOZZJ/yyQmk1lTU9NSsl4ubJUPDa0adG96In6IiOhujZK3HZJrSt6AyI97lHoahZ9ih7gPAcJEjvWUyCD5Hsn3Rv4t3yP5cQXWtERCaTUwaQwJkAAJkAAJkAAJREDA+6zrPuPJc60868rP7OysJfjIj3ySyPFTrpsUgMoRSu7vFICSY69dy0kJQF4Q7oTn/s5dqLqLePk7PyTgioAiHMpHhA/3o/OpXio8535HvN8V942Q/E74FH/PVNjFNkiABEiABEiABEiABIIRkGc37zOdPPO6/3afg3V+KU4BKJifkyhFASgJ6pq2qYMApCkamkUCJEACJEACJEACJEACJEACJBCAAAWgAJASKkIBKCHwOjZLAUhHr9AmEiABEiABEiABEiABEiABEjCHAAUgfX1FAUhf3yi3jAKQcuRskARIgARIgARIgARIgARIgARSRYACkL7upACkr2+UW0YBSDlyNkgCJEACJEACJEACJEACJEACqSJAAUhfd1IA0tc3yi2jAKQcORskARIgARIgARIgARIgARIggVQRoACkrzspAOnrG+WWUQBSjpwNkgAJkAAJkAAJkAAJkAAJkECqCFAA0tedFID09Y1yy4aGL2J2ZkZhu3UK22JTURNYjLrCCOqLakTp2LcI8FhVuIzS3MeoWLEeEiABEiABEiABEqglAlE9SwuztnVrsbVrM5obG2sJofZ9pQCkvYvUGXhvahJzCwuKGoxyelFkMptZloBOYkIUI0un/qR72HnkqECO8xYq9lKgCtKNU3nvnuYP1xhD/GKImcFcLJ0JOoulquOBex2MYxpKJePfoKMvDYTZh/yLpXAsor6HVzLqgnw/Kqm3lESQlsLxS7Z0mP4807aaAlCy7ippnQKQZg5J0pzs/FySzbNtEiABEiABrQiUixcrfgSM+oFeKxg0hgRIICCBaJbMARtjMS0IhBEEtDCYRiglwAggpbjLNkYBqCwiFiABEiABEiABEiABEiABEiABEiABEiABswlQADLbf7SeBEiABEiABEiABEiABEiABEiABEiABMoSoABUFhELkAAJkAAJkAAJkAAJkAAJkAAJkAAJkIDZBCgAme0/Wk8CJEACJEACJEACJEACJEACJEACJEACZQlQACqLiAVIgARIgARIgARIgARIgARIgARIgARIwGwCSQpA/w+aPoMgmnlJ9wAAAABJRU5ErkJggg==&quot;"/>
    <we:property name="snapshotTimestamp" value="&quot;1748288606928&quot;"/>
    <we:property name="snapshotLastRefreshTime" value="&quot;26/5/25, 1:19 pm&quot;"/>
    <we:property name="snapshotAltText" value="&quot;Team 4 Adithyan Manoharan, All Programs Variance Analysis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Props1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Aadhithya Manoharan</cp:lastModifiedBy>
  <cp:revision>3</cp:revision>
  <dcterms:created xsi:type="dcterms:W3CDTF">2018-06-07T21:39:02Z</dcterms:created>
  <dcterms:modified xsi:type="dcterms:W3CDTF">2025-05-26T19:46:09Z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