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6.svg" ContentType="image/svg+xml"/>
  <Override PartName="/ppt/media/image18.svg" ContentType="image/svg+xml"/>
  <Override PartName="/ppt/media/image20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9" r:id="rId6"/>
    <p:sldId id="259" r:id="rId7"/>
    <p:sldId id="268" r:id="rId8"/>
    <p:sldId id="261" r:id="rId9"/>
    <p:sldId id="262" r:id="rId10"/>
    <p:sldId id="263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5" userDrawn="1">
          <p15:clr>
            <a:srgbClr val="A4A3A4"/>
          </p15:clr>
        </p15:guide>
        <p15:guide id="2" pos="2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954" y="78"/>
      </p:cViewPr>
      <p:guideLst>
        <p:guide orient="horz" pos="2905"/>
        <p:guide pos="2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14847" y="3216274"/>
            <a:ext cx="5640705" cy="527685"/>
          </a:xfrm>
          <a:custGeom>
            <a:avLst/>
            <a:gdLst/>
            <a:ahLst/>
            <a:cxnLst/>
            <a:rect l="l" t="t" r="r" b="b"/>
            <a:pathLst>
              <a:path w="5640705" h="527685">
                <a:moveTo>
                  <a:pt x="5640324" y="0"/>
                </a:moveTo>
                <a:lnTo>
                  <a:pt x="0" y="0"/>
                </a:lnTo>
                <a:lnTo>
                  <a:pt x="0" y="246888"/>
                </a:lnTo>
                <a:lnTo>
                  <a:pt x="0" y="280416"/>
                </a:lnTo>
                <a:lnTo>
                  <a:pt x="0" y="527304"/>
                </a:lnTo>
                <a:lnTo>
                  <a:pt x="1930908" y="527304"/>
                </a:lnTo>
                <a:lnTo>
                  <a:pt x="3206483" y="527304"/>
                </a:lnTo>
                <a:lnTo>
                  <a:pt x="3206483" y="280416"/>
                </a:lnTo>
                <a:lnTo>
                  <a:pt x="3206496" y="527304"/>
                </a:lnTo>
                <a:lnTo>
                  <a:pt x="5152644" y="527304"/>
                </a:lnTo>
                <a:lnTo>
                  <a:pt x="5152644" y="280416"/>
                </a:lnTo>
                <a:lnTo>
                  <a:pt x="5640324" y="280416"/>
                </a:lnTo>
                <a:lnTo>
                  <a:pt x="564032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0776" y="2632913"/>
            <a:ext cx="3330447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56808" y="1359661"/>
            <a:ext cx="5307965" cy="1773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jpe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19.jpeg"/><Relationship Id="rId4" Type="http://schemas.openxmlformats.org/officeDocument/2006/relationships/image" Target="../media/image18.svg"/><Relationship Id="rId3" Type="http://schemas.openxmlformats.org/officeDocument/2006/relationships/image" Target="../media/image17.jpe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36.png"/><Relationship Id="rId21" Type="http://schemas.openxmlformats.org/officeDocument/2006/relationships/image" Target="../media/image35.svg"/><Relationship Id="rId20" Type="http://schemas.openxmlformats.org/officeDocument/2006/relationships/image" Target="../media/image34.jpeg"/><Relationship Id="rId2" Type="http://schemas.openxmlformats.org/officeDocument/2006/relationships/image" Target="../media/image16.svg"/><Relationship Id="rId19" Type="http://schemas.openxmlformats.org/officeDocument/2006/relationships/image" Target="../media/image33.jpeg"/><Relationship Id="rId18" Type="http://schemas.openxmlformats.org/officeDocument/2006/relationships/image" Target="../media/image32.pn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29.jpeg"/><Relationship Id="rId14" Type="http://schemas.openxmlformats.org/officeDocument/2006/relationships/image" Target="../media/image28.svg"/><Relationship Id="rId13" Type="http://schemas.openxmlformats.org/officeDocument/2006/relationships/image" Target="../media/image27.jpeg"/><Relationship Id="rId12" Type="http://schemas.openxmlformats.org/officeDocument/2006/relationships/image" Target="../media/image26.svg"/><Relationship Id="rId11" Type="http://schemas.openxmlformats.org/officeDocument/2006/relationships/image" Target="../media/image25.jpeg"/><Relationship Id="rId10" Type="http://schemas.openxmlformats.org/officeDocument/2006/relationships/image" Target="../media/image24.sv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1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jpe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jpe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62650" cy="6858000"/>
          </a:xfrm>
          <a:custGeom>
            <a:avLst/>
            <a:gdLst/>
            <a:ahLst/>
            <a:cxnLst/>
            <a:rect l="l" t="t" r="r" b="b"/>
            <a:pathLst>
              <a:path w="5962650" h="6858000">
                <a:moveTo>
                  <a:pt x="4917948" y="0"/>
                </a:moveTo>
                <a:lnTo>
                  <a:pt x="0" y="0"/>
                </a:lnTo>
                <a:lnTo>
                  <a:pt x="0" y="6857999"/>
                </a:lnTo>
                <a:lnTo>
                  <a:pt x="4492879" y="6857999"/>
                </a:lnTo>
                <a:lnTo>
                  <a:pt x="4546727" y="6823983"/>
                </a:lnTo>
                <a:lnTo>
                  <a:pt x="4591441" y="6797738"/>
                </a:lnTo>
                <a:lnTo>
                  <a:pt x="4636786" y="6773521"/>
                </a:lnTo>
                <a:lnTo>
                  <a:pt x="4683012" y="6752007"/>
                </a:lnTo>
                <a:lnTo>
                  <a:pt x="4767256" y="6719960"/>
                </a:lnTo>
                <a:lnTo>
                  <a:pt x="4802121" y="6702011"/>
                </a:lnTo>
                <a:lnTo>
                  <a:pt x="4833286" y="6678640"/>
                </a:lnTo>
                <a:lnTo>
                  <a:pt x="4859069" y="6648458"/>
                </a:lnTo>
                <a:lnTo>
                  <a:pt x="4877793" y="6610080"/>
                </a:lnTo>
                <a:lnTo>
                  <a:pt x="4887776" y="6562118"/>
                </a:lnTo>
                <a:lnTo>
                  <a:pt x="4887341" y="6503187"/>
                </a:lnTo>
                <a:lnTo>
                  <a:pt x="4889829" y="6473280"/>
                </a:lnTo>
                <a:lnTo>
                  <a:pt x="4900771" y="6450471"/>
                </a:lnTo>
                <a:lnTo>
                  <a:pt x="4918809" y="6437798"/>
                </a:lnTo>
                <a:lnTo>
                  <a:pt x="4942586" y="6438303"/>
                </a:lnTo>
                <a:lnTo>
                  <a:pt x="4986798" y="6440500"/>
                </a:lnTo>
                <a:lnTo>
                  <a:pt x="5021770" y="6420732"/>
                </a:lnTo>
                <a:lnTo>
                  <a:pt x="5051314" y="6388125"/>
                </a:lnTo>
                <a:lnTo>
                  <a:pt x="5079238" y="6351803"/>
                </a:lnTo>
                <a:lnTo>
                  <a:pt x="5112621" y="6310400"/>
                </a:lnTo>
                <a:lnTo>
                  <a:pt x="5146825" y="6270499"/>
                </a:lnTo>
                <a:lnTo>
                  <a:pt x="5183140" y="6234202"/>
                </a:lnTo>
                <a:lnTo>
                  <a:pt x="5222851" y="6203614"/>
                </a:lnTo>
                <a:lnTo>
                  <a:pt x="5267248" y="6180835"/>
                </a:lnTo>
                <a:lnTo>
                  <a:pt x="5317617" y="6167970"/>
                </a:lnTo>
                <a:lnTo>
                  <a:pt x="5299912" y="6131812"/>
                </a:lnTo>
                <a:lnTo>
                  <a:pt x="5278374" y="6116605"/>
                </a:lnTo>
                <a:lnTo>
                  <a:pt x="5254645" y="6116268"/>
                </a:lnTo>
                <a:lnTo>
                  <a:pt x="5230368" y="6124714"/>
                </a:lnTo>
                <a:lnTo>
                  <a:pt x="5179771" y="6146715"/>
                </a:lnTo>
                <a:lnTo>
                  <a:pt x="5027981" y="6214448"/>
                </a:lnTo>
                <a:lnTo>
                  <a:pt x="4977384" y="6236449"/>
                </a:lnTo>
                <a:lnTo>
                  <a:pt x="4935750" y="6253628"/>
                </a:lnTo>
                <a:lnTo>
                  <a:pt x="4892437" y="6268443"/>
                </a:lnTo>
                <a:lnTo>
                  <a:pt x="4845814" y="6274471"/>
                </a:lnTo>
                <a:lnTo>
                  <a:pt x="4794250" y="6265291"/>
                </a:lnTo>
                <a:lnTo>
                  <a:pt x="4824163" y="6215733"/>
                </a:lnTo>
                <a:lnTo>
                  <a:pt x="4858292" y="6176894"/>
                </a:lnTo>
                <a:lnTo>
                  <a:pt x="4895520" y="6146692"/>
                </a:lnTo>
                <a:lnTo>
                  <a:pt x="4934730" y="6123048"/>
                </a:lnTo>
                <a:lnTo>
                  <a:pt x="4974805" y="6103879"/>
                </a:lnTo>
                <a:lnTo>
                  <a:pt x="5053076" y="6070650"/>
                </a:lnTo>
                <a:lnTo>
                  <a:pt x="5096672" y="6046457"/>
                </a:lnTo>
                <a:lnTo>
                  <a:pt x="5135941" y="6017473"/>
                </a:lnTo>
                <a:lnTo>
                  <a:pt x="5171905" y="5984202"/>
                </a:lnTo>
                <a:lnTo>
                  <a:pt x="5205584" y="5947149"/>
                </a:lnTo>
                <a:lnTo>
                  <a:pt x="5238002" y="5906818"/>
                </a:lnTo>
                <a:lnTo>
                  <a:pt x="5270179" y="5863713"/>
                </a:lnTo>
                <a:lnTo>
                  <a:pt x="5303139" y="5818339"/>
                </a:lnTo>
                <a:lnTo>
                  <a:pt x="5259127" y="5812483"/>
                </a:lnTo>
                <a:lnTo>
                  <a:pt x="5220028" y="5823410"/>
                </a:lnTo>
                <a:lnTo>
                  <a:pt x="5183746" y="5841950"/>
                </a:lnTo>
                <a:lnTo>
                  <a:pt x="5148183" y="5858933"/>
                </a:lnTo>
                <a:lnTo>
                  <a:pt x="5111242" y="5865190"/>
                </a:lnTo>
                <a:lnTo>
                  <a:pt x="5102479" y="5832754"/>
                </a:lnTo>
                <a:lnTo>
                  <a:pt x="5143852" y="5805021"/>
                </a:lnTo>
                <a:lnTo>
                  <a:pt x="5178614" y="5771549"/>
                </a:lnTo>
                <a:lnTo>
                  <a:pt x="5207275" y="5732778"/>
                </a:lnTo>
                <a:lnTo>
                  <a:pt x="5230347" y="5689149"/>
                </a:lnTo>
                <a:lnTo>
                  <a:pt x="5248340" y="5641102"/>
                </a:lnTo>
                <a:lnTo>
                  <a:pt x="5261766" y="5589078"/>
                </a:lnTo>
                <a:lnTo>
                  <a:pt x="5271135" y="5533517"/>
                </a:lnTo>
                <a:lnTo>
                  <a:pt x="5280944" y="5490063"/>
                </a:lnTo>
                <a:lnTo>
                  <a:pt x="5299789" y="5458777"/>
                </a:lnTo>
                <a:lnTo>
                  <a:pt x="5324659" y="5434254"/>
                </a:lnTo>
                <a:lnTo>
                  <a:pt x="5352542" y="5411089"/>
                </a:lnTo>
                <a:lnTo>
                  <a:pt x="5391134" y="5377823"/>
                </a:lnTo>
                <a:lnTo>
                  <a:pt x="5468986" y="5311766"/>
                </a:lnTo>
                <a:lnTo>
                  <a:pt x="5507793" y="5278240"/>
                </a:lnTo>
                <a:lnTo>
                  <a:pt x="5546217" y="5243893"/>
                </a:lnTo>
                <a:lnTo>
                  <a:pt x="5584031" y="5208357"/>
                </a:lnTo>
                <a:lnTo>
                  <a:pt x="5621009" y="5171265"/>
                </a:lnTo>
                <a:lnTo>
                  <a:pt x="5656923" y="5132249"/>
                </a:lnTo>
                <a:lnTo>
                  <a:pt x="5691547" y="5090943"/>
                </a:lnTo>
                <a:lnTo>
                  <a:pt x="5724652" y="5046980"/>
                </a:lnTo>
                <a:lnTo>
                  <a:pt x="5678896" y="5057355"/>
                </a:lnTo>
                <a:lnTo>
                  <a:pt x="5634903" y="5073856"/>
                </a:lnTo>
                <a:lnTo>
                  <a:pt x="5591992" y="5094834"/>
                </a:lnTo>
                <a:lnTo>
                  <a:pt x="5549487" y="5118639"/>
                </a:lnTo>
                <a:lnTo>
                  <a:pt x="5506708" y="5143624"/>
                </a:lnTo>
                <a:lnTo>
                  <a:pt x="5462976" y="5168138"/>
                </a:lnTo>
                <a:lnTo>
                  <a:pt x="5417614" y="5190532"/>
                </a:lnTo>
                <a:lnTo>
                  <a:pt x="5369941" y="5209158"/>
                </a:lnTo>
                <a:lnTo>
                  <a:pt x="5402252" y="5161718"/>
                </a:lnTo>
                <a:lnTo>
                  <a:pt x="5436222" y="5118465"/>
                </a:lnTo>
                <a:lnTo>
                  <a:pt x="5471589" y="5078839"/>
                </a:lnTo>
                <a:lnTo>
                  <a:pt x="5508093" y="5042281"/>
                </a:lnTo>
                <a:lnTo>
                  <a:pt x="5545471" y="5008229"/>
                </a:lnTo>
                <a:lnTo>
                  <a:pt x="5583462" y="4976124"/>
                </a:lnTo>
                <a:lnTo>
                  <a:pt x="5621806" y="4945406"/>
                </a:lnTo>
                <a:lnTo>
                  <a:pt x="5698504" y="4885890"/>
                </a:lnTo>
                <a:lnTo>
                  <a:pt x="5736336" y="4855972"/>
                </a:lnTo>
                <a:lnTo>
                  <a:pt x="5821743" y="4782978"/>
                </a:lnTo>
                <a:lnTo>
                  <a:pt x="5865924" y="4750530"/>
                </a:lnTo>
                <a:lnTo>
                  <a:pt x="5913628" y="4726178"/>
                </a:lnTo>
                <a:lnTo>
                  <a:pt x="5933116" y="4718387"/>
                </a:lnTo>
                <a:lnTo>
                  <a:pt x="5951807" y="4704524"/>
                </a:lnTo>
                <a:lnTo>
                  <a:pt x="5962330" y="4682565"/>
                </a:lnTo>
                <a:lnTo>
                  <a:pt x="5957316" y="4650486"/>
                </a:lnTo>
                <a:lnTo>
                  <a:pt x="5941729" y="4627880"/>
                </a:lnTo>
                <a:lnTo>
                  <a:pt x="5922343" y="4621180"/>
                </a:lnTo>
                <a:lnTo>
                  <a:pt x="5900791" y="4624625"/>
                </a:lnTo>
                <a:lnTo>
                  <a:pt x="5878703" y="4632452"/>
                </a:lnTo>
                <a:lnTo>
                  <a:pt x="5836051" y="4646520"/>
                </a:lnTo>
                <a:lnTo>
                  <a:pt x="5791296" y="4655053"/>
                </a:lnTo>
                <a:lnTo>
                  <a:pt x="5743737" y="4659435"/>
                </a:lnTo>
                <a:lnTo>
                  <a:pt x="5692673" y="4661050"/>
                </a:lnTo>
                <a:lnTo>
                  <a:pt x="5637403" y="4661281"/>
                </a:lnTo>
                <a:lnTo>
                  <a:pt x="5666818" y="4621811"/>
                </a:lnTo>
                <a:lnTo>
                  <a:pt x="5699992" y="4592657"/>
                </a:lnTo>
                <a:lnTo>
                  <a:pt x="5735729" y="4570795"/>
                </a:lnTo>
                <a:lnTo>
                  <a:pt x="5772830" y="4553201"/>
                </a:lnTo>
                <a:lnTo>
                  <a:pt x="5810097" y="4536851"/>
                </a:lnTo>
                <a:lnTo>
                  <a:pt x="5846332" y="4518721"/>
                </a:lnTo>
                <a:lnTo>
                  <a:pt x="5880338" y="4495786"/>
                </a:lnTo>
                <a:lnTo>
                  <a:pt x="5910916" y="4465024"/>
                </a:lnTo>
                <a:lnTo>
                  <a:pt x="5936869" y="4423410"/>
                </a:lnTo>
                <a:lnTo>
                  <a:pt x="5886786" y="4416419"/>
                </a:lnTo>
                <a:lnTo>
                  <a:pt x="5840489" y="4422079"/>
                </a:lnTo>
                <a:lnTo>
                  <a:pt x="5796856" y="4434840"/>
                </a:lnTo>
                <a:lnTo>
                  <a:pt x="5754765" y="4449155"/>
                </a:lnTo>
                <a:lnTo>
                  <a:pt x="5713095" y="4459478"/>
                </a:lnTo>
                <a:lnTo>
                  <a:pt x="5674036" y="4460531"/>
                </a:lnTo>
                <a:lnTo>
                  <a:pt x="5651611" y="4446381"/>
                </a:lnTo>
                <a:lnTo>
                  <a:pt x="5643926" y="4415347"/>
                </a:lnTo>
                <a:lnTo>
                  <a:pt x="5649087" y="4365752"/>
                </a:lnTo>
                <a:lnTo>
                  <a:pt x="5655861" y="4309726"/>
                </a:lnTo>
                <a:lnTo>
                  <a:pt x="5652944" y="4264810"/>
                </a:lnTo>
                <a:lnTo>
                  <a:pt x="5640340" y="4231909"/>
                </a:lnTo>
                <a:lnTo>
                  <a:pt x="5618052" y="4211931"/>
                </a:lnTo>
                <a:lnTo>
                  <a:pt x="5586084" y="4205781"/>
                </a:lnTo>
                <a:lnTo>
                  <a:pt x="5492992" y="4224698"/>
                </a:lnTo>
                <a:lnTo>
                  <a:pt x="5466620" y="4210716"/>
                </a:lnTo>
                <a:lnTo>
                  <a:pt x="5460964" y="4177827"/>
                </a:lnTo>
                <a:lnTo>
                  <a:pt x="5471668" y="4131437"/>
                </a:lnTo>
                <a:lnTo>
                  <a:pt x="5483457" y="4082630"/>
                </a:lnTo>
                <a:lnTo>
                  <a:pt x="5485464" y="4036638"/>
                </a:lnTo>
                <a:lnTo>
                  <a:pt x="5480034" y="3992657"/>
                </a:lnTo>
                <a:lnTo>
                  <a:pt x="5469514" y="3949883"/>
                </a:lnTo>
                <a:lnTo>
                  <a:pt x="5456249" y="3907511"/>
                </a:lnTo>
                <a:lnTo>
                  <a:pt x="5442585" y="3864737"/>
                </a:lnTo>
                <a:lnTo>
                  <a:pt x="5428747" y="3812800"/>
                </a:lnTo>
                <a:lnTo>
                  <a:pt x="5422172" y="3767109"/>
                </a:lnTo>
                <a:lnTo>
                  <a:pt x="5423014" y="3725960"/>
                </a:lnTo>
                <a:lnTo>
                  <a:pt x="5431430" y="3687653"/>
                </a:lnTo>
                <a:lnTo>
                  <a:pt x="5447574" y="3650486"/>
                </a:lnTo>
                <a:lnTo>
                  <a:pt x="5471603" y="3612757"/>
                </a:lnTo>
                <a:lnTo>
                  <a:pt x="5503672" y="3572764"/>
                </a:lnTo>
                <a:lnTo>
                  <a:pt x="5541061" y="3533431"/>
                </a:lnTo>
                <a:lnTo>
                  <a:pt x="5580380" y="3496135"/>
                </a:lnTo>
                <a:lnTo>
                  <a:pt x="5623508" y="3460196"/>
                </a:lnTo>
                <a:lnTo>
                  <a:pt x="5672328" y="3424936"/>
                </a:lnTo>
                <a:lnTo>
                  <a:pt x="5626564" y="3412808"/>
                </a:lnTo>
                <a:lnTo>
                  <a:pt x="5604923" y="3396021"/>
                </a:lnTo>
                <a:lnTo>
                  <a:pt x="5600998" y="3375677"/>
                </a:lnTo>
                <a:lnTo>
                  <a:pt x="5608383" y="3352879"/>
                </a:lnTo>
                <a:lnTo>
                  <a:pt x="5620675" y="3328729"/>
                </a:lnTo>
                <a:lnTo>
                  <a:pt x="5631466" y="3304331"/>
                </a:lnTo>
                <a:lnTo>
                  <a:pt x="5634351" y="3280787"/>
                </a:lnTo>
                <a:lnTo>
                  <a:pt x="5622925" y="3259201"/>
                </a:lnTo>
                <a:lnTo>
                  <a:pt x="5585862" y="3258603"/>
                </a:lnTo>
                <a:lnTo>
                  <a:pt x="5549805" y="3268992"/>
                </a:lnTo>
                <a:lnTo>
                  <a:pt x="5514034" y="3286924"/>
                </a:lnTo>
                <a:lnTo>
                  <a:pt x="5440487" y="3331639"/>
                </a:lnTo>
                <a:lnTo>
                  <a:pt x="5401277" y="3351534"/>
                </a:lnTo>
                <a:lnTo>
                  <a:pt x="5359486" y="3365195"/>
                </a:lnTo>
                <a:lnTo>
                  <a:pt x="5314397" y="3369178"/>
                </a:lnTo>
                <a:lnTo>
                  <a:pt x="5265293" y="3360039"/>
                </a:lnTo>
                <a:lnTo>
                  <a:pt x="5305483" y="3329840"/>
                </a:lnTo>
                <a:lnTo>
                  <a:pt x="5346174" y="3302176"/>
                </a:lnTo>
                <a:lnTo>
                  <a:pt x="5387158" y="3276497"/>
                </a:lnTo>
                <a:lnTo>
                  <a:pt x="5428224" y="3252250"/>
                </a:lnTo>
                <a:lnTo>
                  <a:pt x="5509765" y="3205847"/>
                </a:lnTo>
                <a:lnTo>
                  <a:pt x="5549821" y="3182588"/>
                </a:lnTo>
                <a:lnTo>
                  <a:pt x="5589120" y="3158555"/>
                </a:lnTo>
                <a:lnTo>
                  <a:pt x="5627454" y="3133197"/>
                </a:lnTo>
                <a:lnTo>
                  <a:pt x="5664612" y="3105963"/>
                </a:lnTo>
                <a:lnTo>
                  <a:pt x="5700385" y="3076300"/>
                </a:lnTo>
                <a:lnTo>
                  <a:pt x="5734563" y="3043657"/>
                </a:lnTo>
                <a:lnTo>
                  <a:pt x="5766936" y="3007484"/>
                </a:lnTo>
                <a:lnTo>
                  <a:pt x="5797296" y="2967228"/>
                </a:lnTo>
                <a:lnTo>
                  <a:pt x="5773458" y="2948676"/>
                </a:lnTo>
                <a:lnTo>
                  <a:pt x="5750131" y="2948733"/>
                </a:lnTo>
                <a:lnTo>
                  <a:pt x="5727876" y="2953529"/>
                </a:lnTo>
                <a:lnTo>
                  <a:pt x="5701236" y="2947898"/>
                </a:lnTo>
                <a:lnTo>
                  <a:pt x="5659277" y="2949255"/>
                </a:lnTo>
                <a:lnTo>
                  <a:pt x="5627455" y="2948930"/>
                </a:lnTo>
                <a:lnTo>
                  <a:pt x="5591150" y="2945951"/>
                </a:lnTo>
                <a:lnTo>
                  <a:pt x="5552424" y="2938827"/>
                </a:lnTo>
                <a:lnTo>
                  <a:pt x="5513335" y="2926071"/>
                </a:lnTo>
                <a:lnTo>
                  <a:pt x="5475944" y="2906192"/>
                </a:lnTo>
                <a:lnTo>
                  <a:pt x="5442309" y="2877702"/>
                </a:lnTo>
                <a:lnTo>
                  <a:pt x="5414491" y="2839112"/>
                </a:lnTo>
                <a:lnTo>
                  <a:pt x="5394550" y="2788932"/>
                </a:lnTo>
                <a:lnTo>
                  <a:pt x="5384546" y="2725674"/>
                </a:lnTo>
                <a:lnTo>
                  <a:pt x="5372862" y="2725674"/>
                </a:lnTo>
                <a:lnTo>
                  <a:pt x="5367020" y="2714879"/>
                </a:lnTo>
                <a:lnTo>
                  <a:pt x="5352244" y="2677213"/>
                </a:lnTo>
                <a:lnTo>
                  <a:pt x="5347017" y="2632440"/>
                </a:lnTo>
                <a:lnTo>
                  <a:pt x="5337981" y="2593738"/>
                </a:lnTo>
                <a:lnTo>
                  <a:pt x="5311775" y="2574290"/>
                </a:lnTo>
                <a:lnTo>
                  <a:pt x="5268563" y="2565326"/>
                </a:lnTo>
                <a:lnTo>
                  <a:pt x="5225637" y="2554017"/>
                </a:lnTo>
                <a:lnTo>
                  <a:pt x="5182187" y="2547447"/>
                </a:lnTo>
                <a:lnTo>
                  <a:pt x="5137404" y="2552700"/>
                </a:lnTo>
                <a:lnTo>
                  <a:pt x="5101967" y="2563814"/>
                </a:lnTo>
                <a:lnTo>
                  <a:pt x="5065744" y="2574274"/>
                </a:lnTo>
                <a:lnTo>
                  <a:pt x="5028997" y="2582042"/>
                </a:lnTo>
                <a:lnTo>
                  <a:pt x="4991989" y="2585085"/>
                </a:lnTo>
                <a:lnTo>
                  <a:pt x="4968498" y="2591400"/>
                </a:lnTo>
                <a:lnTo>
                  <a:pt x="4943585" y="2605599"/>
                </a:lnTo>
                <a:lnTo>
                  <a:pt x="4918317" y="2620554"/>
                </a:lnTo>
                <a:lnTo>
                  <a:pt x="4893760" y="2629143"/>
                </a:lnTo>
                <a:lnTo>
                  <a:pt x="4870980" y="2624240"/>
                </a:lnTo>
                <a:lnTo>
                  <a:pt x="4851043" y="2598721"/>
                </a:lnTo>
                <a:lnTo>
                  <a:pt x="4835017" y="2545461"/>
                </a:lnTo>
                <a:lnTo>
                  <a:pt x="4820156" y="2544206"/>
                </a:lnTo>
                <a:lnTo>
                  <a:pt x="4783757" y="2549048"/>
                </a:lnTo>
                <a:lnTo>
                  <a:pt x="4695444" y="2563495"/>
                </a:lnTo>
                <a:lnTo>
                  <a:pt x="4663702" y="2571726"/>
                </a:lnTo>
                <a:lnTo>
                  <a:pt x="4631436" y="2577909"/>
                </a:lnTo>
                <a:lnTo>
                  <a:pt x="4601361" y="2570567"/>
                </a:lnTo>
                <a:lnTo>
                  <a:pt x="4576191" y="2538222"/>
                </a:lnTo>
                <a:lnTo>
                  <a:pt x="4579669" y="2503932"/>
                </a:lnTo>
                <a:lnTo>
                  <a:pt x="4606020" y="2466594"/>
                </a:lnTo>
                <a:lnTo>
                  <a:pt x="4646539" y="2435352"/>
                </a:lnTo>
                <a:lnTo>
                  <a:pt x="4692523" y="2419350"/>
                </a:lnTo>
                <a:lnTo>
                  <a:pt x="4733911" y="2414260"/>
                </a:lnTo>
                <a:lnTo>
                  <a:pt x="4775025" y="2411206"/>
                </a:lnTo>
                <a:lnTo>
                  <a:pt x="4815592" y="2412224"/>
                </a:lnTo>
                <a:lnTo>
                  <a:pt x="4855337" y="2419350"/>
                </a:lnTo>
                <a:lnTo>
                  <a:pt x="4898053" y="2424257"/>
                </a:lnTo>
                <a:lnTo>
                  <a:pt x="4930934" y="2412603"/>
                </a:lnTo>
                <a:lnTo>
                  <a:pt x="4955099" y="2385399"/>
                </a:lnTo>
                <a:lnTo>
                  <a:pt x="4971669" y="2343658"/>
                </a:lnTo>
                <a:lnTo>
                  <a:pt x="4990147" y="2297886"/>
                </a:lnTo>
                <a:lnTo>
                  <a:pt x="5014912" y="2261616"/>
                </a:lnTo>
                <a:lnTo>
                  <a:pt x="5045678" y="2232108"/>
                </a:lnTo>
                <a:lnTo>
                  <a:pt x="5082159" y="2206625"/>
                </a:lnTo>
                <a:lnTo>
                  <a:pt x="5124604" y="2179756"/>
                </a:lnTo>
                <a:lnTo>
                  <a:pt x="5208966" y="2124822"/>
                </a:lnTo>
                <a:lnTo>
                  <a:pt x="5251267" y="2097766"/>
                </a:lnTo>
                <a:lnTo>
                  <a:pt x="5293905" y="2071657"/>
                </a:lnTo>
                <a:lnTo>
                  <a:pt x="5337071" y="2047000"/>
                </a:lnTo>
                <a:lnTo>
                  <a:pt x="5380959" y="2024299"/>
                </a:lnTo>
                <a:lnTo>
                  <a:pt x="5425761" y="2004060"/>
                </a:lnTo>
                <a:lnTo>
                  <a:pt x="5471668" y="1986788"/>
                </a:lnTo>
                <a:lnTo>
                  <a:pt x="5491976" y="1979402"/>
                </a:lnTo>
                <a:lnTo>
                  <a:pt x="5512022" y="1965610"/>
                </a:lnTo>
                <a:lnTo>
                  <a:pt x="5529354" y="1941675"/>
                </a:lnTo>
                <a:lnTo>
                  <a:pt x="5541518" y="1903857"/>
                </a:lnTo>
                <a:lnTo>
                  <a:pt x="5494449" y="1916313"/>
                </a:lnTo>
                <a:lnTo>
                  <a:pt x="5447708" y="1930134"/>
                </a:lnTo>
                <a:lnTo>
                  <a:pt x="5401259" y="1945144"/>
                </a:lnTo>
                <a:lnTo>
                  <a:pt x="5355066" y="1961169"/>
                </a:lnTo>
                <a:lnTo>
                  <a:pt x="5309095" y="1978032"/>
                </a:lnTo>
                <a:lnTo>
                  <a:pt x="5263310" y="1995558"/>
                </a:lnTo>
                <a:lnTo>
                  <a:pt x="5217677" y="2013573"/>
                </a:lnTo>
                <a:lnTo>
                  <a:pt x="5035950" y="2087008"/>
                </a:lnTo>
                <a:lnTo>
                  <a:pt x="4990544" y="2104834"/>
                </a:lnTo>
                <a:lnTo>
                  <a:pt x="4945078" y="2122097"/>
                </a:lnTo>
                <a:lnTo>
                  <a:pt x="4899516" y="2138620"/>
                </a:lnTo>
                <a:lnTo>
                  <a:pt x="4853824" y="2154230"/>
                </a:lnTo>
                <a:lnTo>
                  <a:pt x="4807966" y="2168750"/>
                </a:lnTo>
                <a:lnTo>
                  <a:pt x="4761907" y="2182006"/>
                </a:lnTo>
                <a:lnTo>
                  <a:pt x="4715611" y="2193821"/>
                </a:lnTo>
                <a:lnTo>
                  <a:pt x="4669044" y="2204022"/>
                </a:lnTo>
                <a:lnTo>
                  <a:pt x="4622170" y="2212431"/>
                </a:lnTo>
                <a:lnTo>
                  <a:pt x="4574954" y="2218875"/>
                </a:lnTo>
                <a:lnTo>
                  <a:pt x="4527361" y="2223178"/>
                </a:lnTo>
                <a:lnTo>
                  <a:pt x="4479356" y="2225164"/>
                </a:lnTo>
                <a:lnTo>
                  <a:pt x="4430903" y="2224659"/>
                </a:lnTo>
                <a:lnTo>
                  <a:pt x="4476903" y="2196278"/>
                </a:lnTo>
                <a:lnTo>
                  <a:pt x="4524834" y="2174584"/>
                </a:lnTo>
                <a:lnTo>
                  <a:pt x="4574138" y="2157431"/>
                </a:lnTo>
                <a:lnTo>
                  <a:pt x="4624257" y="2142674"/>
                </a:lnTo>
                <a:lnTo>
                  <a:pt x="4674634" y="2128164"/>
                </a:lnTo>
                <a:lnTo>
                  <a:pt x="4724711" y="2111758"/>
                </a:lnTo>
                <a:lnTo>
                  <a:pt x="4773930" y="2091309"/>
                </a:lnTo>
                <a:lnTo>
                  <a:pt x="4725739" y="2076636"/>
                </a:lnTo>
                <a:lnTo>
                  <a:pt x="4678664" y="2076833"/>
                </a:lnTo>
                <a:lnTo>
                  <a:pt x="4632417" y="2086892"/>
                </a:lnTo>
                <a:lnTo>
                  <a:pt x="4541266" y="2116582"/>
                </a:lnTo>
                <a:lnTo>
                  <a:pt x="4503996" y="2124858"/>
                </a:lnTo>
                <a:lnTo>
                  <a:pt x="4470335" y="2124819"/>
                </a:lnTo>
                <a:lnTo>
                  <a:pt x="4442520" y="2111625"/>
                </a:lnTo>
                <a:lnTo>
                  <a:pt x="4422788" y="2080436"/>
                </a:lnTo>
                <a:lnTo>
                  <a:pt x="4413377" y="2026412"/>
                </a:lnTo>
                <a:lnTo>
                  <a:pt x="4413377" y="1997583"/>
                </a:lnTo>
                <a:lnTo>
                  <a:pt x="4454811" y="1943973"/>
                </a:lnTo>
                <a:lnTo>
                  <a:pt x="4509389" y="1914652"/>
                </a:lnTo>
                <a:lnTo>
                  <a:pt x="4527826" y="1907718"/>
                </a:lnTo>
                <a:lnTo>
                  <a:pt x="4545727" y="1897094"/>
                </a:lnTo>
                <a:lnTo>
                  <a:pt x="4559270" y="1881755"/>
                </a:lnTo>
                <a:lnTo>
                  <a:pt x="4564634" y="1860677"/>
                </a:lnTo>
                <a:lnTo>
                  <a:pt x="4569567" y="1806206"/>
                </a:lnTo>
                <a:lnTo>
                  <a:pt x="4585725" y="1763747"/>
                </a:lnTo>
                <a:lnTo>
                  <a:pt x="4610767" y="1730898"/>
                </a:lnTo>
                <a:lnTo>
                  <a:pt x="4642348" y="1705257"/>
                </a:lnTo>
                <a:lnTo>
                  <a:pt x="4678128" y="1684420"/>
                </a:lnTo>
                <a:lnTo>
                  <a:pt x="4715764" y="1665986"/>
                </a:lnTo>
                <a:lnTo>
                  <a:pt x="4686312" y="1637234"/>
                </a:lnTo>
                <a:lnTo>
                  <a:pt x="4658741" y="1633521"/>
                </a:lnTo>
                <a:lnTo>
                  <a:pt x="4632789" y="1640643"/>
                </a:lnTo>
                <a:lnTo>
                  <a:pt x="4608195" y="1644396"/>
                </a:lnTo>
                <a:lnTo>
                  <a:pt x="4593272" y="1641203"/>
                </a:lnTo>
                <a:lnTo>
                  <a:pt x="4580255" y="1635331"/>
                </a:lnTo>
                <a:lnTo>
                  <a:pt x="4571047" y="1624054"/>
                </a:lnTo>
                <a:lnTo>
                  <a:pt x="4567555" y="1604645"/>
                </a:lnTo>
                <a:lnTo>
                  <a:pt x="4569222" y="1585027"/>
                </a:lnTo>
                <a:lnTo>
                  <a:pt x="4574413" y="1566386"/>
                </a:lnTo>
                <a:lnTo>
                  <a:pt x="4583414" y="1552459"/>
                </a:lnTo>
                <a:lnTo>
                  <a:pt x="4596511" y="1546987"/>
                </a:lnTo>
                <a:lnTo>
                  <a:pt x="4637292" y="1539996"/>
                </a:lnTo>
                <a:lnTo>
                  <a:pt x="4674930" y="1523274"/>
                </a:lnTo>
                <a:lnTo>
                  <a:pt x="4710383" y="1499639"/>
                </a:lnTo>
                <a:lnTo>
                  <a:pt x="4744610" y="1471908"/>
                </a:lnTo>
                <a:lnTo>
                  <a:pt x="4778569" y="1442901"/>
                </a:lnTo>
                <a:lnTo>
                  <a:pt x="4813220" y="1415433"/>
                </a:lnTo>
                <a:lnTo>
                  <a:pt x="4849520" y="1392325"/>
                </a:lnTo>
                <a:lnTo>
                  <a:pt x="4888428" y="1376393"/>
                </a:lnTo>
                <a:lnTo>
                  <a:pt x="4930902" y="1370457"/>
                </a:lnTo>
                <a:lnTo>
                  <a:pt x="4956467" y="1363058"/>
                </a:lnTo>
                <a:lnTo>
                  <a:pt x="4959021" y="1343735"/>
                </a:lnTo>
                <a:lnTo>
                  <a:pt x="4938682" y="1286561"/>
                </a:lnTo>
                <a:lnTo>
                  <a:pt x="4937584" y="1257332"/>
                </a:lnTo>
                <a:lnTo>
                  <a:pt x="4957064" y="1233424"/>
                </a:lnTo>
                <a:lnTo>
                  <a:pt x="4956512" y="1224978"/>
                </a:lnTo>
                <a:lnTo>
                  <a:pt x="4939316" y="1217199"/>
                </a:lnTo>
                <a:lnTo>
                  <a:pt x="4915023" y="1212135"/>
                </a:lnTo>
                <a:lnTo>
                  <a:pt x="4893183" y="1211834"/>
                </a:lnTo>
                <a:lnTo>
                  <a:pt x="4876044" y="1217556"/>
                </a:lnTo>
                <a:lnTo>
                  <a:pt x="4858941" y="1225327"/>
                </a:lnTo>
                <a:lnTo>
                  <a:pt x="4840766" y="1229050"/>
                </a:lnTo>
                <a:lnTo>
                  <a:pt x="4820412" y="1222628"/>
                </a:lnTo>
                <a:lnTo>
                  <a:pt x="4818481" y="1180879"/>
                </a:lnTo>
                <a:lnTo>
                  <a:pt x="4830969" y="1150953"/>
                </a:lnTo>
                <a:lnTo>
                  <a:pt x="4878578" y="1114425"/>
                </a:lnTo>
                <a:lnTo>
                  <a:pt x="4923999" y="1087993"/>
                </a:lnTo>
                <a:lnTo>
                  <a:pt x="4969853" y="1061897"/>
                </a:lnTo>
                <a:lnTo>
                  <a:pt x="5016543" y="1038209"/>
                </a:lnTo>
                <a:lnTo>
                  <a:pt x="5064469" y="1019002"/>
                </a:lnTo>
                <a:lnTo>
                  <a:pt x="5114036" y="1006348"/>
                </a:lnTo>
                <a:lnTo>
                  <a:pt x="5133542" y="1000910"/>
                </a:lnTo>
                <a:lnTo>
                  <a:pt x="5147881" y="989711"/>
                </a:lnTo>
                <a:lnTo>
                  <a:pt x="5156220" y="972415"/>
                </a:lnTo>
                <a:lnTo>
                  <a:pt x="5157724" y="948689"/>
                </a:lnTo>
                <a:lnTo>
                  <a:pt x="5149439" y="923897"/>
                </a:lnTo>
                <a:lnTo>
                  <a:pt x="5135166" y="915320"/>
                </a:lnTo>
                <a:lnTo>
                  <a:pt x="5117630" y="916221"/>
                </a:lnTo>
                <a:lnTo>
                  <a:pt x="5099558" y="919861"/>
                </a:lnTo>
                <a:lnTo>
                  <a:pt x="5088680" y="923210"/>
                </a:lnTo>
                <a:lnTo>
                  <a:pt x="5077777" y="925226"/>
                </a:lnTo>
                <a:lnTo>
                  <a:pt x="5066875" y="921861"/>
                </a:lnTo>
                <a:lnTo>
                  <a:pt x="5055997" y="909065"/>
                </a:lnTo>
                <a:lnTo>
                  <a:pt x="5105860" y="872645"/>
                </a:lnTo>
                <a:lnTo>
                  <a:pt x="5153596" y="839908"/>
                </a:lnTo>
                <a:lnTo>
                  <a:pt x="5199476" y="810484"/>
                </a:lnTo>
                <a:lnTo>
                  <a:pt x="5243771" y="784004"/>
                </a:lnTo>
                <a:lnTo>
                  <a:pt x="5286750" y="760096"/>
                </a:lnTo>
                <a:lnTo>
                  <a:pt x="5328684" y="738392"/>
                </a:lnTo>
                <a:lnTo>
                  <a:pt x="5369842" y="718519"/>
                </a:lnTo>
                <a:lnTo>
                  <a:pt x="5410496" y="700109"/>
                </a:lnTo>
                <a:lnTo>
                  <a:pt x="5450914" y="682791"/>
                </a:lnTo>
                <a:lnTo>
                  <a:pt x="5491369" y="666194"/>
                </a:lnTo>
                <a:lnTo>
                  <a:pt x="5615647" y="617032"/>
                </a:lnTo>
                <a:lnTo>
                  <a:pt x="5658946" y="599620"/>
                </a:lnTo>
                <a:lnTo>
                  <a:pt x="5703631" y="581078"/>
                </a:lnTo>
                <a:lnTo>
                  <a:pt x="5749974" y="561037"/>
                </a:lnTo>
                <a:lnTo>
                  <a:pt x="5798243" y="539125"/>
                </a:lnTo>
                <a:lnTo>
                  <a:pt x="5848710" y="514974"/>
                </a:lnTo>
                <a:lnTo>
                  <a:pt x="5901644" y="488212"/>
                </a:lnTo>
                <a:lnTo>
                  <a:pt x="5957316" y="458470"/>
                </a:lnTo>
                <a:lnTo>
                  <a:pt x="5898110" y="440180"/>
                </a:lnTo>
                <a:lnTo>
                  <a:pt x="5845715" y="439118"/>
                </a:lnTo>
                <a:lnTo>
                  <a:pt x="5798225" y="446843"/>
                </a:lnTo>
                <a:lnTo>
                  <a:pt x="5753735" y="454913"/>
                </a:lnTo>
                <a:lnTo>
                  <a:pt x="5709327" y="462300"/>
                </a:lnTo>
                <a:lnTo>
                  <a:pt x="5681484" y="470737"/>
                </a:lnTo>
                <a:lnTo>
                  <a:pt x="5664684" y="479930"/>
                </a:lnTo>
                <a:lnTo>
                  <a:pt x="5642126" y="499406"/>
                </a:lnTo>
                <a:lnTo>
                  <a:pt x="5625326" y="509099"/>
                </a:lnTo>
                <a:lnTo>
                  <a:pt x="5597483" y="518369"/>
                </a:lnTo>
                <a:lnTo>
                  <a:pt x="5553075" y="526923"/>
                </a:lnTo>
                <a:lnTo>
                  <a:pt x="5511765" y="535480"/>
                </a:lnTo>
                <a:lnTo>
                  <a:pt x="5470858" y="544392"/>
                </a:lnTo>
                <a:lnTo>
                  <a:pt x="5429384" y="547945"/>
                </a:lnTo>
                <a:lnTo>
                  <a:pt x="5386374" y="540427"/>
                </a:lnTo>
                <a:lnTo>
                  <a:pt x="5340858" y="516127"/>
                </a:lnTo>
                <a:lnTo>
                  <a:pt x="5306043" y="501542"/>
                </a:lnTo>
                <a:lnTo>
                  <a:pt x="5266064" y="502342"/>
                </a:lnTo>
                <a:lnTo>
                  <a:pt x="5223440" y="514043"/>
                </a:lnTo>
                <a:lnTo>
                  <a:pt x="5180688" y="532156"/>
                </a:lnTo>
                <a:lnTo>
                  <a:pt x="5140325" y="552196"/>
                </a:lnTo>
                <a:lnTo>
                  <a:pt x="5100737" y="569430"/>
                </a:lnTo>
                <a:lnTo>
                  <a:pt x="5059553" y="576532"/>
                </a:lnTo>
                <a:lnTo>
                  <a:pt x="5015131" y="571466"/>
                </a:lnTo>
                <a:lnTo>
                  <a:pt x="4965827" y="552196"/>
                </a:lnTo>
                <a:lnTo>
                  <a:pt x="5052711" y="522477"/>
                </a:lnTo>
                <a:lnTo>
                  <a:pt x="5091360" y="509619"/>
                </a:lnTo>
                <a:lnTo>
                  <a:pt x="5128641" y="498094"/>
                </a:lnTo>
                <a:lnTo>
                  <a:pt x="5155741" y="487060"/>
                </a:lnTo>
                <a:lnTo>
                  <a:pt x="5175520" y="469264"/>
                </a:lnTo>
                <a:lnTo>
                  <a:pt x="5187130" y="443372"/>
                </a:lnTo>
                <a:lnTo>
                  <a:pt x="5189728" y="408050"/>
                </a:lnTo>
                <a:lnTo>
                  <a:pt x="5190623" y="384948"/>
                </a:lnTo>
                <a:lnTo>
                  <a:pt x="5190411" y="361156"/>
                </a:lnTo>
                <a:lnTo>
                  <a:pt x="5184745" y="340078"/>
                </a:lnTo>
                <a:lnTo>
                  <a:pt x="5169281" y="325120"/>
                </a:lnTo>
                <a:lnTo>
                  <a:pt x="5150663" y="319406"/>
                </a:lnTo>
                <a:lnTo>
                  <a:pt x="5131498" y="322849"/>
                </a:lnTo>
                <a:lnTo>
                  <a:pt x="5114524" y="333746"/>
                </a:lnTo>
                <a:lnTo>
                  <a:pt x="5102479" y="350393"/>
                </a:lnTo>
                <a:lnTo>
                  <a:pt x="5091001" y="384288"/>
                </a:lnTo>
                <a:lnTo>
                  <a:pt x="5076285" y="413432"/>
                </a:lnTo>
                <a:lnTo>
                  <a:pt x="5055044" y="434457"/>
                </a:lnTo>
                <a:lnTo>
                  <a:pt x="5023993" y="443991"/>
                </a:lnTo>
                <a:lnTo>
                  <a:pt x="4991394" y="443108"/>
                </a:lnTo>
                <a:lnTo>
                  <a:pt x="4985798" y="431403"/>
                </a:lnTo>
                <a:lnTo>
                  <a:pt x="5006467" y="386334"/>
                </a:lnTo>
                <a:lnTo>
                  <a:pt x="5007402" y="361852"/>
                </a:lnTo>
                <a:lnTo>
                  <a:pt x="4996323" y="347170"/>
                </a:lnTo>
                <a:lnTo>
                  <a:pt x="4978696" y="341274"/>
                </a:lnTo>
                <a:lnTo>
                  <a:pt x="4959985" y="343153"/>
                </a:lnTo>
                <a:lnTo>
                  <a:pt x="4916140" y="352743"/>
                </a:lnTo>
                <a:lnTo>
                  <a:pt x="4871903" y="352730"/>
                </a:lnTo>
                <a:lnTo>
                  <a:pt x="4827349" y="348519"/>
                </a:lnTo>
                <a:lnTo>
                  <a:pt x="4782552" y="345515"/>
                </a:lnTo>
                <a:lnTo>
                  <a:pt x="4737585" y="349121"/>
                </a:lnTo>
                <a:lnTo>
                  <a:pt x="4692523" y="364744"/>
                </a:lnTo>
                <a:lnTo>
                  <a:pt x="4706458" y="312343"/>
                </a:lnTo>
                <a:lnTo>
                  <a:pt x="4725562" y="269856"/>
                </a:lnTo>
                <a:lnTo>
                  <a:pt x="4750641" y="236378"/>
                </a:lnTo>
                <a:lnTo>
                  <a:pt x="4782505" y="211008"/>
                </a:lnTo>
                <a:lnTo>
                  <a:pt x="4821960" y="192841"/>
                </a:lnTo>
                <a:lnTo>
                  <a:pt x="4869815" y="180975"/>
                </a:lnTo>
                <a:lnTo>
                  <a:pt x="4898608" y="179470"/>
                </a:lnTo>
                <a:lnTo>
                  <a:pt x="4927663" y="177323"/>
                </a:lnTo>
                <a:lnTo>
                  <a:pt x="4983226" y="152146"/>
                </a:lnTo>
                <a:lnTo>
                  <a:pt x="5009451" y="121015"/>
                </a:lnTo>
                <a:lnTo>
                  <a:pt x="5014337" y="100907"/>
                </a:lnTo>
                <a:lnTo>
                  <a:pt x="5009388" y="76453"/>
                </a:lnTo>
                <a:lnTo>
                  <a:pt x="5000426" y="61956"/>
                </a:lnTo>
                <a:lnTo>
                  <a:pt x="4987607" y="55245"/>
                </a:lnTo>
                <a:lnTo>
                  <a:pt x="4972598" y="54629"/>
                </a:lnTo>
                <a:lnTo>
                  <a:pt x="4957064" y="58420"/>
                </a:lnTo>
                <a:lnTo>
                  <a:pt x="4905849" y="78995"/>
                </a:lnTo>
                <a:lnTo>
                  <a:pt x="4853672" y="94211"/>
                </a:lnTo>
                <a:lnTo>
                  <a:pt x="4800939" y="105630"/>
                </a:lnTo>
                <a:lnTo>
                  <a:pt x="4748060" y="114812"/>
                </a:lnTo>
                <a:lnTo>
                  <a:pt x="4695444" y="123317"/>
                </a:lnTo>
                <a:lnTo>
                  <a:pt x="4684510" y="125940"/>
                </a:lnTo>
                <a:lnTo>
                  <a:pt x="4673600" y="125539"/>
                </a:lnTo>
                <a:lnTo>
                  <a:pt x="4662690" y="117709"/>
                </a:lnTo>
                <a:lnTo>
                  <a:pt x="4651756" y="98044"/>
                </a:lnTo>
                <a:lnTo>
                  <a:pt x="4689820" y="85387"/>
                </a:lnTo>
                <a:lnTo>
                  <a:pt x="4727670" y="71945"/>
                </a:lnTo>
                <a:lnTo>
                  <a:pt x="4765377" y="57931"/>
                </a:lnTo>
                <a:lnTo>
                  <a:pt x="4917948" y="0"/>
                </a:lnTo>
                <a:close/>
              </a:path>
            </a:pathLst>
          </a:custGeom>
          <a:solidFill>
            <a:srgbClr val="E8E8E8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902" y="1445513"/>
            <a:ext cx="4065270" cy="312777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indent="635" algn="ctr">
              <a:lnSpc>
                <a:spcPct val="90000"/>
              </a:lnSpc>
              <a:spcBef>
                <a:spcPts val="630"/>
              </a:spcBef>
            </a:pP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Harnessing AI </a:t>
            </a:r>
            <a:r>
              <a:rPr sz="4400" spc="5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4400" spc="-85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Sustainable </a:t>
            </a:r>
            <a:r>
              <a:rPr sz="4400" spc="-121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and Profitable </a:t>
            </a:r>
            <a:r>
              <a:rPr sz="4400" spc="5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Agriculture in </a:t>
            </a:r>
            <a:r>
              <a:rPr sz="4400" spc="5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400" dirty="0">
                <a:solidFill>
                  <a:srgbClr val="0E9ED4"/>
                </a:solidFill>
                <a:latin typeface="Arial" panose="020B0604020202020204"/>
                <a:cs typeface="Arial" panose="020B0604020202020204"/>
              </a:rPr>
              <a:t>India</a:t>
            </a:r>
            <a:endParaRPr sz="4400" dirty="0">
              <a:solidFill>
                <a:schemeClr val="accent6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6285" y="1528191"/>
            <a:ext cx="4942332" cy="3801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24066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67676"/>
                </a:solidFill>
                <a:latin typeface="Trebuchet MS" panose="020B0603020202020204"/>
                <a:cs typeface="Trebuchet MS" panose="020B0603020202020204"/>
              </a:rPr>
              <a:t>9/29/2024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88116" y="6424066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767676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1209802"/>
            <a:ext cx="9843770" cy="4390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Ide</a:t>
            </a:r>
            <a:r>
              <a:rPr sz="2400" b="1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b="1" spc="20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2400" b="1" spc="-22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1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spc="-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spc="-5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spc="-2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8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further</a:t>
            </a:r>
            <a:r>
              <a:rPr sz="2400" b="1" spc="-2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7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2400" b="1" spc="-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mp</a:t>
            </a:r>
            <a:r>
              <a:rPr sz="2400" b="1" spc="-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400" b="1" spc="-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spc="-1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400" b="1" spc="-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emen</a:t>
            </a:r>
            <a:r>
              <a:rPr sz="2400" b="1" spc="-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400" b="1" spc="-24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4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2400" b="1" spc="-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f</a:t>
            </a:r>
            <a:r>
              <a:rPr sz="2400" b="1" spc="-2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6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b="1" spc="-24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goal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create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self-sustaining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ecosystem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where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farmers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empowered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knowledge,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tools,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 resources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achieve food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security,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improve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their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livelihoods,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contribute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more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sustainable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future.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continuously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iterating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expanding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platform,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leveraging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emerging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technologies,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fostering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community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engagement,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build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truly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transformative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800" spc="-5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agricultural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sector.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rebuchet MS" panose="020B0603020202020204"/>
              <a:cs typeface="Trebuchet MS" panose="020B060302020202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Multimodal</a:t>
            </a:r>
            <a:r>
              <a:rPr sz="1800" b="1" spc="-140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Communication:</a:t>
            </a:r>
            <a:r>
              <a:rPr sz="1800" b="1" spc="-14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0" dirty="0">
                <a:latin typeface="Trebuchet MS" panose="020B0603020202020204"/>
                <a:cs typeface="Trebuchet MS" panose="020B0603020202020204"/>
              </a:rPr>
              <a:t>Use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multiple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modes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communication</a:t>
            </a:r>
            <a:r>
              <a:rPr sz="1800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within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single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medium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299085" marR="3416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1800" b="1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Traditional Knowledge Map</a:t>
            </a:r>
            <a:r>
              <a:rPr sz="1800" b="1" spc="-2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800" b="1" spc="-140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Facilitate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1800" spc="-155" dirty="0">
                <a:latin typeface="Trebuchet MS" panose="020B0603020202020204"/>
                <a:cs typeface="Trebuchet MS" panose="020B0603020202020204"/>
              </a:rPr>
              <a:t>creation of a traditional knowledge map for </a:t>
            </a:r>
            <a:r>
              <a:rPr lang="en-IN" sz="1800" spc="-65" dirty="0">
                <a:latin typeface="Trebuchet MS" panose="020B0603020202020204"/>
                <a:cs typeface="Trebuchet MS" panose="020B0603020202020204"/>
              </a:rPr>
              <a:t>knowledge record keeping, sharing and enhancement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Local</a:t>
            </a:r>
            <a:r>
              <a:rPr sz="1800" b="1" spc="-180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Language</a:t>
            </a:r>
            <a:r>
              <a:rPr sz="1800" b="1" spc="-19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Customization:</a:t>
            </a:r>
            <a:r>
              <a:rPr sz="1800" b="1" spc="-150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Continuously</a:t>
            </a:r>
            <a:r>
              <a:rPr sz="1800" spc="-2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adapt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refine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platform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ensure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is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299085">
              <a:lnSpc>
                <a:spcPct val="100000"/>
              </a:lnSpc>
            </a:pPr>
            <a:r>
              <a:rPr sz="1800" spc="20" dirty="0">
                <a:latin typeface="Trebuchet MS" panose="020B0603020202020204"/>
                <a:cs typeface="Trebuchet MS" panose="020B0603020202020204"/>
              </a:rPr>
              <a:t>accessible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relevant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regional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dialects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cultural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contexts.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  <a:p>
            <a:pPr marL="299085" marR="38925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IN" sz="1800" b="1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Language Diversification</a:t>
            </a:r>
            <a:r>
              <a:rPr sz="1800" b="1" spc="-50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800" b="1" spc="225" dirty="0">
                <a:solidFill>
                  <a:srgbClr val="E97031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1800" spc="-45" dirty="0">
                <a:latin typeface="Trebuchet MS" panose="020B0603020202020204"/>
                <a:cs typeface="Trebuchet MS" panose="020B0603020202020204"/>
              </a:rPr>
              <a:t>Currently the solution uses only Hindi as an Indian Language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lang="en-IN" sz="1800" spc="10" dirty="0">
                <a:latin typeface="Trebuchet MS" panose="020B0603020202020204"/>
                <a:cs typeface="Trebuchet MS" panose="020B0603020202020204"/>
              </a:rPr>
              <a:t> In the future we are planning to integrate other languages as well</a:t>
            </a:r>
            <a:endParaRPr sz="1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543560"/>
            <a:ext cx="38156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sz="28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ROAD</a:t>
            </a:r>
            <a:r>
              <a:rPr sz="2800" spc="-5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MAP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Tha</a:t>
            </a:r>
            <a:r>
              <a:rPr spc="-380" dirty="0"/>
              <a:t>n</a:t>
            </a:r>
            <a:r>
              <a:rPr spc="-290" dirty="0"/>
              <a:t>k</a:t>
            </a:r>
            <a:r>
              <a:rPr spc="-645" dirty="0"/>
              <a:t> </a:t>
            </a:r>
            <a:r>
              <a:rPr spc="-675" dirty="0"/>
              <a:t>Y</a:t>
            </a:r>
            <a:r>
              <a:rPr spc="-280" dirty="0"/>
              <a:t>ou</a:t>
            </a:r>
            <a:endParaRPr spc="-2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98" y="216484"/>
            <a:ext cx="68091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Harnessing</a:t>
            </a:r>
            <a:r>
              <a:rPr sz="2000" spc="-1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sz="20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2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Sustainable</a:t>
            </a:r>
            <a:r>
              <a:rPr sz="2000" spc="-3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Profitable</a:t>
            </a:r>
            <a:r>
              <a:rPr sz="2000" spc="-1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Agriculture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4778" y="1335658"/>
            <a:ext cx="10797540" cy="818515"/>
            <a:chOff x="694778" y="1335658"/>
            <a:chExt cx="10797540" cy="8185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00328" y="1338059"/>
              <a:ext cx="10391394" cy="8115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778" y="1335658"/>
              <a:ext cx="818045" cy="81800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94778" y="2342388"/>
            <a:ext cx="10797540" cy="818515"/>
            <a:chOff x="694778" y="2342388"/>
            <a:chExt cx="10797540" cy="818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28" y="2345436"/>
              <a:ext cx="10391394" cy="8100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88194" y="2408751"/>
              <a:ext cx="660400" cy="661670"/>
            </a:xfrm>
            <a:custGeom>
              <a:avLst/>
              <a:gdLst/>
              <a:ahLst/>
              <a:cxnLst/>
              <a:rect l="l" t="t" r="r" b="b"/>
              <a:pathLst>
                <a:path w="660400" h="661669">
                  <a:moveTo>
                    <a:pt x="526765" y="0"/>
                  </a:moveTo>
                  <a:lnTo>
                    <a:pt x="482260" y="31672"/>
                  </a:lnTo>
                  <a:lnTo>
                    <a:pt x="427376" y="74605"/>
                  </a:lnTo>
                  <a:lnTo>
                    <a:pt x="371559" y="125005"/>
                  </a:lnTo>
                  <a:lnTo>
                    <a:pt x="344998" y="156505"/>
                  </a:lnTo>
                  <a:lnTo>
                    <a:pt x="320485" y="216706"/>
                  </a:lnTo>
                  <a:lnTo>
                    <a:pt x="320977" y="244472"/>
                  </a:lnTo>
                  <a:lnTo>
                    <a:pt x="321910" y="249956"/>
                  </a:lnTo>
                  <a:lnTo>
                    <a:pt x="322843" y="263450"/>
                  </a:lnTo>
                  <a:lnTo>
                    <a:pt x="320977" y="280522"/>
                  </a:lnTo>
                  <a:lnTo>
                    <a:pt x="313514" y="296739"/>
                  </a:lnTo>
                  <a:lnTo>
                    <a:pt x="0" y="592555"/>
                  </a:lnTo>
                  <a:lnTo>
                    <a:pt x="1404" y="594516"/>
                  </a:lnTo>
                  <a:lnTo>
                    <a:pt x="30884" y="627389"/>
                  </a:lnTo>
                  <a:lnTo>
                    <a:pt x="63767" y="656859"/>
                  </a:lnTo>
                  <a:lnTo>
                    <a:pt x="69856" y="661218"/>
                  </a:lnTo>
                  <a:lnTo>
                    <a:pt x="364926" y="348176"/>
                  </a:lnTo>
                  <a:lnTo>
                    <a:pt x="381134" y="340709"/>
                  </a:lnTo>
                  <a:lnTo>
                    <a:pt x="398198" y="338843"/>
                  </a:lnTo>
                  <a:lnTo>
                    <a:pt x="453886" y="338843"/>
                  </a:lnTo>
                  <a:lnTo>
                    <a:pt x="474382" y="333450"/>
                  </a:lnTo>
                  <a:lnTo>
                    <a:pt x="505089" y="316676"/>
                  </a:lnTo>
                  <a:lnTo>
                    <a:pt x="536573" y="290102"/>
                  </a:lnTo>
                  <a:lnTo>
                    <a:pt x="548264" y="276828"/>
                  </a:lnTo>
                  <a:lnTo>
                    <a:pt x="475211" y="276828"/>
                  </a:lnTo>
                  <a:lnTo>
                    <a:pt x="465261" y="266872"/>
                  </a:lnTo>
                  <a:lnTo>
                    <a:pt x="465261" y="259406"/>
                  </a:lnTo>
                  <a:lnTo>
                    <a:pt x="488479" y="236176"/>
                  </a:lnTo>
                  <a:lnTo>
                    <a:pt x="434580" y="236176"/>
                  </a:lnTo>
                  <a:lnTo>
                    <a:pt x="424629" y="226220"/>
                  </a:lnTo>
                  <a:lnTo>
                    <a:pt x="424629" y="218754"/>
                  </a:lnTo>
                  <a:lnTo>
                    <a:pt x="448676" y="194694"/>
                  </a:lnTo>
                  <a:lnTo>
                    <a:pt x="393119" y="194694"/>
                  </a:lnTo>
                  <a:lnTo>
                    <a:pt x="383168" y="184739"/>
                  </a:lnTo>
                  <a:lnTo>
                    <a:pt x="383168" y="177272"/>
                  </a:lnTo>
                  <a:lnTo>
                    <a:pt x="547228" y="13918"/>
                  </a:lnTo>
                  <a:lnTo>
                    <a:pt x="531511" y="2662"/>
                  </a:lnTo>
                  <a:lnTo>
                    <a:pt x="526765" y="0"/>
                  </a:lnTo>
                  <a:close/>
                </a:path>
                <a:path w="660400" h="661669">
                  <a:moveTo>
                    <a:pt x="453886" y="338843"/>
                  </a:moveTo>
                  <a:lnTo>
                    <a:pt x="398198" y="338843"/>
                  </a:lnTo>
                  <a:lnTo>
                    <a:pt x="411686" y="339776"/>
                  </a:lnTo>
                  <a:lnTo>
                    <a:pt x="417166" y="340710"/>
                  </a:lnTo>
                  <a:lnTo>
                    <a:pt x="444919" y="341202"/>
                  </a:lnTo>
                  <a:lnTo>
                    <a:pt x="453886" y="338843"/>
                  </a:lnTo>
                  <a:close/>
                </a:path>
                <a:path w="660400" h="661669">
                  <a:moveTo>
                    <a:pt x="646355" y="113851"/>
                  </a:moveTo>
                  <a:lnTo>
                    <a:pt x="523431" y="236228"/>
                  </a:lnTo>
                  <a:lnTo>
                    <a:pt x="482674" y="276828"/>
                  </a:lnTo>
                  <a:lnTo>
                    <a:pt x="548264" y="276828"/>
                  </a:lnTo>
                  <a:lnTo>
                    <a:pt x="584060" y="236176"/>
                  </a:lnTo>
                  <a:lnTo>
                    <a:pt x="626958" y="180798"/>
                  </a:lnTo>
                  <a:lnTo>
                    <a:pt x="658079" y="137502"/>
                  </a:lnTo>
                  <a:lnTo>
                    <a:pt x="660031" y="134659"/>
                  </a:lnTo>
                  <a:lnTo>
                    <a:pt x="655606" y="126771"/>
                  </a:lnTo>
                  <a:lnTo>
                    <a:pt x="646355" y="113851"/>
                  </a:lnTo>
                  <a:close/>
                </a:path>
                <a:path w="660400" h="661669">
                  <a:moveTo>
                    <a:pt x="609755" y="68379"/>
                  </a:moveTo>
                  <a:lnTo>
                    <a:pt x="442043" y="236176"/>
                  </a:lnTo>
                  <a:lnTo>
                    <a:pt x="488479" y="236176"/>
                  </a:lnTo>
                  <a:lnTo>
                    <a:pt x="631491" y="93092"/>
                  </a:lnTo>
                  <a:lnTo>
                    <a:pt x="629840" y="90786"/>
                  </a:lnTo>
                  <a:lnTo>
                    <a:pt x="609755" y="68379"/>
                  </a:lnTo>
                  <a:close/>
                </a:path>
                <a:path w="660400" h="661669">
                  <a:moveTo>
                    <a:pt x="567951" y="28842"/>
                  </a:moveTo>
                  <a:lnTo>
                    <a:pt x="400582" y="194694"/>
                  </a:lnTo>
                  <a:lnTo>
                    <a:pt x="448676" y="194694"/>
                  </a:lnTo>
                  <a:lnTo>
                    <a:pt x="592472" y="50827"/>
                  </a:lnTo>
                  <a:lnTo>
                    <a:pt x="567951" y="28842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524" y="2417832"/>
              <a:ext cx="272863" cy="27258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8194" y="2408751"/>
              <a:ext cx="660400" cy="661670"/>
            </a:xfrm>
            <a:custGeom>
              <a:avLst/>
              <a:gdLst/>
              <a:ahLst/>
              <a:cxnLst/>
              <a:rect l="l" t="t" r="r" b="b"/>
              <a:pathLst>
                <a:path w="660400" h="661669">
                  <a:moveTo>
                    <a:pt x="526765" y="0"/>
                  </a:moveTo>
                  <a:lnTo>
                    <a:pt x="482260" y="31672"/>
                  </a:lnTo>
                  <a:lnTo>
                    <a:pt x="427376" y="74605"/>
                  </a:lnTo>
                  <a:lnTo>
                    <a:pt x="371559" y="125005"/>
                  </a:lnTo>
                  <a:lnTo>
                    <a:pt x="344998" y="156505"/>
                  </a:lnTo>
                  <a:lnTo>
                    <a:pt x="320485" y="216706"/>
                  </a:lnTo>
                  <a:lnTo>
                    <a:pt x="320977" y="244472"/>
                  </a:lnTo>
                  <a:lnTo>
                    <a:pt x="321910" y="249956"/>
                  </a:lnTo>
                  <a:lnTo>
                    <a:pt x="322843" y="263450"/>
                  </a:lnTo>
                  <a:lnTo>
                    <a:pt x="320977" y="280522"/>
                  </a:lnTo>
                  <a:lnTo>
                    <a:pt x="313514" y="296739"/>
                  </a:lnTo>
                  <a:lnTo>
                    <a:pt x="0" y="592555"/>
                  </a:lnTo>
                </a:path>
                <a:path w="660400" h="661669">
                  <a:moveTo>
                    <a:pt x="69856" y="661218"/>
                  </a:moveTo>
                  <a:lnTo>
                    <a:pt x="364926" y="348176"/>
                  </a:lnTo>
                  <a:lnTo>
                    <a:pt x="381134" y="340709"/>
                  </a:lnTo>
                  <a:lnTo>
                    <a:pt x="398198" y="338843"/>
                  </a:lnTo>
                  <a:lnTo>
                    <a:pt x="411686" y="339776"/>
                  </a:lnTo>
                  <a:lnTo>
                    <a:pt x="417166" y="340710"/>
                  </a:lnTo>
                  <a:lnTo>
                    <a:pt x="444919" y="341202"/>
                  </a:lnTo>
                  <a:lnTo>
                    <a:pt x="505089" y="316676"/>
                  </a:lnTo>
                  <a:lnTo>
                    <a:pt x="536573" y="290102"/>
                  </a:lnTo>
                  <a:lnTo>
                    <a:pt x="584020" y="236228"/>
                  </a:lnTo>
                  <a:lnTo>
                    <a:pt x="626958" y="180798"/>
                  </a:lnTo>
                  <a:lnTo>
                    <a:pt x="658079" y="137502"/>
                  </a:lnTo>
                  <a:lnTo>
                    <a:pt x="660031" y="134659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01128" y="2348738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0" y="402716"/>
                  </a:moveTo>
                  <a:lnTo>
                    <a:pt x="2709" y="355735"/>
                  </a:lnTo>
                  <a:lnTo>
                    <a:pt x="10635" y="310349"/>
                  </a:lnTo>
                  <a:lnTo>
                    <a:pt x="23477" y="266861"/>
                  </a:lnTo>
                  <a:lnTo>
                    <a:pt x="40931" y="225573"/>
                  </a:lnTo>
                  <a:lnTo>
                    <a:pt x="62696" y="186785"/>
                  </a:lnTo>
                  <a:lnTo>
                    <a:pt x="88470" y="150800"/>
                  </a:lnTo>
                  <a:lnTo>
                    <a:pt x="117949" y="117919"/>
                  </a:lnTo>
                  <a:lnTo>
                    <a:pt x="150833" y="88444"/>
                  </a:lnTo>
                  <a:lnTo>
                    <a:pt x="186818" y="62676"/>
                  </a:lnTo>
                  <a:lnTo>
                    <a:pt x="225602" y="40916"/>
                  </a:lnTo>
                  <a:lnTo>
                    <a:pt x="266884" y="23468"/>
                  </a:lnTo>
                  <a:lnTo>
                    <a:pt x="310361" y="10631"/>
                  </a:lnTo>
                  <a:lnTo>
                    <a:pt x="355731" y="2708"/>
                  </a:lnTo>
                  <a:lnTo>
                    <a:pt x="402691" y="0"/>
                  </a:lnTo>
                  <a:lnTo>
                    <a:pt x="449660" y="2708"/>
                  </a:lnTo>
                  <a:lnTo>
                    <a:pt x="495035" y="10631"/>
                  </a:lnTo>
                  <a:lnTo>
                    <a:pt x="538514" y="23468"/>
                  </a:lnTo>
                  <a:lnTo>
                    <a:pt x="579795" y="40916"/>
                  </a:lnTo>
                  <a:lnTo>
                    <a:pt x="618576" y="62676"/>
                  </a:lnTo>
                  <a:lnTo>
                    <a:pt x="654556" y="88444"/>
                  </a:lnTo>
                  <a:lnTo>
                    <a:pt x="687433" y="117919"/>
                  </a:lnTo>
                  <a:lnTo>
                    <a:pt x="716905" y="150800"/>
                  </a:lnTo>
                  <a:lnTo>
                    <a:pt x="742671" y="186785"/>
                  </a:lnTo>
                  <a:lnTo>
                    <a:pt x="764429" y="225573"/>
                  </a:lnTo>
                  <a:lnTo>
                    <a:pt x="781877" y="266861"/>
                  </a:lnTo>
                  <a:lnTo>
                    <a:pt x="794713" y="310349"/>
                  </a:lnTo>
                  <a:lnTo>
                    <a:pt x="802637" y="355735"/>
                  </a:lnTo>
                  <a:lnTo>
                    <a:pt x="805345" y="402716"/>
                  </a:lnTo>
                  <a:lnTo>
                    <a:pt x="802637" y="449673"/>
                  </a:lnTo>
                  <a:lnTo>
                    <a:pt x="794713" y="495037"/>
                  </a:lnTo>
                  <a:lnTo>
                    <a:pt x="781877" y="538506"/>
                  </a:lnTo>
                  <a:lnTo>
                    <a:pt x="764429" y="579780"/>
                  </a:lnTo>
                  <a:lnTo>
                    <a:pt x="742671" y="618555"/>
                  </a:lnTo>
                  <a:lnTo>
                    <a:pt x="716905" y="654530"/>
                  </a:lnTo>
                  <a:lnTo>
                    <a:pt x="687433" y="687403"/>
                  </a:lnTo>
                  <a:lnTo>
                    <a:pt x="654556" y="716872"/>
                  </a:lnTo>
                  <a:lnTo>
                    <a:pt x="618576" y="742636"/>
                  </a:lnTo>
                  <a:lnTo>
                    <a:pt x="579795" y="764393"/>
                  </a:lnTo>
                  <a:lnTo>
                    <a:pt x="538514" y="781840"/>
                  </a:lnTo>
                  <a:lnTo>
                    <a:pt x="495035" y="794676"/>
                  </a:lnTo>
                  <a:lnTo>
                    <a:pt x="449660" y="802598"/>
                  </a:lnTo>
                  <a:lnTo>
                    <a:pt x="402691" y="805307"/>
                  </a:lnTo>
                  <a:lnTo>
                    <a:pt x="355731" y="802598"/>
                  </a:lnTo>
                  <a:lnTo>
                    <a:pt x="310361" y="794676"/>
                  </a:lnTo>
                  <a:lnTo>
                    <a:pt x="266884" y="781840"/>
                  </a:lnTo>
                  <a:lnTo>
                    <a:pt x="225602" y="764393"/>
                  </a:lnTo>
                  <a:lnTo>
                    <a:pt x="186818" y="742636"/>
                  </a:lnTo>
                  <a:lnTo>
                    <a:pt x="150833" y="716872"/>
                  </a:lnTo>
                  <a:lnTo>
                    <a:pt x="117949" y="687403"/>
                  </a:lnTo>
                  <a:lnTo>
                    <a:pt x="88470" y="654530"/>
                  </a:lnTo>
                  <a:lnTo>
                    <a:pt x="62696" y="618555"/>
                  </a:lnTo>
                  <a:lnTo>
                    <a:pt x="40931" y="579780"/>
                  </a:lnTo>
                  <a:lnTo>
                    <a:pt x="23477" y="538506"/>
                  </a:lnTo>
                  <a:lnTo>
                    <a:pt x="10635" y="495037"/>
                  </a:lnTo>
                  <a:lnTo>
                    <a:pt x="2709" y="449673"/>
                  </a:lnTo>
                  <a:lnTo>
                    <a:pt x="0" y="402716"/>
                  </a:lnTo>
                  <a:close/>
                </a:path>
              </a:pathLst>
            </a:custGeom>
            <a:ln w="12700">
              <a:solidFill>
                <a:srgbClr val="DA57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694778" y="3349116"/>
            <a:ext cx="10797540" cy="818515"/>
            <a:chOff x="694778" y="3349116"/>
            <a:chExt cx="10797540" cy="81851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28" y="3351275"/>
              <a:ext cx="10391394" cy="8115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77996" y="3448397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5" h="99695">
                  <a:moveTo>
                    <a:pt x="33168" y="0"/>
                  </a:moveTo>
                  <a:lnTo>
                    <a:pt x="0" y="0"/>
                  </a:lnTo>
                  <a:lnTo>
                    <a:pt x="0" y="99555"/>
                  </a:lnTo>
                  <a:lnTo>
                    <a:pt x="33168" y="99555"/>
                  </a:lnTo>
                  <a:lnTo>
                    <a:pt x="33168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77996" y="3448397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5" h="99695">
                  <a:moveTo>
                    <a:pt x="0" y="99555"/>
                  </a:moveTo>
                  <a:lnTo>
                    <a:pt x="33168" y="99555"/>
                  </a:lnTo>
                  <a:lnTo>
                    <a:pt x="33168" y="0"/>
                  </a:lnTo>
                  <a:lnTo>
                    <a:pt x="0" y="0"/>
                  </a:lnTo>
                  <a:lnTo>
                    <a:pt x="0" y="99555"/>
                  </a:lnTo>
                </a:path>
              </a:pathLst>
            </a:custGeom>
            <a:ln w="9674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9974" y="3507136"/>
              <a:ext cx="103488" cy="10354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52131" y="3688990"/>
              <a:ext cx="99695" cy="33655"/>
            </a:xfrm>
            <a:custGeom>
              <a:avLst/>
              <a:gdLst/>
              <a:ahLst/>
              <a:cxnLst/>
              <a:rect l="l" t="t" r="r" b="b"/>
              <a:pathLst>
                <a:path w="99694" h="33654">
                  <a:moveTo>
                    <a:pt x="99505" y="0"/>
                  </a:moveTo>
                  <a:lnTo>
                    <a:pt x="0" y="0"/>
                  </a:lnTo>
                  <a:lnTo>
                    <a:pt x="0" y="33185"/>
                  </a:lnTo>
                  <a:lnTo>
                    <a:pt x="99505" y="33185"/>
                  </a:lnTo>
                  <a:lnTo>
                    <a:pt x="99505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2131" y="3688990"/>
              <a:ext cx="99695" cy="33655"/>
            </a:xfrm>
            <a:custGeom>
              <a:avLst/>
              <a:gdLst/>
              <a:ahLst/>
              <a:cxnLst/>
              <a:rect l="l" t="t" r="r" b="b"/>
              <a:pathLst>
                <a:path w="99694" h="33654">
                  <a:moveTo>
                    <a:pt x="0" y="33185"/>
                  </a:moveTo>
                  <a:lnTo>
                    <a:pt x="99505" y="33185"/>
                  </a:lnTo>
                  <a:lnTo>
                    <a:pt x="99505" y="0"/>
                  </a:lnTo>
                  <a:lnTo>
                    <a:pt x="0" y="0"/>
                  </a:lnTo>
                  <a:lnTo>
                    <a:pt x="0" y="33185"/>
                  </a:lnTo>
                </a:path>
              </a:pathLst>
            </a:custGeom>
            <a:ln w="967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9801" y="3800286"/>
              <a:ext cx="103495" cy="1035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6376" y="3507558"/>
              <a:ext cx="103488" cy="1035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37524" y="3688990"/>
              <a:ext cx="99695" cy="33655"/>
            </a:xfrm>
            <a:custGeom>
              <a:avLst/>
              <a:gdLst/>
              <a:ahLst/>
              <a:cxnLst/>
              <a:rect l="l" t="t" r="r" b="b"/>
              <a:pathLst>
                <a:path w="99694" h="33654">
                  <a:moveTo>
                    <a:pt x="99505" y="0"/>
                  </a:moveTo>
                  <a:lnTo>
                    <a:pt x="0" y="0"/>
                  </a:lnTo>
                  <a:lnTo>
                    <a:pt x="0" y="33185"/>
                  </a:lnTo>
                  <a:lnTo>
                    <a:pt x="99505" y="33185"/>
                  </a:lnTo>
                  <a:lnTo>
                    <a:pt x="99505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37524" y="3688990"/>
              <a:ext cx="99695" cy="33655"/>
            </a:xfrm>
            <a:custGeom>
              <a:avLst/>
              <a:gdLst/>
              <a:ahLst/>
              <a:cxnLst/>
              <a:rect l="l" t="t" r="r" b="b"/>
              <a:pathLst>
                <a:path w="99694" h="33654">
                  <a:moveTo>
                    <a:pt x="0" y="0"/>
                  </a:moveTo>
                  <a:lnTo>
                    <a:pt x="99505" y="0"/>
                  </a:lnTo>
                  <a:lnTo>
                    <a:pt x="99505" y="33185"/>
                  </a:lnTo>
                  <a:lnTo>
                    <a:pt x="0" y="33185"/>
                  </a:lnTo>
                  <a:lnTo>
                    <a:pt x="0" y="0"/>
                  </a:lnTo>
                </a:path>
              </a:pathLst>
            </a:custGeom>
            <a:ln w="967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8933" y="3755645"/>
              <a:ext cx="567055" cy="315595"/>
            </a:xfrm>
            <a:custGeom>
              <a:avLst/>
              <a:gdLst/>
              <a:ahLst/>
              <a:cxnLst/>
              <a:rect l="l" t="t" r="r" b="b"/>
              <a:pathLst>
                <a:path w="567055" h="315595">
                  <a:moveTo>
                    <a:pt x="89242" y="116213"/>
                  </a:moveTo>
                  <a:lnTo>
                    <a:pt x="40007" y="134439"/>
                  </a:lnTo>
                  <a:lnTo>
                    <a:pt x="6723" y="176724"/>
                  </a:lnTo>
                  <a:lnTo>
                    <a:pt x="0" y="202663"/>
                  </a:lnTo>
                  <a:lnTo>
                    <a:pt x="72" y="209790"/>
                  </a:lnTo>
                  <a:lnTo>
                    <a:pt x="30665" y="254351"/>
                  </a:lnTo>
                  <a:lnTo>
                    <a:pt x="60144" y="287224"/>
                  </a:lnTo>
                  <a:lnTo>
                    <a:pt x="89546" y="313573"/>
                  </a:lnTo>
                  <a:lnTo>
                    <a:pt x="490375" y="314974"/>
                  </a:lnTo>
                  <a:lnTo>
                    <a:pt x="520719" y="308104"/>
                  </a:lnTo>
                  <a:lnTo>
                    <a:pt x="545310" y="290500"/>
                  </a:lnTo>
                  <a:lnTo>
                    <a:pt x="561506" y="264808"/>
                  </a:lnTo>
                  <a:lnTo>
                    <a:pt x="566663" y="233670"/>
                  </a:lnTo>
                  <a:lnTo>
                    <a:pt x="559796" y="203428"/>
                  </a:lnTo>
                  <a:lnTo>
                    <a:pt x="542201" y="179018"/>
                  </a:lnTo>
                  <a:lnTo>
                    <a:pt x="516521" y="162854"/>
                  </a:lnTo>
                  <a:lnTo>
                    <a:pt x="490086" y="158174"/>
                  </a:lnTo>
                  <a:lnTo>
                    <a:pt x="472961" y="158174"/>
                  </a:lnTo>
                  <a:lnTo>
                    <a:pt x="472961" y="157344"/>
                  </a:lnTo>
                  <a:lnTo>
                    <a:pt x="470215" y="134037"/>
                  </a:lnTo>
                  <a:lnTo>
                    <a:pt x="464159" y="117522"/>
                  </a:lnTo>
                  <a:lnTo>
                    <a:pt x="115570" y="117522"/>
                  </a:lnTo>
                  <a:lnTo>
                    <a:pt x="89242" y="116213"/>
                  </a:lnTo>
                  <a:close/>
                </a:path>
                <a:path w="567055" h="315595">
                  <a:moveTo>
                    <a:pt x="485400" y="157344"/>
                  </a:moveTo>
                  <a:lnTo>
                    <a:pt x="477107" y="157344"/>
                  </a:lnTo>
                  <a:lnTo>
                    <a:pt x="472961" y="158174"/>
                  </a:lnTo>
                  <a:lnTo>
                    <a:pt x="490086" y="158174"/>
                  </a:lnTo>
                  <a:lnTo>
                    <a:pt x="485400" y="157344"/>
                  </a:lnTo>
                  <a:close/>
                </a:path>
                <a:path w="567055" h="315595">
                  <a:moveTo>
                    <a:pt x="247376" y="0"/>
                  </a:moveTo>
                  <a:lnTo>
                    <a:pt x="207612" y="3033"/>
                  </a:lnTo>
                  <a:lnTo>
                    <a:pt x="171075" y="18472"/>
                  </a:lnTo>
                  <a:lnTo>
                    <a:pt x="142312" y="44411"/>
                  </a:lnTo>
                  <a:lnTo>
                    <a:pt x="123188" y="78283"/>
                  </a:lnTo>
                  <a:lnTo>
                    <a:pt x="115570" y="117522"/>
                  </a:lnTo>
                  <a:lnTo>
                    <a:pt x="464159" y="117522"/>
                  </a:lnTo>
                  <a:lnTo>
                    <a:pt x="431501" y="76870"/>
                  </a:lnTo>
                  <a:lnTo>
                    <a:pt x="341945" y="62766"/>
                  </a:lnTo>
                  <a:lnTo>
                    <a:pt x="317574" y="31266"/>
                  </a:lnTo>
                  <a:lnTo>
                    <a:pt x="285040" y="9877"/>
                  </a:lnTo>
                  <a:lnTo>
                    <a:pt x="247376" y="0"/>
                  </a:lnTo>
                  <a:close/>
                </a:path>
                <a:path w="567055" h="315595">
                  <a:moveTo>
                    <a:pt x="365267" y="58087"/>
                  </a:moveTo>
                  <a:lnTo>
                    <a:pt x="341945" y="62766"/>
                  </a:lnTo>
                  <a:lnTo>
                    <a:pt x="402253" y="62766"/>
                  </a:lnTo>
                  <a:lnTo>
                    <a:pt x="388589" y="58929"/>
                  </a:lnTo>
                  <a:lnTo>
                    <a:pt x="365267" y="58087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8933" y="3755645"/>
              <a:ext cx="567055" cy="315595"/>
            </a:xfrm>
            <a:custGeom>
              <a:avLst/>
              <a:gdLst/>
              <a:ahLst/>
              <a:cxnLst/>
              <a:rect l="l" t="t" r="r" b="b"/>
              <a:pathLst>
                <a:path w="567055" h="315595">
                  <a:moveTo>
                    <a:pt x="485400" y="157344"/>
                  </a:moveTo>
                  <a:lnTo>
                    <a:pt x="481253" y="157344"/>
                  </a:lnTo>
                  <a:lnTo>
                    <a:pt x="477107" y="157344"/>
                  </a:lnTo>
                  <a:lnTo>
                    <a:pt x="472961" y="158174"/>
                  </a:lnTo>
                  <a:lnTo>
                    <a:pt x="472961" y="157344"/>
                  </a:lnTo>
                  <a:lnTo>
                    <a:pt x="462182" y="112129"/>
                  </a:lnTo>
                  <a:lnTo>
                    <a:pt x="431501" y="76870"/>
                  </a:lnTo>
                  <a:lnTo>
                    <a:pt x="388589" y="58929"/>
                  </a:lnTo>
                  <a:lnTo>
                    <a:pt x="365267" y="58087"/>
                  </a:lnTo>
                  <a:lnTo>
                    <a:pt x="341945" y="62766"/>
                  </a:lnTo>
                  <a:lnTo>
                    <a:pt x="317574" y="31266"/>
                  </a:lnTo>
                  <a:lnTo>
                    <a:pt x="285040" y="9877"/>
                  </a:lnTo>
                  <a:lnTo>
                    <a:pt x="247376" y="0"/>
                  </a:lnTo>
                  <a:lnTo>
                    <a:pt x="207612" y="3033"/>
                  </a:lnTo>
                  <a:lnTo>
                    <a:pt x="171075" y="18472"/>
                  </a:lnTo>
                  <a:lnTo>
                    <a:pt x="142312" y="44411"/>
                  </a:lnTo>
                  <a:lnTo>
                    <a:pt x="123188" y="78283"/>
                  </a:lnTo>
                  <a:lnTo>
                    <a:pt x="115570" y="117522"/>
                  </a:lnTo>
                  <a:lnTo>
                    <a:pt x="89242" y="116213"/>
                  </a:lnTo>
                  <a:lnTo>
                    <a:pt x="40007" y="134439"/>
                  </a:lnTo>
                  <a:lnTo>
                    <a:pt x="6723" y="176724"/>
                  </a:lnTo>
                  <a:lnTo>
                    <a:pt x="0" y="202663"/>
                  </a:lnTo>
                  <a:lnTo>
                    <a:pt x="72" y="209790"/>
                  </a:lnTo>
                </a:path>
                <a:path w="567055" h="315595">
                  <a:moveTo>
                    <a:pt x="89546" y="313573"/>
                  </a:moveTo>
                  <a:lnTo>
                    <a:pt x="92352" y="314145"/>
                  </a:lnTo>
                  <a:lnTo>
                    <a:pt x="490375" y="314974"/>
                  </a:lnTo>
                  <a:lnTo>
                    <a:pt x="520719" y="308104"/>
                  </a:lnTo>
                  <a:lnTo>
                    <a:pt x="545310" y="290500"/>
                  </a:lnTo>
                  <a:lnTo>
                    <a:pt x="561506" y="264808"/>
                  </a:lnTo>
                  <a:lnTo>
                    <a:pt x="566663" y="233670"/>
                  </a:lnTo>
                  <a:lnTo>
                    <a:pt x="559796" y="203428"/>
                  </a:lnTo>
                  <a:lnTo>
                    <a:pt x="542201" y="179018"/>
                  </a:lnTo>
                  <a:lnTo>
                    <a:pt x="516521" y="162854"/>
                  </a:lnTo>
                  <a:lnTo>
                    <a:pt x="485400" y="157344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0522" y="3581553"/>
              <a:ext cx="247611" cy="2426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70522" y="3581553"/>
              <a:ext cx="247650" cy="243204"/>
            </a:xfrm>
            <a:custGeom>
              <a:avLst/>
              <a:gdLst/>
              <a:ahLst/>
              <a:cxnLst/>
              <a:rect l="l" t="t" r="r" b="b"/>
              <a:pathLst>
                <a:path w="247650" h="243204">
                  <a:moveTo>
                    <a:pt x="6309" y="163852"/>
                  </a:moveTo>
                  <a:lnTo>
                    <a:pt x="17309" y="171292"/>
                  </a:lnTo>
                  <a:lnTo>
                    <a:pt x="27765" y="179822"/>
                  </a:lnTo>
                  <a:lnTo>
                    <a:pt x="37444" y="189285"/>
                  </a:lnTo>
                  <a:lnTo>
                    <a:pt x="46112" y="199526"/>
                  </a:lnTo>
                  <a:lnTo>
                    <a:pt x="78101" y="199617"/>
                  </a:lnTo>
                  <a:lnTo>
                    <a:pt x="108614" y="207096"/>
                  </a:lnTo>
                  <a:lnTo>
                    <a:pt x="136483" y="221576"/>
                  </a:lnTo>
                  <a:lnTo>
                    <a:pt x="160543" y="242667"/>
                  </a:lnTo>
                  <a:lnTo>
                    <a:pt x="193854" y="226631"/>
                  </a:lnTo>
                  <a:lnTo>
                    <a:pt x="220558" y="202118"/>
                  </a:lnTo>
                  <a:lnTo>
                    <a:pt x="239021" y="170917"/>
                  </a:lnTo>
                  <a:lnTo>
                    <a:pt x="247611" y="134815"/>
                  </a:lnTo>
                  <a:lnTo>
                    <a:pt x="245162" y="97676"/>
                  </a:lnTo>
                  <a:lnTo>
                    <a:pt x="210413" y="34598"/>
                  </a:lnTo>
                  <a:lnTo>
                    <a:pt x="145410" y="985"/>
                  </a:lnTo>
                  <a:lnTo>
                    <a:pt x="109132" y="0"/>
                  </a:lnTo>
                  <a:lnTo>
                    <a:pt x="74098" y="9592"/>
                  </a:lnTo>
                  <a:lnTo>
                    <a:pt x="42795" y="29451"/>
                  </a:lnTo>
                  <a:lnTo>
                    <a:pt x="18786" y="57685"/>
                  </a:lnTo>
                  <a:lnTo>
                    <a:pt x="4340" y="91052"/>
                  </a:lnTo>
                  <a:lnTo>
                    <a:pt x="0" y="127218"/>
                  </a:lnTo>
                  <a:lnTo>
                    <a:pt x="6309" y="163852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1128" y="3355466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0" y="402717"/>
                  </a:moveTo>
                  <a:lnTo>
                    <a:pt x="2709" y="355735"/>
                  </a:lnTo>
                  <a:lnTo>
                    <a:pt x="10635" y="310349"/>
                  </a:lnTo>
                  <a:lnTo>
                    <a:pt x="23477" y="266861"/>
                  </a:lnTo>
                  <a:lnTo>
                    <a:pt x="40931" y="225573"/>
                  </a:lnTo>
                  <a:lnTo>
                    <a:pt x="62696" y="186785"/>
                  </a:lnTo>
                  <a:lnTo>
                    <a:pt x="88470" y="150800"/>
                  </a:lnTo>
                  <a:lnTo>
                    <a:pt x="117949" y="117919"/>
                  </a:lnTo>
                  <a:lnTo>
                    <a:pt x="150833" y="88444"/>
                  </a:lnTo>
                  <a:lnTo>
                    <a:pt x="186818" y="62676"/>
                  </a:lnTo>
                  <a:lnTo>
                    <a:pt x="225602" y="40916"/>
                  </a:lnTo>
                  <a:lnTo>
                    <a:pt x="266884" y="23468"/>
                  </a:lnTo>
                  <a:lnTo>
                    <a:pt x="310361" y="10631"/>
                  </a:lnTo>
                  <a:lnTo>
                    <a:pt x="355731" y="2708"/>
                  </a:lnTo>
                  <a:lnTo>
                    <a:pt x="402691" y="0"/>
                  </a:lnTo>
                  <a:lnTo>
                    <a:pt x="449660" y="2708"/>
                  </a:lnTo>
                  <a:lnTo>
                    <a:pt x="495035" y="10631"/>
                  </a:lnTo>
                  <a:lnTo>
                    <a:pt x="538514" y="23468"/>
                  </a:lnTo>
                  <a:lnTo>
                    <a:pt x="579795" y="40916"/>
                  </a:lnTo>
                  <a:lnTo>
                    <a:pt x="618576" y="62676"/>
                  </a:lnTo>
                  <a:lnTo>
                    <a:pt x="654556" y="88444"/>
                  </a:lnTo>
                  <a:lnTo>
                    <a:pt x="687433" y="117919"/>
                  </a:lnTo>
                  <a:lnTo>
                    <a:pt x="716905" y="150800"/>
                  </a:lnTo>
                  <a:lnTo>
                    <a:pt x="742671" y="186785"/>
                  </a:lnTo>
                  <a:lnTo>
                    <a:pt x="764429" y="225573"/>
                  </a:lnTo>
                  <a:lnTo>
                    <a:pt x="781877" y="266861"/>
                  </a:lnTo>
                  <a:lnTo>
                    <a:pt x="794713" y="310349"/>
                  </a:lnTo>
                  <a:lnTo>
                    <a:pt x="802637" y="355735"/>
                  </a:lnTo>
                  <a:lnTo>
                    <a:pt x="805345" y="402717"/>
                  </a:lnTo>
                  <a:lnTo>
                    <a:pt x="802637" y="449673"/>
                  </a:lnTo>
                  <a:lnTo>
                    <a:pt x="794713" y="495037"/>
                  </a:lnTo>
                  <a:lnTo>
                    <a:pt x="781877" y="538506"/>
                  </a:lnTo>
                  <a:lnTo>
                    <a:pt x="764429" y="579780"/>
                  </a:lnTo>
                  <a:lnTo>
                    <a:pt x="742671" y="618555"/>
                  </a:lnTo>
                  <a:lnTo>
                    <a:pt x="716905" y="654530"/>
                  </a:lnTo>
                  <a:lnTo>
                    <a:pt x="687433" y="687403"/>
                  </a:lnTo>
                  <a:lnTo>
                    <a:pt x="654556" y="716872"/>
                  </a:lnTo>
                  <a:lnTo>
                    <a:pt x="618576" y="742636"/>
                  </a:lnTo>
                  <a:lnTo>
                    <a:pt x="579795" y="764393"/>
                  </a:lnTo>
                  <a:lnTo>
                    <a:pt x="538514" y="781840"/>
                  </a:lnTo>
                  <a:lnTo>
                    <a:pt x="495035" y="794676"/>
                  </a:lnTo>
                  <a:lnTo>
                    <a:pt x="449660" y="802598"/>
                  </a:lnTo>
                  <a:lnTo>
                    <a:pt x="402691" y="805307"/>
                  </a:lnTo>
                  <a:lnTo>
                    <a:pt x="355731" y="802598"/>
                  </a:lnTo>
                  <a:lnTo>
                    <a:pt x="310361" y="794676"/>
                  </a:lnTo>
                  <a:lnTo>
                    <a:pt x="266884" y="781840"/>
                  </a:lnTo>
                  <a:lnTo>
                    <a:pt x="225602" y="764393"/>
                  </a:lnTo>
                  <a:lnTo>
                    <a:pt x="186818" y="742636"/>
                  </a:lnTo>
                  <a:lnTo>
                    <a:pt x="150833" y="716872"/>
                  </a:lnTo>
                  <a:lnTo>
                    <a:pt x="117949" y="687403"/>
                  </a:lnTo>
                  <a:lnTo>
                    <a:pt x="88470" y="654530"/>
                  </a:lnTo>
                  <a:lnTo>
                    <a:pt x="62696" y="618555"/>
                  </a:lnTo>
                  <a:lnTo>
                    <a:pt x="40931" y="579780"/>
                  </a:lnTo>
                  <a:lnTo>
                    <a:pt x="23477" y="538506"/>
                  </a:lnTo>
                  <a:lnTo>
                    <a:pt x="10635" y="495037"/>
                  </a:lnTo>
                  <a:lnTo>
                    <a:pt x="2709" y="449673"/>
                  </a:lnTo>
                  <a:lnTo>
                    <a:pt x="0" y="402717"/>
                  </a:lnTo>
                  <a:close/>
                </a:path>
              </a:pathLst>
            </a:custGeom>
            <a:ln w="12700">
              <a:solidFill>
                <a:srgbClr val="DA57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694778" y="4355846"/>
            <a:ext cx="10797540" cy="818515"/>
            <a:chOff x="694778" y="4355846"/>
            <a:chExt cx="10797540" cy="81851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328" y="4358640"/>
              <a:ext cx="10391394" cy="8100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1088" y="4574593"/>
              <a:ext cx="403860" cy="382905"/>
            </a:xfrm>
            <a:custGeom>
              <a:avLst/>
              <a:gdLst/>
              <a:ahLst/>
              <a:cxnLst/>
              <a:rect l="l" t="t" r="r" b="b"/>
              <a:pathLst>
                <a:path w="403859" h="382904">
                  <a:moveTo>
                    <a:pt x="357391" y="0"/>
                  </a:moveTo>
                  <a:lnTo>
                    <a:pt x="335955" y="49370"/>
                  </a:lnTo>
                  <a:lnTo>
                    <a:pt x="313044" y="94639"/>
                  </a:lnTo>
                  <a:lnTo>
                    <a:pt x="288566" y="135852"/>
                  </a:lnTo>
                  <a:lnTo>
                    <a:pt x="262431" y="173054"/>
                  </a:lnTo>
                  <a:lnTo>
                    <a:pt x="234545" y="206293"/>
                  </a:lnTo>
                  <a:lnTo>
                    <a:pt x="204816" y="235615"/>
                  </a:lnTo>
                  <a:lnTo>
                    <a:pt x="170227" y="204554"/>
                  </a:lnTo>
                  <a:lnTo>
                    <a:pt x="138724" y="170473"/>
                  </a:lnTo>
                  <a:lnTo>
                    <a:pt x="110492" y="133674"/>
                  </a:lnTo>
                  <a:lnTo>
                    <a:pt x="85716" y="94455"/>
                  </a:lnTo>
                  <a:lnTo>
                    <a:pt x="64578" y="53115"/>
                  </a:lnTo>
                  <a:lnTo>
                    <a:pt x="47265" y="9955"/>
                  </a:lnTo>
                  <a:lnTo>
                    <a:pt x="0" y="26548"/>
                  </a:lnTo>
                  <a:lnTo>
                    <a:pt x="18499" y="71847"/>
                  </a:lnTo>
                  <a:lnTo>
                    <a:pt x="40754" y="115441"/>
                  </a:lnTo>
                  <a:lnTo>
                    <a:pt x="66648" y="157007"/>
                  </a:lnTo>
                  <a:lnTo>
                    <a:pt x="96066" y="196223"/>
                  </a:lnTo>
                  <a:lnTo>
                    <a:pt x="128893" y="232765"/>
                  </a:lnTo>
                  <a:lnTo>
                    <a:pt x="165013" y="266311"/>
                  </a:lnTo>
                  <a:lnTo>
                    <a:pt x="129137" y="287933"/>
                  </a:lnTo>
                  <a:lnTo>
                    <a:pt x="91317" y="305511"/>
                  </a:lnTo>
                  <a:lnTo>
                    <a:pt x="51787" y="319045"/>
                  </a:lnTo>
                  <a:lnTo>
                    <a:pt x="10779" y="328534"/>
                  </a:lnTo>
                  <a:lnTo>
                    <a:pt x="19901" y="377482"/>
                  </a:lnTo>
                  <a:lnTo>
                    <a:pt x="69563" y="365984"/>
                  </a:lnTo>
                  <a:lnTo>
                    <a:pt x="117437" y="348963"/>
                  </a:lnTo>
                  <a:lnTo>
                    <a:pt x="162979" y="326498"/>
                  </a:lnTo>
                  <a:lnTo>
                    <a:pt x="205645" y="298667"/>
                  </a:lnTo>
                  <a:lnTo>
                    <a:pt x="262615" y="335093"/>
                  </a:lnTo>
                  <a:lnTo>
                    <a:pt x="315620" y="361097"/>
                  </a:lnTo>
                  <a:lnTo>
                    <a:pt x="361317" y="376834"/>
                  </a:lnTo>
                  <a:lnTo>
                    <a:pt x="396364" y="382460"/>
                  </a:lnTo>
                  <a:lnTo>
                    <a:pt x="398023" y="332682"/>
                  </a:lnTo>
                  <a:lnTo>
                    <a:pt x="373833" y="328248"/>
                  </a:lnTo>
                  <a:lnTo>
                    <a:pt x="338216" y="315882"/>
                  </a:lnTo>
                  <a:lnTo>
                    <a:pt x="294358" y="295115"/>
                  </a:lnTo>
                  <a:lnTo>
                    <a:pt x="245447" y="265482"/>
                  </a:lnTo>
                  <a:lnTo>
                    <a:pt x="276124" y="233744"/>
                  </a:lnTo>
                  <a:lnTo>
                    <a:pt x="305120" y="198251"/>
                  </a:lnTo>
                  <a:lnTo>
                    <a:pt x="332411" y="158978"/>
                  </a:lnTo>
                  <a:lnTo>
                    <a:pt x="357975" y="115902"/>
                  </a:lnTo>
                  <a:lnTo>
                    <a:pt x="381788" y="69001"/>
                  </a:lnTo>
                  <a:lnTo>
                    <a:pt x="403827" y="18251"/>
                  </a:lnTo>
                  <a:lnTo>
                    <a:pt x="357391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91088" y="4574593"/>
              <a:ext cx="403860" cy="382905"/>
            </a:xfrm>
            <a:custGeom>
              <a:avLst/>
              <a:gdLst/>
              <a:ahLst/>
              <a:cxnLst/>
              <a:rect l="l" t="t" r="r" b="b"/>
              <a:pathLst>
                <a:path w="403859" h="382904">
                  <a:moveTo>
                    <a:pt x="403827" y="18251"/>
                  </a:moveTo>
                  <a:lnTo>
                    <a:pt x="357391" y="0"/>
                  </a:lnTo>
                  <a:lnTo>
                    <a:pt x="335955" y="49370"/>
                  </a:lnTo>
                  <a:lnTo>
                    <a:pt x="313044" y="94639"/>
                  </a:lnTo>
                  <a:lnTo>
                    <a:pt x="288566" y="135852"/>
                  </a:lnTo>
                  <a:lnTo>
                    <a:pt x="262431" y="173054"/>
                  </a:lnTo>
                  <a:lnTo>
                    <a:pt x="234545" y="206293"/>
                  </a:lnTo>
                  <a:lnTo>
                    <a:pt x="204816" y="235615"/>
                  </a:lnTo>
                  <a:lnTo>
                    <a:pt x="170227" y="204554"/>
                  </a:lnTo>
                  <a:lnTo>
                    <a:pt x="138724" y="170473"/>
                  </a:lnTo>
                  <a:lnTo>
                    <a:pt x="110492" y="133674"/>
                  </a:lnTo>
                  <a:lnTo>
                    <a:pt x="85716" y="94455"/>
                  </a:lnTo>
                  <a:lnTo>
                    <a:pt x="64578" y="53115"/>
                  </a:lnTo>
                  <a:lnTo>
                    <a:pt x="47265" y="9955"/>
                  </a:lnTo>
                  <a:lnTo>
                    <a:pt x="0" y="26548"/>
                  </a:lnTo>
                  <a:lnTo>
                    <a:pt x="18499" y="71847"/>
                  </a:lnTo>
                  <a:lnTo>
                    <a:pt x="40754" y="115441"/>
                  </a:lnTo>
                  <a:lnTo>
                    <a:pt x="66648" y="157007"/>
                  </a:lnTo>
                  <a:lnTo>
                    <a:pt x="96066" y="196223"/>
                  </a:lnTo>
                  <a:lnTo>
                    <a:pt x="128893" y="232765"/>
                  </a:lnTo>
                  <a:lnTo>
                    <a:pt x="165013" y="266311"/>
                  </a:lnTo>
                  <a:lnTo>
                    <a:pt x="129137" y="287933"/>
                  </a:lnTo>
                  <a:lnTo>
                    <a:pt x="91317" y="305511"/>
                  </a:lnTo>
                  <a:lnTo>
                    <a:pt x="51787" y="319045"/>
                  </a:lnTo>
                  <a:lnTo>
                    <a:pt x="10779" y="328534"/>
                  </a:lnTo>
                  <a:lnTo>
                    <a:pt x="19901" y="377482"/>
                  </a:lnTo>
                  <a:lnTo>
                    <a:pt x="69563" y="365984"/>
                  </a:lnTo>
                  <a:lnTo>
                    <a:pt x="117437" y="348963"/>
                  </a:lnTo>
                  <a:lnTo>
                    <a:pt x="162979" y="326498"/>
                  </a:lnTo>
                  <a:lnTo>
                    <a:pt x="205645" y="298667"/>
                  </a:lnTo>
                  <a:lnTo>
                    <a:pt x="262615" y="335093"/>
                  </a:lnTo>
                  <a:lnTo>
                    <a:pt x="315620" y="361097"/>
                  </a:lnTo>
                  <a:lnTo>
                    <a:pt x="361317" y="376834"/>
                  </a:lnTo>
                  <a:lnTo>
                    <a:pt x="396364" y="382460"/>
                  </a:lnTo>
                  <a:lnTo>
                    <a:pt x="398023" y="332682"/>
                  </a:lnTo>
                  <a:lnTo>
                    <a:pt x="373833" y="328248"/>
                  </a:lnTo>
                  <a:lnTo>
                    <a:pt x="338216" y="315882"/>
                  </a:lnTo>
                  <a:lnTo>
                    <a:pt x="294358" y="295115"/>
                  </a:lnTo>
                  <a:lnTo>
                    <a:pt x="245447" y="265482"/>
                  </a:lnTo>
                  <a:lnTo>
                    <a:pt x="276124" y="233744"/>
                  </a:lnTo>
                  <a:lnTo>
                    <a:pt x="305120" y="198251"/>
                  </a:lnTo>
                  <a:lnTo>
                    <a:pt x="332411" y="158978"/>
                  </a:lnTo>
                  <a:lnTo>
                    <a:pt x="357975" y="115902"/>
                  </a:lnTo>
                  <a:lnTo>
                    <a:pt x="381788" y="69001"/>
                  </a:lnTo>
                  <a:lnTo>
                    <a:pt x="403827" y="18251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3703" y="4454589"/>
              <a:ext cx="639445" cy="640080"/>
            </a:xfrm>
            <a:custGeom>
              <a:avLst/>
              <a:gdLst/>
              <a:ahLst/>
              <a:cxnLst/>
              <a:rect l="l" t="t" r="r" b="b"/>
              <a:pathLst>
                <a:path w="639444" h="640079">
                  <a:moveTo>
                    <a:pt x="79142" y="486700"/>
                  </a:moveTo>
                  <a:lnTo>
                    <a:pt x="0" y="566690"/>
                  </a:lnTo>
                  <a:lnTo>
                    <a:pt x="25375" y="594993"/>
                  </a:lnTo>
                  <a:lnTo>
                    <a:pt x="58258" y="624469"/>
                  </a:lnTo>
                  <a:lnTo>
                    <a:pt x="79971" y="640017"/>
                  </a:lnTo>
                  <a:lnTo>
                    <a:pt x="79971" y="593722"/>
                  </a:lnTo>
                  <a:lnTo>
                    <a:pt x="594085" y="593722"/>
                  </a:lnTo>
                  <a:lnTo>
                    <a:pt x="594085" y="543944"/>
                  </a:lnTo>
                  <a:lnTo>
                    <a:pt x="79142" y="543944"/>
                  </a:lnTo>
                  <a:lnTo>
                    <a:pt x="79142" y="486700"/>
                  </a:lnTo>
                  <a:close/>
                </a:path>
                <a:path w="639444" h="640079">
                  <a:moveTo>
                    <a:pt x="566399" y="0"/>
                  </a:moveTo>
                  <a:lnTo>
                    <a:pt x="487116" y="78521"/>
                  </a:lnTo>
                  <a:lnTo>
                    <a:pt x="544332" y="79351"/>
                  </a:lnTo>
                  <a:lnTo>
                    <a:pt x="544332" y="543944"/>
                  </a:lnTo>
                  <a:lnTo>
                    <a:pt x="594085" y="543944"/>
                  </a:lnTo>
                  <a:lnTo>
                    <a:pt x="594084" y="79351"/>
                  </a:lnTo>
                  <a:lnTo>
                    <a:pt x="639349" y="79351"/>
                  </a:lnTo>
                  <a:lnTo>
                    <a:pt x="624331" y="58383"/>
                  </a:lnTo>
                  <a:lnTo>
                    <a:pt x="594859" y="25509"/>
                  </a:lnTo>
                  <a:lnTo>
                    <a:pt x="566399" y="0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3703" y="4454589"/>
              <a:ext cx="639445" cy="640080"/>
            </a:xfrm>
            <a:custGeom>
              <a:avLst/>
              <a:gdLst/>
              <a:ahLst/>
              <a:cxnLst/>
              <a:rect l="l" t="t" r="r" b="b"/>
              <a:pathLst>
                <a:path w="639444" h="640079">
                  <a:moveTo>
                    <a:pt x="79971" y="593722"/>
                  </a:moveTo>
                  <a:lnTo>
                    <a:pt x="594085" y="593722"/>
                  </a:lnTo>
                  <a:lnTo>
                    <a:pt x="594085" y="79351"/>
                  </a:lnTo>
                  <a:lnTo>
                    <a:pt x="596572" y="79351"/>
                  </a:lnTo>
                  <a:lnTo>
                    <a:pt x="639349" y="79351"/>
                  </a:lnTo>
                </a:path>
                <a:path w="639444" h="640079">
                  <a:moveTo>
                    <a:pt x="566399" y="0"/>
                  </a:moveTo>
                  <a:lnTo>
                    <a:pt x="487116" y="78521"/>
                  </a:lnTo>
                  <a:lnTo>
                    <a:pt x="544332" y="79351"/>
                  </a:lnTo>
                  <a:lnTo>
                    <a:pt x="544332" y="543944"/>
                  </a:lnTo>
                  <a:lnTo>
                    <a:pt x="79142" y="543944"/>
                  </a:lnTo>
                  <a:lnTo>
                    <a:pt x="79142" y="486700"/>
                  </a:lnTo>
                  <a:lnTo>
                    <a:pt x="0" y="566690"/>
                  </a:lnTo>
                </a:path>
                <a:path w="639444" h="640079">
                  <a:moveTo>
                    <a:pt x="79971" y="640017"/>
                  </a:moveTo>
                  <a:lnTo>
                    <a:pt x="79971" y="593722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01128" y="4362196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0" y="402589"/>
                  </a:moveTo>
                  <a:lnTo>
                    <a:pt x="2709" y="355633"/>
                  </a:lnTo>
                  <a:lnTo>
                    <a:pt x="10635" y="310269"/>
                  </a:lnTo>
                  <a:lnTo>
                    <a:pt x="23477" y="266800"/>
                  </a:lnTo>
                  <a:lnTo>
                    <a:pt x="40931" y="225526"/>
                  </a:lnTo>
                  <a:lnTo>
                    <a:pt x="62696" y="186751"/>
                  </a:lnTo>
                  <a:lnTo>
                    <a:pt x="88470" y="150776"/>
                  </a:lnTo>
                  <a:lnTo>
                    <a:pt x="117949" y="117903"/>
                  </a:lnTo>
                  <a:lnTo>
                    <a:pt x="150833" y="88434"/>
                  </a:lnTo>
                  <a:lnTo>
                    <a:pt x="186818" y="62670"/>
                  </a:lnTo>
                  <a:lnTo>
                    <a:pt x="225602" y="40913"/>
                  </a:lnTo>
                  <a:lnTo>
                    <a:pt x="266884" y="23466"/>
                  </a:lnTo>
                  <a:lnTo>
                    <a:pt x="310361" y="10630"/>
                  </a:lnTo>
                  <a:lnTo>
                    <a:pt x="355731" y="2708"/>
                  </a:lnTo>
                  <a:lnTo>
                    <a:pt x="402691" y="0"/>
                  </a:lnTo>
                  <a:lnTo>
                    <a:pt x="449660" y="2708"/>
                  </a:lnTo>
                  <a:lnTo>
                    <a:pt x="495035" y="10630"/>
                  </a:lnTo>
                  <a:lnTo>
                    <a:pt x="538514" y="23466"/>
                  </a:lnTo>
                  <a:lnTo>
                    <a:pt x="579795" y="40913"/>
                  </a:lnTo>
                  <a:lnTo>
                    <a:pt x="618576" y="62670"/>
                  </a:lnTo>
                  <a:lnTo>
                    <a:pt x="654556" y="88434"/>
                  </a:lnTo>
                  <a:lnTo>
                    <a:pt x="687433" y="117903"/>
                  </a:lnTo>
                  <a:lnTo>
                    <a:pt x="716905" y="150776"/>
                  </a:lnTo>
                  <a:lnTo>
                    <a:pt x="742671" y="186751"/>
                  </a:lnTo>
                  <a:lnTo>
                    <a:pt x="764429" y="225526"/>
                  </a:lnTo>
                  <a:lnTo>
                    <a:pt x="781877" y="266800"/>
                  </a:lnTo>
                  <a:lnTo>
                    <a:pt x="794713" y="310269"/>
                  </a:lnTo>
                  <a:lnTo>
                    <a:pt x="802637" y="355633"/>
                  </a:lnTo>
                  <a:lnTo>
                    <a:pt x="805345" y="402589"/>
                  </a:lnTo>
                  <a:lnTo>
                    <a:pt x="802637" y="449571"/>
                  </a:lnTo>
                  <a:lnTo>
                    <a:pt x="794713" y="494957"/>
                  </a:lnTo>
                  <a:lnTo>
                    <a:pt x="781877" y="538445"/>
                  </a:lnTo>
                  <a:lnTo>
                    <a:pt x="764429" y="579733"/>
                  </a:lnTo>
                  <a:lnTo>
                    <a:pt x="742671" y="618521"/>
                  </a:lnTo>
                  <a:lnTo>
                    <a:pt x="716905" y="654506"/>
                  </a:lnTo>
                  <a:lnTo>
                    <a:pt x="687433" y="687387"/>
                  </a:lnTo>
                  <a:lnTo>
                    <a:pt x="654556" y="716862"/>
                  </a:lnTo>
                  <a:lnTo>
                    <a:pt x="618576" y="742630"/>
                  </a:lnTo>
                  <a:lnTo>
                    <a:pt x="579795" y="764390"/>
                  </a:lnTo>
                  <a:lnTo>
                    <a:pt x="538514" y="781838"/>
                  </a:lnTo>
                  <a:lnTo>
                    <a:pt x="495035" y="794675"/>
                  </a:lnTo>
                  <a:lnTo>
                    <a:pt x="449660" y="802598"/>
                  </a:lnTo>
                  <a:lnTo>
                    <a:pt x="402691" y="805306"/>
                  </a:lnTo>
                  <a:lnTo>
                    <a:pt x="355731" y="802598"/>
                  </a:lnTo>
                  <a:lnTo>
                    <a:pt x="310361" y="794675"/>
                  </a:lnTo>
                  <a:lnTo>
                    <a:pt x="266884" y="781838"/>
                  </a:lnTo>
                  <a:lnTo>
                    <a:pt x="225602" y="764390"/>
                  </a:lnTo>
                  <a:lnTo>
                    <a:pt x="186818" y="742630"/>
                  </a:lnTo>
                  <a:lnTo>
                    <a:pt x="150833" y="716862"/>
                  </a:lnTo>
                  <a:lnTo>
                    <a:pt x="117949" y="687387"/>
                  </a:lnTo>
                  <a:lnTo>
                    <a:pt x="88470" y="654506"/>
                  </a:lnTo>
                  <a:lnTo>
                    <a:pt x="62696" y="618521"/>
                  </a:lnTo>
                  <a:lnTo>
                    <a:pt x="40931" y="579733"/>
                  </a:lnTo>
                  <a:lnTo>
                    <a:pt x="23477" y="538445"/>
                  </a:lnTo>
                  <a:lnTo>
                    <a:pt x="10635" y="494957"/>
                  </a:lnTo>
                  <a:lnTo>
                    <a:pt x="2709" y="449571"/>
                  </a:lnTo>
                  <a:lnTo>
                    <a:pt x="0" y="402589"/>
                  </a:lnTo>
                  <a:close/>
                </a:path>
              </a:pathLst>
            </a:custGeom>
            <a:ln w="12700">
              <a:solidFill>
                <a:srgbClr val="DA57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694778" y="5362575"/>
            <a:ext cx="10797540" cy="818515"/>
            <a:chOff x="694778" y="5362575"/>
            <a:chExt cx="10797540" cy="818515"/>
          </a:xfrm>
        </p:grpSpPr>
        <p:pic>
          <p:nvPicPr>
            <p:cNvPr id="36" name="object 3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00328" y="5364480"/>
              <a:ext cx="10391394" cy="81154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9924" y="545773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4">
                  <a:moveTo>
                    <a:pt x="315101" y="0"/>
                  </a:moveTo>
                  <a:lnTo>
                    <a:pt x="268513" y="3415"/>
                  </a:lnTo>
                  <a:lnTo>
                    <a:pt x="224056" y="13338"/>
                  </a:lnTo>
                  <a:lnTo>
                    <a:pt x="182215" y="29283"/>
                  </a:lnTo>
                  <a:lnTo>
                    <a:pt x="143477" y="50762"/>
                  </a:lnTo>
                  <a:lnTo>
                    <a:pt x="108327" y="77290"/>
                  </a:lnTo>
                  <a:lnTo>
                    <a:pt x="77252" y="108381"/>
                  </a:lnTo>
                  <a:lnTo>
                    <a:pt x="50737" y="143549"/>
                  </a:lnTo>
                  <a:lnTo>
                    <a:pt x="29268" y="182306"/>
                  </a:lnTo>
                  <a:lnTo>
                    <a:pt x="13332" y="224168"/>
                  </a:lnTo>
                  <a:lnTo>
                    <a:pt x="3414" y="268648"/>
                  </a:lnTo>
                  <a:lnTo>
                    <a:pt x="0" y="315259"/>
                  </a:lnTo>
                  <a:lnTo>
                    <a:pt x="3414" y="361871"/>
                  </a:lnTo>
                  <a:lnTo>
                    <a:pt x="13332" y="406351"/>
                  </a:lnTo>
                  <a:lnTo>
                    <a:pt x="29268" y="448212"/>
                  </a:lnTo>
                  <a:lnTo>
                    <a:pt x="50737" y="486970"/>
                  </a:lnTo>
                  <a:lnTo>
                    <a:pt x="77252" y="522137"/>
                  </a:lnTo>
                  <a:lnTo>
                    <a:pt x="108327" y="553228"/>
                  </a:lnTo>
                  <a:lnTo>
                    <a:pt x="143477" y="579757"/>
                  </a:lnTo>
                  <a:lnTo>
                    <a:pt x="182215" y="601236"/>
                  </a:lnTo>
                  <a:lnTo>
                    <a:pt x="224056" y="617180"/>
                  </a:lnTo>
                  <a:lnTo>
                    <a:pt x="268513" y="627104"/>
                  </a:lnTo>
                  <a:lnTo>
                    <a:pt x="315101" y="630519"/>
                  </a:lnTo>
                  <a:lnTo>
                    <a:pt x="361689" y="627104"/>
                  </a:lnTo>
                  <a:lnTo>
                    <a:pt x="406147" y="617180"/>
                  </a:lnTo>
                  <a:lnTo>
                    <a:pt x="447988" y="601236"/>
                  </a:lnTo>
                  <a:lnTo>
                    <a:pt x="486726" y="579757"/>
                  </a:lnTo>
                  <a:lnTo>
                    <a:pt x="521876" y="553228"/>
                  </a:lnTo>
                  <a:lnTo>
                    <a:pt x="527545" y="547556"/>
                  </a:lnTo>
                  <a:lnTo>
                    <a:pt x="315101" y="547556"/>
                  </a:lnTo>
                  <a:lnTo>
                    <a:pt x="298828" y="544341"/>
                  </a:lnTo>
                  <a:lnTo>
                    <a:pt x="285664" y="535527"/>
                  </a:lnTo>
                  <a:lnTo>
                    <a:pt x="276854" y="522356"/>
                  </a:lnTo>
                  <a:lnTo>
                    <a:pt x="273641" y="506075"/>
                  </a:lnTo>
                  <a:lnTo>
                    <a:pt x="276854" y="489793"/>
                  </a:lnTo>
                  <a:lnTo>
                    <a:pt x="285664" y="476623"/>
                  </a:lnTo>
                  <a:lnTo>
                    <a:pt x="298828" y="467808"/>
                  </a:lnTo>
                  <a:lnTo>
                    <a:pt x="315101" y="464593"/>
                  </a:lnTo>
                  <a:lnTo>
                    <a:pt x="591861" y="464593"/>
                  </a:lnTo>
                  <a:lnTo>
                    <a:pt x="600934" y="448212"/>
                  </a:lnTo>
                  <a:lnTo>
                    <a:pt x="607332" y="431408"/>
                  </a:lnTo>
                  <a:lnTo>
                    <a:pt x="290225" y="431408"/>
                  </a:lnTo>
                  <a:lnTo>
                    <a:pt x="290225" y="306963"/>
                  </a:lnTo>
                  <a:lnTo>
                    <a:pt x="315101" y="306963"/>
                  </a:lnTo>
                  <a:lnTo>
                    <a:pt x="352792" y="301117"/>
                  </a:lnTo>
                  <a:lnTo>
                    <a:pt x="381542" y="284459"/>
                  </a:lnTo>
                  <a:lnTo>
                    <a:pt x="399876" y="258313"/>
                  </a:lnTo>
                  <a:lnTo>
                    <a:pt x="406315" y="224000"/>
                  </a:lnTo>
                  <a:lnTo>
                    <a:pt x="174135" y="224000"/>
                  </a:lnTo>
                  <a:lnTo>
                    <a:pt x="180676" y="176837"/>
                  </a:lnTo>
                  <a:lnTo>
                    <a:pt x="199396" y="137798"/>
                  </a:lnTo>
                  <a:lnTo>
                    <a:pt x="228942" y="108237"/>
                  </a:lnTo>
                  <a:lnTo>
                    <a:pt x="267962" y="89507"/>
                  </a:lnTo>
                  <a:lnTo>
                    <a:pt x="315101" y="82963"/>
                  </a:lnTo>
                  <a:lnTo>
                    <a:pt x="527545" y="82963"/>
                  </a:lnTo>
                  <a:lnTo>
                    <a:pt x="521876" y="77290"/>
                  </a:lnTo>
                  <a:lnTo>
                    <a:pt x="486726" y="50762"/>
                  </a:lnTo>
                  <a:lnTo>
                    <a:pt x="447988" y="29283"/>
                  </a:lnTo>
                  <a:lnTo>
                    <a:pt x="406147" y="13338"/>
                  </a:lnTo>
                  <a:lnTo>
                    <a:pt x="361689" y="3415"/>
                  </a:lnTo>
                  <a:lnTo>
                    <a:pt x="315101" y="0"/>
                  </a:lnTo>
                  <a:close/>
                </a:path>
                <a:path w="630555" h="630554">
                  <a:moveTo>
                    <a:pt x="591861" y="464593"/>
                  </a:moveTo>
                  <a:lnTo>
                    <a:pt x="315101" y="464593"/>
                  </a:lnTo>
                  <a:lnTo>
                    <a:pt x="331375" y="467808"/>
                  </a:lnTo>
                  <a:lnTo>
                    <a:pt x="344538" y="476623"/>
                  </a:lnTo>
                  <a:lnTo>
                    <a:pt x="353349" y="489793"/>
                  </a:lnTo>
                  <a:lnTo>
                    <a:pt x="356562" y="506075"/>
                  </a:lnTo>
                  <a:lnTo>
                    <a:pt x="353349" y="522356"/>
                  </a:lnTo>
                  <a:lnTo>
                    <a:pt x="344538" y="535527"/>
                  </a:lnTo>
                  <a:lnTo>
                    <a:pt x="331375" y="544341"/>
                  </a:lnTo>
                  <a:lnTo>
                    <a:pt x="315101" y="547556"/>
                  </a:lnTo>
                  <a:lnTo>
                    <a:pt x="527545" y="547556"/>
                  </a:lnTo>
                  <a:lnTo>
                    <a:pt x="552951" y="522137"/>
                  </a:lnTo>
                  <a:lnTo>
                    <a:pt x="579466" y="486970"/>
                  </a:lnTo>
                  <a:lnTo>
                    <a:pt x="591861" y="464593"/>
                  </a:lnTo>
                  <a:close/>
                </a:path>
                <a:path w="630555" h="630554">
                  <a:moveTo>
                    <a:pt x="527545" y="82963"/>
                  </a:moveTo>
                  <a:lnTo>
                    <a:pt x="315101" y="82963"/>
                  </a:lnTo>
                  <a:lnTo>
                    <a:pt x="360012" y="90064"/>
                  </a:lnTo>
                  <a:lnTo>
                    <a:pt x="398752" y="109909"/>
                  </a:lnTo>
                  <a:lnTo>
                    <a:pt x="429135" y="140307"/>
                  </a:lnTo>
                  <a:lnTo>
                    <a:pt x="448970" y="179067"/>
                  </a:lnTo>
                  <a:lnTo>
                    <a:pt x="456068" y="224000"/>
                  </a:lnTo>
                  <a:lnTo>
                    <a:pt x="447724" y="272832"/>
                  </a:lnTo>
                  <a:lnTo>
                    <a:pt x="424143" y="312252"/>
                  </a:lnTo>
                  <a:lnTo>
                    <a:pt x="387502" y="340317"/>
                  </a:lnTo>
                  <a:lnTo>
                    <a:pt x="339978" y="355082"/>
                  </a:lnTo>
                  <a:lnTo>
                    <a:pt x="339978" y="431408"/>
                  </a:lnTo>
                  <a:lnTo>
                    <a:pt x="607332" y="431408"/>
                  </a:lnTo>
                  <a:lnTo>
                    <a:pt x="616871" y="406351"/>
                  </a:lnTo>
                  <a:lnTo>
                    <a:pt x="626789" y="361871"/>
                  </a:lnTo>
                  <a:lnTo>
                    <a:pt x="630203" y="315259"/>
                  </a:lnTo>
                  <a:lnTo>
                    <a:pt x="626789" y="268648"/>
                  </a:lnTo>
                  <a:lnTo>
                    <a:pt x="616871" y="224168"/>
                  </a:lnTo>
                  <a:lnTo>
                    <a:pt x="600934" y="182306"/>
                  </a:lnTo>
                  <a:lnTo>
                    <a:pt x="579466" y="143549"/>
                  </a:lnTo>
                  <a:lnTo>
                    <a:pt x="552951" y="108381"/>
                  </a:lnTo>
                  <a:lnTo>
                    <a:pt x="527545" y="82963"/>
                  </a:lnTo>
                  <a:close/>
                </a:path>
                <a:path w="630555" h="630554">
                  <a:moveTo>
                    <a:pt x="315101" y="132741"/>
                  </a:moveTo>
                  <a:lnTo>
                    <a:pt x="276711" y="138950"/>
                  </a:lnTo>
                  <a:lnTo>
                    <a:pt x="248038" y="156904"/>
                  </a:lnTo>
                  <a:lnTo>
                    <a:pt x="230094" y="185591"/>
                  </a:lnTo>
                  <a:lnTo>
                    <a:pt x="223888" y="224000"/>
                  </a:lnTo>
                  <a:lnTo>
                    <a:pt x="406315" y="224000"/>
                  </a:lnTo>
                  <a:lnTo>
                    <a:pt x="399409" y="187691"/>
                  </a:lnTo>
                  <a:lnTo>
                    <a:pt x="380298" y="158770"/>
                  </a:lnTo>
                  <a:lnTo>
                    <a:pt x="351392" y="139650"/>
                  </a:lnTo>
                  <a:lnTo>
                    <a:pt x="315101" y="132741"/>
                  </a:lnTo>
                  <a:close/>
                </a:path>
              </a:pathLst>
            </a:custGeom>
            <a:solidFill>
              <a:srgbClr val="CCD2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89924" y="5457732"/>
              <a:ext cx="630555" cy="630555"/>
            </a:xfrm>
            <a:custGeom>
              <a:avLst/>
              <a:gdLst/>
              <a:ahLst/>
              <a:cxnLst/>
              <a:rect l="l" t="t" r="r" b="b"/>
              <a:pathLst>
                <a:path w="630555" h="630554">
                  <a:moveTo>
                    <a:pt x="315101" y="0"/>
                  </a:moveTo>
                  <a:lnTo>
                    <a:pt x="268513" y="3415"/>
                  </a:lnTo>
                  <a:lnTo>
                    <a:pt x="224056" y="13338"/>
                  </a:lnTo>
                  <a:lnTo>
                    <a:pt x="182215" y="29283"/>
                  </a:lnTo>
                  <a:lnTo>
                    <a:pt x="143477" y="50762"/>
                  </a:lnTo>
                  <a:lnTo>
                    <a:pt x="108327" y="77290"/>
                  </a:lnTo>
                  <a:lnTo>
                    <a:pt x="77252" y="108381"/>
                  </a:lnTo>
                  <a:lnTo>
                    <a:pt x="50737" y="143549"/>
                  </a:lnTo>
                  <a:lnTo>
                    <a:pt x="29268" y="182306"/>
                  </a:lnTo>
                  <a:lnTo>
                    <a:pt x="13332" y="224168"/>
                  </a:lnTo>
                  <a:lnTo>
                    <a:pt x="3414" y="268648"/>
                  </a:lnTo>
                  <a:lnTo>
                    <a:pt x="0" y="315259"/>
                  </a:lnTo>
                  <a:lnTo>
                    <a:pt x="3414" y="361871"/>
                  </a:lnTo>
                  <a:lnTo>
                    <a:pt x="13332" y="406351"/>
                  </a:lnTo>
                  <a:lnTo>
                    <a:pt x="29268" y="448212"/>
                  </a:lnTo>
                  <a:lnTo>
                    <a:pt x="50737" y="486970"/>
                  </a:lnTo>
                  <a:lnTo>
                    <a:pt x="77252" y="522137"/>
                  </a:lnTo>
                  <a:lnTo>
                    <a:pt x="108327" y="553228"/>
                  </a:lnTo>
                  <a:lnTo>
                    <a:pt x="143477" y="579757"/>
                  </a:lnTo>
                  <a:lnTo>
                    <a:pt x="182215" y="601236"/>
                  </a:lnTo>
                  <a:lnTo>
                    <a:pt x="224056" y="617180"/>
                  </a:lnTo>
                  <a:lnTo>
                    <a:pt x="268513" y="627104"/>
                  </a:lnTo>
                  <a:lnTo>
                    <a:pt x="315101" y="630519"/>
                  </a:lnTo>
                  <a:lnTo>
                    <a:pt x="361689" y="627104"/>
                  </a:lnTo>
                  <a:lnTo>
                    <a:pt x="406147" y="617180"/>
                  </a:lnTo>
                  <a:lnTo>
                    <a:pt x="447988" y="601236"/>
                  </a:lnTo>
                  <a:lnTo>
                    <a:pt x="486726" y="579757"/>
                  </a:lnTo>
                  <a:lnTo>
                    <a:pt x="521876" y="553228"/>
                  </a:lnTo>
                  <a:lnTo>
                    <a:pt x="552951" y="522137"/>
                  </a:lnTo>
                  <a:lnTo>
                    <a:pt x="579466" y="486970"/>
                  </a:lnTo>
                  <a:lnTo>
                    <a:pt x="600934" y="448212"/>
                  </a:lnTo>
                  <a:lnTo>
                    <a:pt x="616871" y="406351"/>
                  </a:lnTo>
                  <a:lnTo>
                    <a:pt x="626789" y="361871"/>
                  </a:lnTo>
                  <a:lnTo>
                    <a:pt x="630203" y="315259"/>
                  </a:lnTo>
                  <a:lnTo>
                    <a:pt x="626789" y="268648"/>
                  </a:lnTo>
                  <a:lnTo>
                    <a:pt x="616871" y="224168"/>
                  </a:lnTo>
                  <a:lnTo>
                    <a:pt x="600934" y="182306"/>
                  </a:lnTo>
                  <a:lnTo>
                    <a:pt x="579466" y="143549"/>
                  </a:lnTo>
                  <a:lnTo>
                    <a:pt x="552951" y="108381"/>
                  </a:lnTo>
                  <a:lnTo>
                    <a:pt x="521876" y="77290"/>
                  </a:lnTo>
                  <a:lnTo>
                    <a:pt x="486726" y="50762"/>
                  </a:lnTo>
                  <a:lnTo>
                    <a:pt x="447988" y="29283"/>
                  </a:lnTo>
                  <a:lnTo>
                    <a:pt x="406147" y="13338"/>
                  </a:lnTo>
                  <a:lnTo>
                    <a:pt x="361689" y="3415"/>
                  </a:lnTo>
                  <a:lnTo>
                    <a:pt x="315101" y="0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726" y="5917487"/>
              <a:ext cx="92598" cy="926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64059" y="5540695"/>
              <a:ext cx="281940" cy="348615"/>
            </a:xfrm>
            <a:custGeom>
              <a:avLst/>
              <a:gdLst/>
              <a:ahLst/>
              <a:cxnLst/>
              <a:rect l="l" t="t" r="r" b="b"/>
              <a:pathLst>
                <a:path w="281940" h="348614">
                  <a:moveTo>
                    <a:pt x="165843" y="272119"/>
                  </a:moveTo>
                  <a:lnTo>
                    <a:pt x="165843" y="293145"/>
                  </a:lnTo>
                  <a:lnTo>
                    <a:pt x="165843" y="318371"/>
                  </a:lnTo>
                  <a:lnTo>
                    <a:pt x="165843" y="339552"/>
                  </a:lnTo>
                  <a:lnTo>
                    <a:pt x="165843" y="348445"/>
                  </a:lnTo>
                  <a:lnTo>
                    <a:pt x="116090" y="348445"/>
                  </a:lnTo>
                  <a:lnTo>
                    <a:pt x="116090" y="224000"/>
                  </a:lnTo>
                  <a:lnTo>
                    <a:pt x="140966" y="224000"/>
                  </a:lnTo>
                  <a:lnTo>
                    <a:pt x="178657" y="218154"/>
                  </a:lnTo>
                  <a:lnTo>
                    <a:pt x="207407" y="201496"/>
                  </a:lnTo>
                  <a:lnTo>
                    <a:pt x="225740" y="175350"/>
                  </a:lnTo>
                  <a:lnTo>
                    <a:pt x="232180" y="141037"/>
                  </a:lnTo>
                  <a:lnTo>
                    <a:pt x="225274" y="104727"/>
                  </a:lnTo>
                  <a:lnTo>
                    <a:pt x="206163" y="75807"/>
                  </a:lnTo>
                  <a:lnTo>
                    <a:pt x="177257" y="56687"/>
                  </a:lnTo>
                  <a:lnTo>
                    <a:pt x="140966" y="49777"/>
                  </a:lnTo>
                  <a:lnTo>
                    <a:pt x="102576" y="55987"/>
                  </a:lnTo>
                  <a:lnTo>
                    <a:pt x="73903" y="73940"/>
                  </a:lnTo>
                  <a:lnTo>
                    <a:pt x="55959" y="102627"/>
                  </a:lnTo>
                  <a:lnTo>
                    <a:pt x="49752" y="141037"/>
                  </a:lnTo>
                  <a:lnTo>
                    <a:pt x="0" y="141037"/>
                  </a:lnTo>
                  <a:lnTo>
                    <a:pt x="6540" y="93874"/>
                  </a:lnTo>
                  <a:lnTo>
                    <a:pt x="25261" y="54835"/>
                  </a:lnTo>
                  <a:lnTo>
                    <a:pt x="54807" y="25273"/>
                  </a:lnTo>
                  <a:lnTo>
                    <a:pt x="93827" y="6544"/>
                  </a:lnTo>
                  <a:lnTo>
                    <a:pt x="140966" y="0"/>
                  </a:lnTo>
                  <a:lnTo>
                    <a:pt x="185876" y="7101"/>
                  </a:lnTo>
                  <a:lnTo>
                    <a:pt x="224617" y="26946"/>
                  </a:lnTo>
                  <a:lnTo>
                    <a:pt x="255000" y="57344"/>
                  </a:lnTo>
                  <a:lnTo>
                    <a:pt x="274835" y="96104"/>
                  </a:lnTo>
                  <a:lnTo>
                    <a:pt x="281933" y="141037"/>
                  </a:lnTo>
                  <a:lnTo>
                    <a:pt x="273589" y="189868"/>
                  </a:lnTo>
                  <a:lnTo>
                    <a:pt x="250008" y="229289"/>
                  </a:lnTo>
                  <a:lnTo>
                    <a:pt x="213367" y="257354"/>
                  </a:lnTo>
                  <a:lnTo>
                    <a:pt x="165843" y="272119"/>
                  </a:lnTo>
                </a:path>
              </a:pathLst>
            </a:custGeom>
            <a:ln w="9676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01128" y="5368925"/>
              <a:ext cx="805815" cy="805815"/>
            </a:xfrm>
            <a:custGeom>
              <a:avLst/>
              <a:gdLst/>
              <a:ahLst/>
              <a:cxnLst/>
              <a:rect l="l" t="t" r="r" b="b"/>
              <a:pathLst>
                <a:path w="805815" h="805814">
                  <a:moveTo>
                    <a:pt x="0" y="402653"/>
                  </a:moveTo>
                  <a:lnTo>
                    <a:pt x="2709" y="355684"/>
                  </a:lnTo>
                  <a:lnTo>
                    <a:pt x="10635" y="310309"/>
                  </a:lnTo>
                  <a:lnTo>
                    <a:pt x="23477" y="266830"/>
                  </a:lnTo>
                  <a:lnTo>
                    <a:pt x="40931" y="225549"/>
                  </a:lnTo>
                  <a:lnTo>
                    <a:pt x="62696" y="186768"/>
                  </a:lnTo>
                  <a:lnTo>
                    <a:pt x="88470" y="150788"/>
                  </a:lnTo>
                  <a:lnTo>
                    <a:pt x="117949" y="117911"/>
                  </a:lnTo>
                  <a:lnTo>
                    <a:pt x="150833" y="88439"/>
                  </a:lnTo>
                  <a:lnTo>
                    <a:pt x="186818" y="62673"/>
                  </a:lnTo>
                  <a:lnTo>
                    <a:pt x="225602" y="40915"/>
                  </a:lnTo>
                  <a:lnTo>
                    <a:pt x="266884" y="23467"/>
                  </a:lnTo>
                  <a:lnTo>
                    <a:pt x="310361" y="10631"/>
                  </a:lnTo>
                  <a:lnTo>
                    <a:pt x="355731" y="2708"/>
                  </a:lnTo>
                  <a:lnTo>
                    <a:pt x="402691" y="0"/>
                  </a:lnTo>
                  <a:lnTo>
                    <a:pt x="449660" y="2708"/>
                  </a:lnTo>
                  <a:lnTo>
                    <a:pt x="495035" y="10631"/>
                  </a:lnTo>
                  <a:lnTo>
                    <a:pt x="538514" y="23467"/>
                  </a:lnTo>
                  <a:lnTo>
                    <a:pt x="579795" y="40915"/>
                  </a:lnTo>
                  <a:lnTo>
                    <a:pt x="618576" y="62673"/>
                  </a:lnTo>
                  <a:lnTo>
                    <a:pt x="654556" y="88439"/>
                  </a:lnTo>
                  <a:lnTo>
                    <a:pt x="687433" y="117911"/>
                  </a:lnTo>
                  <a:lnTo>
                    <a:pt x="716905" y="150788"/>
                  </a:lnTo>
                  <a:lnTo>
                    <a:pt x="742671" y="186768"/>
                  </a:lnTo>
                  <a:lnTo>
                    <a:pt x="764429" y="225549"/>
                  </a:lnTo>
                  <a:lnTo>
                    <a:pt x="781877" y="266830"/>
                  </a:lnTo>
                  <a:lnTo>
                    <a:pt x="794713" y="310309"/>
                  </a:lnTo>
                  <a:lnTo>
                    <a:pt x="802637" y="355684"/>
                  </a:lnTo>
                  <a:lnTo>
                    <a:pt x="805345" y="402653"/>
                  </a:lnTo>
                  <a:lnTo>
                    <a:pt x="802637" y="449613"/>
                  </a:lnTo>
                  <a:lnTo>
                    <a:pt x="794713" y="494982"/>
                  </a:lnTo>
                  <a:lnTo>
                    <a:pt x="781877" y="538459"/>
                  </a:lnTo>
                  <a:lnTo>
                    <a:pt x="764429" y="579739"/>
                  </a:lnTo>
                  <a:lnTo>
                    <a:pt x="742671" y="618523"/>
                  </a:lnTo>
                  <a:lnTo>
                    <a:pt x="716905" y="654507"/>
                  </a:lnTo>
                  <a:lnTo>
                    <a:pt x="687433" y="687389"/>
                  </a:lnTo>
                  <a:lnTo>
                    <a:pt x="654556" y="716867"/>
                  </a:lnTo>
                  <a:lnTo>
                    <a:pt x="618576" y="742639"/>
                  </a:lnTo>
                  <a:lnTo>
                    <a:pt x="579795" y="764403"/>
                  </a:lnTo>
                  <a:lnTo>
                    <a:pt x="538514" y="781856"/>
                  </a:lnTo>
                  <a:lnTo>
                    <a:pt x="495035" y="794697"/>
                  </a:lnTo>
                  <a:lnTo>
                    <a:pt x="449660" y="802623"/>
                  </a:lnTo>
                  <a:lnTo>
                    <a:pt x="402691" y="805332"/>
                  </a:lnTo>
                  <a:lnTo>
                    <a:pt x="355731" y="802623"/>
                  </a:lnTo>
                  <a:lnTo>
                    <a:pt x="310361" y="794697"/>
                  </a:lnTo>
                  <a:lnTo>
                    <a:pt x="266884" y="781856"/>
                  </a:lnTo>
                  <a:lnTo>
                    <a:pt x="225602" y="764403"/>
                  </a:lnTo>
                  <a:lnTo>
                    <a:pt x="186818" y="742639"/>
                  </a:lnTo>
                  <a:lnTo>
                    <a:pt x="150833" y="716867"/>
                  </a:lnTo>
                  <a:lnTo>
                    <a:pt x="117949" y="687389"/>
                  </a:lnTo>
                  <a:lnTo>
                    <a:pt x="88470" y="654507"/>
                  </a:lnTo>
                  <a:lnTo>
                    <a:pt x="62696" y="618523"/>
                  </a:lnTo>
                  <a:lnTo>
                    <a:pt x="40931" y="579739"/>
                  </a:lnTo>
                  <a:lnTo>
                    <a:pt x="23477" y="538459"/>
                  </a:lnTo>
                  <a:lnTo>
                    <a:pt x="10635" y="494982"/>
                  </a:lnTo>
                  <a:lnTo>
                    <a:pt x="2709" y="449613"/>
                  </a:lnTo>
                  <a:lnTo>
                    <a:pt x="0" y="402653"/>
                  </a:lnTo>
                  <a:close/>
                </a:path>
              </a:pathLst>
            </a:custGeom>
            <a:ln w="12700">
              <a:solidFill>
                <a:srgbClr val="DA573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507898" y="648080"/>
            <a:ext cx="10857230" cy="534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1800" b="1" spc="-13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b="1" spc="-1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obl</a:t>
            </a:r>
            <a:r>
              <a:rPr sz="1800" b="1" spc="-1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800" b="1" spc="5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800" b="1" spc="-18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8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De</a:t>
            </a:r>
            <a:r>
              <a:rPr sz="1800" b="1" spc="5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800" b="1" spc="-2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800" b="1" spc="-3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800" b="1" spc="-5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ipt</a:t>
            </a:r>
            <a:r>
              <a:rPr sz="1800" b="1" spc="-4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800" b="1" spc="-1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2540" marR="98425" algn="ctr">
              <a:lnSpc>
                <a:spcPts val="1750"/>
              </a:lnSpc>
              <a:spcBef>
                <a:spcPts val="1975"/>
              </a:spcBef>
            </a:pPr>
            <a:r>
              <a:rPr sz="1600" b="1" spc="10" dirty="0">
                <a:latin typeface="Trebuchet MS" panose="020B0603020202020204"/>
                <a:cs typeface="Trebuchet MS" panose="020B0603020202020204"/>
              </a:rPr>
              <a:t>Crop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diseases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exacerbated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climate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change,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5" dirty="0">
                <a:latin typeface="Trebuchet MS" panose="020B0603020202020204"/>
                <a:cs typeface="Trebuchet MS" panose="020B0603020202020204"/>
              </a:rPr>
              <a:t>cause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significant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0" dirty="0">
                <a:latin typeface="Trebuchet MS" panose="020B0603020202020204"/>
                <a:cs typeface="Trebuchet MS" panose="020B0603020202020204"/>
              </a:rPr>
              <a:t>yield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35" dirty="0">
                <a:latin typeface="Trebuchet MS" panose="020B0603020202020204"/>
                <a:cs typeface="Trebuchet MS" panose="020B0603020202020204"/>
              </a:rPr>
              <a:t>losses</a:t>
            </a:r>
            <a:r>
              <a:rPr sz="1600" spc="35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estimated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be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75" dirty="0">
                <a:latin typeface="Trebuchet MS" panose="020B0603020202020204"/>
                <a:cs typeface="Trebuchet MS" panose="020B0603020202020204"/>
              </a:rPr>
              <a:t>20- </a:t>
            </a:r>
            <a:r>
              <a:rPr sz="1600" b="1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40%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0" dirty="0">
                <a:latin typeface="Trebuchet MS" panose="020B0603020202020204"/>
                <a:cs typeface="Trebuchet MS" panose="020B0603020202020204"/>
              </a:rPr>
              <a:t>globally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costing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billions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dollars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annually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339850" marR="169545" algn="ctr">
              <a:lnSpc>
                <a:spcPts val="1750"/>
              </a:lnSpc>
            </a:pPr>
            <a:r>
              <a:rPr sz="1600" spc="-6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0" dirty="0">
                <a:latin typeface="Trebuchet MS" panose="020B0603020202020204"/>
                <a:cs typeface="Trebuchet MS" panose="020B0603020202020204"/>
              </a:rPr>
              <a:t>FAO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estimates</a:t>
            </a:r>
            <a:r>
              <a:rPr sz="1600" b="1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pests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30" dirty="0">
                <a:latin typeface="Trebuchet MS" panose="020B0603020202020204"/>
                <a:cs typeface="Trebuchet MS" panose="020B0603020202020204"/>
              </a:rPr>
              <a:t>diseases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alone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responsible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5" dirty="0">
                <a:latin typeface="Trebuchet MS" panose="020B0603020202020204"/>
                <a:cs typeface="Trebuchet MS" panose="020B0603020202020204"/>
              </a:rPr>
              <a:t>reducing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global</a:t>
            </a:r>
            <a:r>
              <a:rPr sz="16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5" dirty="0">
                <a:latin typeface="Trebuchet MS" panose="020B0603020202020204"/>
                <a:cs typeface="Trebuchet MS" panose="020B0603020202020204"/>
              </a:rPr>
              <a:t>food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5" dirty="0">
                <a:latin typeface="Trebuchet MS" panose="020B0603020202020204"/>
                <a:cs typeface="Trebuchet MS" panose="020B0603020202020204"/>
              </a:rPr>
              <a:t>production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by </a:t>
            </a:r>
            <a:r>
              <a:rPr sz="1600" b="1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20%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40%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177925" marR="5080" indent="-6350" algn="ctr">
              <a:lnSpc>
                <a:spcPct val="92000"/>
              </a:lnSpc>
              <a:spcBef>
                <a:spcPts val="1305"/>
              </a:spcBef>
            </a:pPr>
            <a:r>
              <a:rPr sz="1600" spc="-30" dirty="0">
                <a:latin typeface="Trebuchet MS" panose="020B0603020202020204"/>
                <a:cs typeface="Trebuchet MS" panose="020B0603020202020204"/>
              </a:rPr>
              <a:t>Unpredictable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weather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patterns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further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compound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these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challenges,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leading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to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droughts,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floods,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altered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growing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5" dirty="0">
                <a:latin typeface="Trebuchet MS" panose="020B0603020202020204"/>
                <a:cs typeface="Trebuchet MS" panose="020B0603020202020204"/>
              </a:rPr>
              <a:t>seasons,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making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0" dirty="0">
                <a:latin typeface="Trebuchet MS" panose="020B0603020202020204"/>
                <a:cs typeface="Trebuchet MS" panose="020B0603020202020204"/>
              </a:rPr>
              <a:t>it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increasingly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0" dirty="0">
                <a:latin typeface="Trebuchet MS" panose="020B0603020202020204"/>
                <a:cs typeface="Trebuchet MS" panose="020B0603020202020204"/>
              </a:rPr>
              <a:t>difficult</a:t>
            </a:r>
            <a:r>
              <a:rPr sz="16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0" dirty="0">
                <a:latin typeface="Trebuchet MS" panose="020B0603020202020204"/>
                <a:cs typeface="Trebuchet MS" panose="020B0603020202020204"/>
              </a:rPr>
              <a:t>farmers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plan</a:t>
            </a:r>
            <a:r>
              <a:rPr sz="16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optimize</a:t>
            </a:r>
            <a:r>
              <a:rPr sz="16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yields</a:t>
            </a:r>
            <a:r>
              <a:rPr sz="1600" b="1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example,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2020 </a:t>
            </a:r>
            <a:r>
              <a:rPr sz="1600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study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found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climate</a:t>
            </a:r>
            <a:r>
              <a:rPr sz="1600" b="1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5" dirty="0">
                <a:latin typeface="Trebuchet MS" panose="020B0603020202020204"/>
                <a:cs typeface="Trebuchet MS" panose="020B0603020202020204"/>
              </a:rPr>
              <a:t>change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could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25" dirty="0">
                <a:latin typeface="Trebuchet MS" panose="020B0603020202020204"/>
                <a:cs typeface="Trebuchet MS" panose="020B0603020202020204"/>
              </a:rPr>
              <a:t>reduce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global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agricultural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productivity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6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up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30%</a:t>
            </a:r>
            <a:r>
              <a:rPr sz="16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6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90" dirty="0">
                <a:latin typeface="Trebuchet MS" panose="020B0603020202020204"/>
                <a:cs typeface="Trebuchet MS" panose="020B0603020202020204"/>
              </a:rPr>
              <a:t>2100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.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rebuchet MS" panose="020B0603020202020204"/>
              <a:cs typeface="Trebuchet MS" panose="020B0603020202020204"/>
            </a:endParaRPr>
          </a:p>
          <a:p>
            <a:pPr marL="1208405" marR="39370" indent="2540" algn="ctr">
              <a:lnSpc>
                <a:spcPct val="92000"/>
              </a:lnSpc>
              <a:spcBef>
                <a:spcPts val="5"/>
              </a:spcBef>
            </a:pPr>
            <a:r>
              <a:rPr sz="1600" spc="-35" dirty="0">
                <a:latin typeface="Trebuchet MS" panose="020B0603020202020204"/>
                <a:cs typeface="Trebuchet MS" panose="020B0603020202020204"/>
              </a:rPr>
              <a:t>Navigating </a:t>
            </a:r>
            <a:r>
              <a:rPr sz="1600" b="1" spc="-30" dirty="0">
                <a:latin typeface="Trebuchet MS" panose="020B0603020202020204"/>
                <a:cs typeface="Trebuchet MS" panose="020B0603020202020204"/>
              </a:rPr>
              <a:t>volatile </a:t>
            </a:r>
            <a:r>
              <a:rPr sz="1600" b="1" spc="-35" dirty="0">
                <a:latin typeface="Trebuchet MS" panose="020B0603020202020204"/>
                <a:cs typeface="Trebuchet MS" panose="020B0603020202020204"/>
              </a:rPr>
              <a:t>market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demands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600" b="1" spc="-25" dirty="0">
                <a:latin typeface="Trebuchet MS" panose="020B0603020202020204"/>
                <a:cs typeface="Trebuchet MS" panose="020B0603020202020204"/>
              </a:rPr>
              <a:t>price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fluctuations </a:t>
            </a:r>
            <a:r>
              <a:rPr sz="1600" spc="45" dirty="0">
                <a:latin typeface="Trebuchet MS" panose="020B0603020202020204"/>
                <a:cs typeface="Trebuchet MS" panose="020B0603020202020204"/>
              </a:rPr>
              <a:t>poses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significant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economic risks 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farmers,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impacting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their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income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long-term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sustainability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95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</a:rPr>
              <a:t>[5]</a:t>
            </a:r>
            <a:r>
              <a:rPr sz="1600" spc="-95" dirty="0">
                <a:latin typeface="Trebuchet MS" panose="020B0603020202020204"/>
                <a:cs typeface="Trebuchet MS" panose="020B0603020202020204"/>
              </a:rPr>
              <a:t>.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2018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World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Bank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report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found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0" dirty="0">
                <a:latin typeface="Trebuchet MS" panose="020B0603020202020204"/>
                <a:cs typeface="Trebuchet MS" panose="020B0603020202020204"/>
              </a:rPr>
              <a:t>price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volatility</a:t>
            </a:r>
            <a:r>
              <a:rPr sz="16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600" b="1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0" dirty="0">
                <a:latin typeface="Trebuchet MS" panose="020B0603020202020204"/>
                <a:cs typeface="Trebuchet MS" panose="020B0603020202020204"/>
              </a:rPr>
              <a:t>agricultural</a:t>
            </a:r>
            <a:r>
              <a:rPr sz="1600" b="1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5" dirty="0">
                <a:latin typeface="Trebuchet MS" panose="020B0603020202020204"/>
                <a:cs typeface="Trebuchet MS" panose="020B0603020202020204"/>
              </a:rPr>
              <a:t>markets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10" dirty="0">
                <a:latin typeface="Trebuchet MS" panose="020B0603020202020204"/>
                <a:cs typeface="Trebuchet MS" panose="020B0603020202020204"/>
              </a:rPr>
              <a:t>increased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6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20" dirty="0">
                <a:latin typeface="Trebuchet MS" panose="020B0603020202020204"/>
                <a:cs typeface="Trebuchet MS" panose="020B0603020202020204"/>
              </a:rPr>
              <a:t>23%</a:t>
            </a:r>
            <a:r>
              <a:rPr sz="16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between</a:t>
            </a:r>
            <a:r>
              <a:rPr sz="160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90" dirty="0">
                <a:latin typeface="Trebuchet MS" panose="020B0603020202020204"/>
                <a:cs typeface="Trebuchet MS" panose="020B0603020202020204"/>
              </a:rPr>
              <a:t>2000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90" dirty="0">
                <a:latin typeface="Trebuchet MS" panose="020B0603020202020204"/>
                <a:cs typeface="Trebuchet MS" panose="020B0603020202020204"/>
              </a:rPr>
              <a:t>2016</a:t>
            </a:r>
            <a:endParaRPr sz="16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240790" marR="70485" algn="ctr">
              <a:lnSpc>
                <a:spcPts val="1750"/>
              </a:lnSpc>
              <a:spcBef>
                <a:spcPts val="1365"/>
              </a:spcBef>
            </a:pPr>
            <a:r>
              <a:rPr sz="1600" spc="-45" dirty="0">
                <a:latin typeface="Trebuchet MS" panose="020B0603020202020204"/>
                <a:cs typeface="Trebuchet MS" panose="020B0603020202020204"/>
              </a:rPr>
              <a:t>Limited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60" dirty="0">
                <a:latin typeface="Trebuchet MS" panose="020B0603020202020204"/>
                <a:cs typeface="Trebuchet MS" panose="020B0603020202020204"/>
              </a:rPr>
              <a:t>access</a:t>
            </a:r>
            <a:r>
              <a:rPr sz="16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5" dirty="0">
                <a:latin typeface="Trebuchet MS" panose="020B0603020202020204"/>
                <a:cs typeface="Trebuchet MS" panose="020B0603020202020204"/>
              </a:rPr>
              <a:t>timely</a:t>
            </a:r>
            <a:r>
              <a:rPr sz="1600" b="1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35" dirty="0"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600" b="1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about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government</a:t>
            </a:r>
            <a:r>
              <a:rPr sz="16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35" dirty="0">
                <a:latin typeface="Trebuchet MS" panose="020B0603020202020204"/>
                <a:cs typeface="Trebuchet MS" panose="020B0603020202020204"/>
              </a:rPr>
              <a:t>schemes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support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programs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designed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provide </a:t>
            </a:r>
            <a:r>
              <a:rPr sz="1600" spc="-4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financial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aid,</a:t>
            </a:r>
            <a:r>
              <a:rPr sz="16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crop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insurance,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technical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assistance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.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404876"/>
            <a:ext cx="6808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Harnessing</a:t>
            </a:r>
            <a:r>
              <a:rPr sz="2000" spc="-1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sz="20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Sustainable</a:t>
            </a:r>
            <a:r>
              <a:rPr sz="2000" spc="-3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Profitable</a:t>
            </a:r>
            <a:r>
              <a:rPr sz="2000" spc="-1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Agriculture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1208" y="1871472"/>
            <a:ext cx="11514582" cy="68198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1208" y="2645638"/>
            <a:ext cx="11515090" cy="1406525"/>
            <a:chOff x="521208" y="2645638"/>
            <a:chExt cx="11515090" cy="1406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8" y="2645638"/>
              <a:ext cx="11514582" cy="6820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1208" y="3371075"/>
              <a:ext cx="11514582" cy="68047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21208" y="4096499"/>
            <a:ext cx="11515090" cy="1406525"/>
            <a:chOff x="521208" y="4096499"/>
            <a:chExt cx="11515090" cy="140652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1208" y="4096499"/>
              <a:ext cx="11514582" cy="6804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21208" y="4820411"/>
              <a:ext cx="11514582" cy="68199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0311" y="1175384"/>
            <a:ext cx="11161395" cy="422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5"/>
              </a:spcBef>
            </a:pPr>
            <a:r>
              <a:rPr sz="2000" b="1" spc="1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P</a:t>
            </a:r>
            <a:r>
              <a:rPr sz="2000" b="1" spc="-14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2000" b="1" spc="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oble</a:t>
            </a:r>
            <a:r>
              <a:rPr sz="2000" b="1" spc="1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2000" b="1" spc="-20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3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St</a:t>
            </a:r>
            <a:r>
              <a:rPr sz="2000" b="1" spc="3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10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000" b="1" spc="-3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emen</a:t>
            </a:r>
            <a:r>
              <a:rPr sz="2000" b="1" spc="-1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2000" b="1" spc="-20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1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Moti</a:t>
            </a:r>
            <a:r>
              <a:rPr sz="2000" b="1" spc="-4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2000" b="1" spc="2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4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rebuchet MS" panose="020B0603020202020204"/>
              <a:cs typeface="Trebuchet MS" panose="020B0603020202020204"/>
            </a:endParaRPr>
          </a:p>
          <a:p>
            <a:pPr marL="12700" marR="62865">
              <a:lnSpc>
                <a:spcPts val="1860"/>
              </a:lnSpc>
            </a:pPr>
            <a:r>
              <a:rPr sz="1700" b="1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Addressing</a:t>
            </a:r>
            <a:r>
              <a:rPr sz="1700" b="1" spc="-16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Food</a:t>
            </a:r>
            <a:r>
              <a:rPr sz="1700" b="1" spc="-16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3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Security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empowering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farmers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7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10" dirty="0"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7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dirty="0">
                <a:latin typeface="Trebuchet MS" panose="020B0603020202020204"/>
                <a:cs typeface="Trebuchet MS" panose="020B0603020202020204"/>
              </a:rPr>
              <a:t>yields</a:t>
            </a:r>
            <a:r>
              <a:rPr sz="17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5" dirty="0">
                <a:latin typeface="Trebuchet MS" panose="020B0603020202020204"/>
                <a:cs typeface="Trebuchet MS" panose="020B0603020202020204"/>
              </a:rPr>
              <a:t>reduce</a:t>
            </a:r>
            <a:r>
              <a:rPr sz="17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40" dirty="0">
                <a:latin typeface="Trebuchet MS" panose="020B0603020202020204"/>
                <a:cs typeface="Trebuchet MS" panose="020B0603020202020204"/>
              </a:rPr>
              <a:t>losses</a:t>
            </a:r>
            <a:r>
              <a:rPr sz="1700" spc="4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5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contribute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global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food </a:t>
            </a:r>
            <a:r>
              <a:rPr sz="1700" spc="-5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0" dirty="0">
                <a:latin typeface="Trebuchet MS" panose="020B0603020202020204"/>
                <a:cs typeface="Trebuchet MS" panose="020B0603020202020204"/>
              </a:rPr>
              <a:t>security.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950"/>
              </a:lnSpc>
            </a:pPr>
            <a:r>
              <a:rPr sz="1700" b="1" spc="-2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Improving</a:t>
            </a:r>
            <a:r>
              <a:rPr sz="1700" b="1" spc="-17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Farmer</a:t>
            </a:r>
            <a:r>
              <a:rPr sz="1700" b="1" spc="-16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Livelihoods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Providing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65" dirty="0">
                <a:latin typeface="Trebuchet MS" panose="020B0603020202020204"/>
                <a:cs typeface="Trebuchet MS" panose="020B0603020202020204"/>
              </a:rPr>
              <a:t>access</a:t>
            </a:r>
            <a:r>
              <a:rPr sz="17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7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35" dirty="0">
                <a:latin typeface="Trebuchet MS" panose="020B0603020202020204"/>
                <a:cs typeface="Trebuchet MS" panose="020B0603020202020204"/>
              </a:rPr>
              <a:t>data-driven</a:t>
            </a:r>
            <a:r>
              <a:rPr sz="17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5" dirty="0">
                <a:latin typeface="Trebuchet MS" panose="020B0603020202020204"/>
                <a:cs typeface="Trebuchet MS" panose="020B0603020202020204"/>
              </a:rPr>
              <a:t>insights</a:t>
            </a:r>
            <a:r>
              <a:rPr sz="17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latin typeface="Trebuchet MS" panose="020B0603020202020204"/>
                <a:cs typeface="Trebuchet MS" panose="020B0603020202020204"/>
              </a:rPr>
              <a:t>tools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2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help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farmers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5" dirty="0">
                <a:latin typeface="Trebuchet MS" panose="020B0603020202020204"/>
                <a:cs typeface="Trebuchet MS" panose="020B0603020202020204"/>
              </a:rPr>
              <a:t>make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informed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950"/>
              </a:lnSpc>
            </a:pPr>
            <a:r>
              <a:rPr sz="1700" dirty="0">
                <a:latin typeface="Trebuchet MS" panose="020B0603020202020204"/>
                <a:cs typeface="Trebuchet MS" panose="020B0603020202020204"/>
              </a:rPr>
              <a:t>decisions,</a:t>
            </a:r>
            <a:r>
              <a:rPr sz="17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maximize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profits,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dirty="0">
                <a:latin typeface="Trebuchet MS" panose="020B0603020202020204"/>
                <a:cs typeface="Trebuchet MS" panose="020B0603020202020204"/>
              </a:rPr>
              <a:t>enhance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70" dirty="0">
                <a:latin typeface="Trebuchet MS" panose="020B0603020202020204"/>
                <a:cs typeface="Trebuchet MS" panose="020B0603020202020204"/>
              </a:rPr>
              <a:t>their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10" dirty="0">
                <a:latin typeface="Trebuchet MS" panose="020B0603020202020204"/>
                <a:cs typeface="Trebuchet MS" panose="020B0603020202020204"/>
              </a:rPr>
              <a:t>economic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0" dirty="0">
                <a:latin typeface="Trebuchet MS" panose="020B0603020202020204"/>
                <a:cs typeface="Trebuchet MS" panose="020B0603020202020204"/>
              </a:rPr>
              <a:t>well-being.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 marR="64135">
              <a:lnSpc>
                <a:spcPts val="1860"/>
              </a:lnSpc>
            </a:pPr>
            <a:r>
              <a:rPr sz="17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Promoting</a:t>
            </a:r>
            <a:r>
              <a:rPr sz="1700" b="1" spc="-16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1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Sustainable</a:t>
            </a:r>
            <a:r>
              <a:rPr sz="1700" b="1" spc="-16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1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Practices</a:t>
            </a:r>
            <a:r>
              <a:rPr sz="1700" spc="-1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encouraging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10" dirty="0">
                <a:latin typeface="Trebuchet MS" panose="020B0603020202020204"/>
                <a:cs typeface="Trebuchet MS" panose="020B0603020202020204"/>
              </a:rPr>
              <a:t>optimal</a:t>
            </a:r>
            <a:r>
              <a:rPr sz="1700" b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15" dirty="0">
                <a:latin typeface="Trebuchet MS" panose="020B0603020202020204"/>
                <a:cs typeface="Trebuchet MS" panose="020B0603020202020204"/>
              </a:rPr>
              <a:t>resource</a:t>
            </a:r>
            <a:r>
              <a:rPr sz="17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5" dirty="0">
                <a:latin typeface="Trebuchet MS" panose="020B0603020202020204"/>
                <a:cs typeface="Trebuchet MS" panose="020B0603020202020204"/>
              </a:rPr>
              <a:t>allocation</a:t>
            </a:r>
            <a:r>
              <a:rPr sz="17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35" dirty="0">
                <a:latin typeface="Trebuchet MS" panose="020B0603020202020204"/>
                <a:cs typeface="Trebuchet MS" panose="020B0603020202020204"/>
              </a:rPr>
              <a:t>timely</a:t>
            </a:r>
            <a:r>
              <a:rPr sz="17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25" dirty="0">
                <a:latin typeface="Trebuchet MS" panose="020B0603020202020204"/>
                <a:cs typeface="Trebuchet MS" panose="020B0603020202020204"/>
              </a:rPr>
              <a:t>disease</a:t>
            </a:r>
            <a:r>
              <a:rPr sz="17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0" dirty="0">
                <a:latin typeface="Trebuchet MS" panose="020B0603020202020204"/>
                <a:cs typeface="Trebuchet MS" panose="020B0603020202020204"/>
              </a:rPr>
              <a:t>management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5" dirty="0">
                <a:latin typeface="Trebuchet MS" panose="020B0603020202020204"/>
                <a:cs typeface="Trebuchet MS" panose="020B0603020202020204"/>
              </a:rPr>
              <a:t>we </a:t>
            </a:r>
            <a:r>
              <a:rPr sz="1700" spc="-4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2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promote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more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latin typeface="Trebuchet MS" panose="020B0603020202020204"/>
                <a:cs typeface="Trebuchet MS" panose="020B0603020202020204"/>
              </a:rPr>
              <a:t>sustainable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5" dirty="0">
                <a:latin typeface="Trebuchet MS" panose="020B0603020202020204"/>
                <a:cs typeface="Trebuchet MS" panose="020B0603020202020204"/>
              </a:rPr>
              <a:t>agricultural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practices.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950"/>
              </a:lnSpc>
              <a:spcBef>
                <a:spcPts val="1780"/>
              </a:spcBef>
            </a:pPr>
            <a:r>
              <a:rPr sz="1700" b="1" spc="-2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Bridging</a:t>
            </a:r>
            <a:r>
              <a:rPr sz="1700" b="1" spc="-17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700" b="1" spc="-16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700" b="1" spc="-17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Gap</a:t>
            </a:r>
            <a:r>
              <a:rPr sz="1700" spc="-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700" spc="-17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2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5" dirty="0">
                <a:latin typeface="Trebuchet MS" panose="020B0603020202020204"/>
                <a:cs typeface="Trebuchet MS" panose="020B0603020202020204"/>
              </a:rPr>
              <a:t>effectively</a:t>
            </a:r>
            <a:r>
              <a:rPr sz="17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dirty="0">
                <a:latin typeface="Trebuchet MS" panose="020B0603020202020204"/>
                <a:cs typeface="Trebuchet MS" panose="020B0603020202020204"/>
              </a:rPr>
              <a:t>connect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farmers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5" dirty="0">
                <a:latin typeface="Trebuchet MS" panose="020B0603020202020204"/>
                <a:cs typeface="Trebuchet MS" panose="020B0603020202020204"/>
              </a:rPr>
              <a:t>crucial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5" dirty="0">
                <a:latin typeface="Trebuchet MS" panose="020B0603020202020204"/>
                <a:cs typeface="Trebuchet MS" panose="020B0603020202020204"/>
              </a:rPr>
              <a:t>about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1950"/>
              </a:lnSpc>
            </a:pPr>
            <a:r>
              <a:rPr sz="1700" b="1" spc="-35" dirty="0">
                <a:latin typeface="Trebuchet MS" panose="020B0603020202020204"/>
                <a:cs typeface="Trebuchet MS" panose="020B0603020202020204"/>
              </a:rPr>
              <a:t>government</a:t>
            </a:r>
            <a:r>
              <a:rPr sz="1700" b="1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40" dirty="0">
                <a:latin typeface="Trebuchet MS" panose="020B0603020202020204"/>
                <a:cs typeface="Trebuchet MS" panose="020B0603020202020204"/>
              </a:rPr>
              <a:t>schemes</a:t>
            </a:r>
            <a:r>
              <a:rPr sz="17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35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17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0" dirty="0">
                <a:latin typeface="Trebuchet MS" panose="020B0603020202020204"/>
                <a:cs typeface="Trebuchet MS" panose="020B0603020202020204"/>
              </a:rPr>
              <a:t>trends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7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empowering</a:t>
            </a:r>
            <a:r>
              <a:rPr sz="17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them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7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5" dirty="0">
                <a:latin typeface="Trebuchet MS" panose="020B0603020202020204"/>
                <a:cs typeface="Trebuchet MS" panose="020B0603020202020204"/>
              </a:rPr>
              <a:t>make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informed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dirty="0">
                <a:latin typeface="Trebuchet MS" panose="020B0603020202020204"/>
                <a:cs typeface="Trebuchet MS" panose="020B0603020202020204"/>
              </a:rPr>
              <a:t>choices.</a:t>
            </a:r>
            <a:endParaRPr sz="17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1860"/>
              </a:lnSpc>
            </a:pPr>
            <a:r>
              <a:rPr sz="17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Breaking</a:t>
            </a:r>
            <a:r>
              <a:rPr sz="1700" b="1" spc="-17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4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700" b="1" spc="-16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Communication</a:t>
            </a:r>
            <a:r>
              <a:rPr sz="1700" b="1" spc="-17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6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Barrier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7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With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advent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generative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AI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0" dirty="0">
                <a:latin typeface="Trebuchet MS" panose="020B0603020202020204"/>
                <a:cs typeface="Trebuchet MS" panose="020B0603020202020204"/>
              </a:rPr>
              <a:t>Multilingual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translations</a:t>
            </a:r>
            <a:r>
              <a:rPr sz="17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5" dirty="0">
                <a:latin typeface="Trebuchet MS" panose="020B0603020202020204"/>
                <a:cs typeface="Trebuchet MS" panose="020B0603020202020204"/>
              </a:rPr>
              <a:t>that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7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5" dirty="0">
                <a:latin typeface="Trebuchet MS" panose="020B0603020202020204"/>
                <a:cs typeface="Trebuchet MS" panose="020B0603020202020204"/>
              </a:rPr>
              <a:t>both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natural,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in </a:t>
            </a:r>
            <a:r>
              <a:rPr sz="1700" spc="-4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0" dirty="0">
                <a:latin typeface="Trebuchet MS" panose="020B0603020202020204"/>
                <a:cs typeface="Trebuchet MS" panose="020B0603020202020204"/>
              </a:rPr>
              <a:t>context</a:t>
            </a:r>
            <a:r>
              <a:rPr sz="17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75" dirty="0">
                <a:latin typeface="Trebuchet MS" panose="020B0603020202020204"/>
                <a:cs typeface="Trebuchet MS" panose="020B0603020202020204"/>
              </a:rPr>
              <a:t>free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0" dirty="0">
                <a:latin typeface="Trebuchet MS" panose="020B0603020202020204"/>
                <a:cs typeface="Trebuchet MS" panose="020B0603020202020204"/>
              </a:rPr>
              <a:t>flowing,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1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20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40" dirty="0">
                <a:latin typeface="Trebuchet MS" panose="020B0603020202020204"/>
                <a:cs typeface="Trebuchet MS" panose="020B0603020202020204"/>
              </a:rPr>
              <a:t>work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latin typeface="Trebuchet MS" panose="020B0603020202020204"/>
                <a:cs typeface="Trebuchet MS" panose="020B0603020202020204"/>
              </a:rPr>
              <a:t>wonders</a:t>
            </a:r>
            <a:r>
              <a:rPr sz="17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3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0" dirty="0">
                <a:latin typeface="Trebuchet MS" panose="020B0603020202020204"/>
                <a:cs typeface="Trebuchet MS" panose="020B0603020202020204"/>
              </a:rPr>
              <a:t>culturally</a:t>
            </a:r>
            <a:r>
              <a:rPr sz="17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20" dirty="0">
                <a:latin typeface="Trebuchet MS" panose="020B0603020202020204"/>
                <a:cs typeface="Trebuchet MS" panose="020B0603020202020204"/>
              </a:rPr>
              <a:t>diverse</a:t>
            </a:r>
            <a:r>
              <a:rPr sz="1700" b="1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b="1" spc="-10" dirty="0">
                <a:latin typeface="Trebuchet MS" panose="020B0603020202020204"/>
                <a:cs typeface="Trebuchet MS" panose="020B0603020202020204"/>
              </a:rPr>
              <a:t>countries</a:t>
            </a:r>
            <a:r>
              <a:rPr sz="1700" b="1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65" dirty="0">
                <a:latin typeface="Trebuchet MS" panose="020B0603020202020204"/>
                <a:cs typeface="Trebuchet MS" panose="020B0603020202020204"/>
              </a:rPr>
              <a:t>like</a:t>
            </a:r>
            <a:r>
              <a:rPr sz="17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20" dirty="0">
                <a:latin typeface="Trebuchet MS" panose="020B0603020202020204"/>
                <a:cs typeface="Trebuchet MS" panose="020B0603020202020204"/>
              </a:rPr>
              <a:t>India</a:t>
            </a:r>
            <a:r>
              <a:rPr sz="17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7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700" spc="-5" dirty="0">
                <a:latin typeface="Trebuchet MS" panose="020B0603020202020204"/>
                <a:cs typeface="Trebuchet MS" panose="020B0603020202020204"/>
              </a:rPr>
              <a:t>Middle-East</a:t>
            </a:r>
            <a:endParaRPr sz="17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2691765" y="685800"/>
            <a:ext cx="6808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2000" b="1" kern="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Solution USP (Unique Selling Points)</a:t>
            </a:r>
            <a:endParaRPr lang="en-US" sz="2000" b="1" kern="0" dirty="0">
              <a:solidFill>
                <a:sysClr val="windowText" lastClr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1082040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/>
                </a:solidFill>
              </a:rPr>
              <a:t>Mutimodality</a:t>
            </a:r>
            <a:r>
              <a:rPr lang="en-IN" sz="2000" dirty="0"/>
              <a:t> where the user can interact through either text or images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/>
                </a:solidFill>
              </a:rPr>
              <a:t>Awareness augmentation </a:t>
            </a:r>
            <a:r>
              <a:rPr lang="en-IN" sz="2000" dirty="0"/>
              <a:t>of geo-location ,weather data and landscape pattern change data. This in turn facilitates accurate and insightful decision making through the condensation of all the data points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/>
                </a:solidFill>
              </a:rPr>
              <a:t>Agentic Framework</a:t>
            </a:r>
            <a:r>
              <a:rPr lang="en-IN" sz="2000" b="1" dirty="0"/>
              <a:t> </a:t>
            </a:r>
            <a:r>
              <a:rPr lang="en-IN" sz="2000" dirty="0"/>
              <a:t>that specializes in </a:t>
            </a:r>
            <a:r>
              <a:rPr lang="en-IN" sz="2000" b="1" dirty="0">
                <a:solidFill>
                  <a:schemeClr val="accent6"/>
                </a:solidFill>
              </a:rPr>
              <a:t>flexible, sequential and dynamic tool/function</a:t>
            </a:r>
            <a:r>
              <a:rPr lang="en-IN" sz="2000" b="1" dirty="0"/>
              <a:t> </a:t>
            </a:r>
            <a:r>
              <a:rPr lang="en-IN" sz="2000" dirty="0"/>
              <a:t>calling that ensures a holistic processing of possible inputs automatically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6"/>
                </a:solidFill>
              </a:rPr>
              <a:t>Multilingual</a:t>
            </a:r>
            <a:r>
              <a:rPr lang="en-IN" sz="2000" dirty="0"/>
              <a:t> nature of this solution ensures accessibility in a </a:t>
            </a:r>
            <a:r>
              <a:rPr lang="en-IN" sz="2000" b="1" dirty="0">
                <a:solidFill>
                  <a:schemeClr val="accent6"/>
                </a:solidFill>
              </a:rPr>
              <a:t>diverse vernacular setting </a:t>
            </a:r>
            <a:r>
              <a:rPr lang="en-IN" sz="2000" dirty="0"/>
              <a:t>of India 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/>
                </a:solidFill>
              </a:rPr>
              <a:t>Traditional Knowledge Map</a:t>
            </a:r>
            <a:r>
              <a:rPr lang="en-US" sz="2000" dirty="0"/>
              <a:t>: Facilitate creation of a traditional knowledge map for knowledge record keeping, sharing and enhancement. We plan to use </a:t>
            </a:r>
            <a:r>
              <a:rPr lang="en-US" sz="2000" b="1" dirty="0">
                <a:solidFill>
                  <a:schemeClr val="accent6"/>
                </a:solidFill>
              </a:rPr>
              <a:t>Qdrant</a:t>
            </a:r>
            <a:r>
              <a:rPr lang="en-US" sz="2000" dirty="0"/>
              <a:t> in this RAG Implementation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315" y="352755"/>
            <a:ext cx="105879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Results</a:t>
            </a:r>
            <a:r>
              <a:rPr sz="1900" spc="-4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Achieved</a:t>
            </a:r>
            <a:r>
              <a:rPr sz="1900" spc="7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So</a:t>
            </a:r>
            <a:r>
              <a:rPr sz="1900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Far (Application</a:t>
            </a:r>
            <a:r>
              <a:rPr sz="1900" spc="2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Plant</a:t>
            </a:r>
            <a:r>
              <a:rPr sz="1900" spc="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Disease</a:t>
            </a:r>
            <a:r>
              <a:rPr sz="1900" spc="4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Identification</a:t>
            </a:r>
            <a:r>
              <a:rPr sz="1900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900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00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Proactive</a:t>
            </a:r>
            <a:r>
              <a:rPr sz="1900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Actions)</a:t>
            </a:r>
            <a:endParaRPr sz="1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5987" y="3325355"/>
            <a:ext cx="10850245" cy="2588895"/>
            <a:chOff x="665987" y="3325355"/>
            <a:chExt cx="10850245" cy="25888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987" y="3325355"/>
              <a:ext cx="10850117" cy="8587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987" y="4190987"/>
              <a:ext cx="10850117" cy="8572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987" y="5055107"/>
              <a:ext cx="10850117" cy="85878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56919" y="1175384"/>
            <a:ext cx="10649585" cy="45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000" b="1" spc="-20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1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Summary</a:t>
            </a:r>
            <a:r>
              <a:rPr sz="2000" b="1" spc="-19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000" b="1" spc="-19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000" b="1" spc="-20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3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Current</a:t>
            </a:r>
            <a:r>
              <a:rPr sz="2000" b="1" spc="-20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000" b="1" spc="-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endParaRPr sz="2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40" dirty="0">
                <a:latin typeface="Trebuchet MS" panose="020B0603020202020204"/>
                <a:cs typeface="Trebuchet MS" panose="020B0603020202020204"/>
              </a:rPr>
              <a:t>Currently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we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have </a:t>
            </a:r>
            <a:r>
              <a:rPr sz="1800" b="1" spc="-20" dirty="0">
                <a:latin typeface="Trebuchet MS" panose="020B0603020202020204"/>
                <a:cs typeface="Trebuchet MS" panose="020B0603020202020204"/>
              </a:rPr>
              <a:t>developed </a:t>
            </a:r>
            <a:r>
              <a:rPr sz="1800" b="1" spc="3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b="1" spc="-40" dirty="0">
                <a:latin typeface="Trebuchet MS" panose="020B0603020202020204"/>
                <a:cs typeface="Trebuchet MS" panose="020B0603020202020204"/>
              </a:rPr>
              <a:t>working </a:t>
            </a:r>
            <a:r>
              <a:rPr sz="1800" b="1" spc="-45" dirty="0">
                <a:latin typeface="Trebuchet MS" panose="020B0603020202020204"/>
                <a:cs typeface="Trebuchet MS" panose="020B0603020202020204"/>
              </a:rPr>
              <a:t>prototype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part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proposed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solution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that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deals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with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identification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disease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infestation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crops/plants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automates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process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product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selection </a:t>
            </a:r>
            <a:r>
              <a:rPr sz="1800" spc="-5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ordering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using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combination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multimodal</a:t>
            </a:r>
            <a:r>
              <a:rPr sz="1800" b="1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5" dirty="0">
                <a:latin typeface="Trebuchet MS" panose="020B0603020202020204"/>
                <a:cs typeface="Trebuchet MS" panose="020B0603020202020204"/>
              </a:rPr>
              <a:t>generative</a:t>
            </a:r>
            <a:r>
              <a:rPr sz="1800" b="1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latin typeface="Trebuchet MS" panose="020B0603020202020204"/>
                <a:cs typeface="Trebuchet MS" panose="020B0603020202020204"/>
              </a:rPr>
              <a:t>AI</a:t>
            </a:r>
            <a:r>
              <a:rPr sz="18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b="1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10" dirty="0">
                <a:latin typeface="Trebuchet MS" panose="020B0603020202020204"/>
                <a:cs typeface="Trebuchet MS" panose="020B0603020202020204"/>
              </a:rPr>
              <a:t>semantic</a:t>
            </a:r>
            <a:r>
              <a:rPr sz="1800" b="1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5" dirty="0">
                <a:latin typeface="Trebuchet MS" panose="020B0603020202020204"/>
                <a:cs typeface="Trebuchet MS" panose="020B0603020202020204"/>
              </a:rPr>
              <a:t>search</a:t>
            </a:r>
            <a:r>
              <a:rPr sz="18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using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Gemini-1.5-Pro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Gemini-1.5-Flash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models.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prototype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listed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below.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rebuchet MS" panose="020B0603020202020204"/>
              <a:cs typeface="Trebuchet MS" panose="020B0603020202020204"/>
            </a:endParaRPr>
          </a:p>
          <a:p>
            <a:pPr marL="22860" marR="650875">
              <a:lnSpc>
                <a:spcPct val="91000"/>
              </a:lnSpc>
              <a:spcBef>
                <a:spcPts val="5"/>
              </a:spcBef>
            </a:pPr>
            <a:r>
              <a:rPr sz="1800" b="1" spc="-1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Recognition</a:t>
            </a:r>
            <a:r>
              <a:rPr sz="1800" b="1" spc="-1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b="1" spc="-1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Plant</a:t>
            </a:r>
            <a:r>
              <a:rPr sz="1800" b="1" spc="-1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Diseases</a:t>
            </a:r>
            <a:r>
              <a:rPr sz="1800" spc="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800" spc="-15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achieved</a:t>
            </a:r>
            <a:r>
              <a:rPr sz="1800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1800" b="1" spc="-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possibly</a:t>
            </a:r>
            <a:r>
              <a:rPr sz="1800" b="1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the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1800" b="1" spc="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disease</a:t>
            </a:r>
            <a:r>
              <a:rPr sz="1800" b="1" spc="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infestation</a:t>
            </a:r>
            <a:r>
              <a:rPr sz="1800" b="1" spc="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plants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understanding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its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visual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features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(Spots,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0" dirty="0">
                <a:latin typeface="Trebuchet MS" panose="020B0603020202020204"/>
                <a:cs typeface="Trebuchet MS" panose="020B0603020202020204"/>
              </a:rPr>
              <a:t>Rashes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etc.).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have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used </a:t>
            </a:r>
            <a:r>
              <a:rPr sz="1800" spc="-5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Ge</a:t>
            </a:r>
            <a:r>
              <a:rPr sz="1800" b="1" spc="-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1800" b="1" spc="-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.5 f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mult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modal</a:t>
            </a:r>
            <a:r>
              <a:rPr sz="1800" b="1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(F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1800" b="1" spc="-13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ed)</a:t>
            </a:r>
            <a:r>
              <a:rPr sz="1800" b="1" spc="-3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4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ap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bilitie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2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2860" marR="29210">
              <a:lnSpc>
                <a:spcPct val="91000"/>
              </a:lnSpc>
              <a:spcBef>
                <a:spcPts val="890"/>
              </a:spcBef>
            </a:pPr>
            <a:r>
              <a:rPr sz="1800" b="1" spc="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Suggest</a:t>
            </a:r>
            <a:r>
              <a:rPr sz="1800" b="1" spc="-17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800" b="1" spc="-15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Remediation</a:t>
            </a:r>
            <a:r>
              <a:rPr sz="1800" spc="-3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800" spc="-14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By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using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Gemini-1.5-pro</a:t>
            </a:r>
            <a:r>
              <a:rPr sz="1800" b="1" spc="-13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generate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possible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remediation</a:t>
            </a:r>
            <a:r>
              <a:rPr sz="1800" b="1" spc="2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steps</a:t>
            </a:r>
            <a:r>
              <a:rPr sz="1800" b="1" spc="3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for </a:t>
            </a:r>
            <a:r>
              <a:rPr sz="1800" spc="-5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farm/crop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owners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mitigate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issue.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remediation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steps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are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taken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1800" spc="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contextual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documents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on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plant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disease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remediation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22860">
              <a:lnSpc>
                <a:spcPts val="2065"/>
              </a:lnSpc>
              <a:spcBef>
                <a:spcPts val="1690"/>
              </a:spcBef>
            </a:pPr>
            <a:r>
              <a:rPr sz="1800" b="1" spc="-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Recognize</a:t>
            </a:r>
            <a:r>
              <a:rPr sz="1800" b="1" spc="-1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Products</a:t>
            </a:r>
            <a:r>
              <a:rPr sz="1800" b="1" spc="-16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6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800" b="1" spc="-18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7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Treatment</a:t>
            </a:r>
            <a:r>
              <a:rPr sz="1800" b="1" spc="-15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Using</a:t>
            </a:r>
            <a:r>
              <a:rPr sz="1800" b="1" spc="-16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2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Product</a:t>
            </a:r>
            <a:r>
              <a:rPr sz="1800" b="1" spc="-175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Catalogues</a:t>
            </a:r>
            <a:r>
              <a:rPr sz="1800" spc="1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800" spc="-160" dirty="0">
                <a:solidFill>
                  <a:srgbClr val="DA573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current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solution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automates</a:t>
            </a:r>
            <a:r>
              <a:rPr sz="1800" b="1" spc="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2860">
              <a:lnSpc>
                <a:spcPts val="2065"/>
              </a:lnSpc>
            </a:pP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1800" b="1" spc="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recognizing</a:t>
            </a:r>
            <a:r>
              <a:rPr sz="1800" b="1" spc="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relevant</a:t>
            </a:r>
            <a:r>
              <a:rPr sz="1800" b="1" spc="6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products/services</a:t>
            </a:r>
            <a:r>
              <a:rPr sz="1800" b="1" spc="65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counter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40" dirty="0">
                <a:latin typeface="Trebuchet MS" panose="020B0603020202020204"/>
                <a:cs typeface="Trebuchet MS" panose="020B0603020202020204"/>
              </a:rPr>
              <a:t>issue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disease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infestation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plants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55" y="2955341"/>
            <a:ext cx="136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User Input</a:t>
            </a:r>
            <a:endParaRPr lang="en-IN" b="1" dirty="0"/>
          </a:p>
        </p:txBody>
      </p:sp>
      <p:pic>
        <p:nvPicPr>
          <p:cNvPr id="3" name="Graphic 2" descr="Chat bubbl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4442" y="3654560"/>
            <a:ext cx="664450" cy="664450"/>
          </a:xfrm>
          <a:prstGeom prst="rect">
            <a:avLst/>
          </a:prstGeom>
        </p:spPr>
      </p:pic>
      <p:pic>
        <p:nvPicPr>
          <p:cNvPr id="4" name="Graphic 3" descr="Images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955" y="4478566"/>
            <a:ext cx="595091" cy="66445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41654" y="3391321"/>
            <a:ext cx="831088" cy="1941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-251496" y="5466311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200" b="1" dirty="0"/>
              <a:t>Images of Infected Crops</a:t>
            </a:r>
            <a:endParaRPr lang="en-IN" sz="1200" b="1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1200" b="1" dirty="0"/>
              <a:t>Text Queries on Crop Suggestions, Complimentary Animal Rearing, Marketing , Product info etc</a:t>
            </a:r>
            <a:endParaRPr lang="en-IN" sz="1200" b="1" dirty="0"/>
          </a:p>
        </p:txBody>
      </p:sp>
      <p:pic>
        <p:nvPicPr>
          <p:cNvPr id="8" name="Graphic 7" descr="Robot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9167" y="3468774"/>
            <a:ext cx="685800" cy="685800"/>
          </a:xfrm>
          <a:prstGeom prst="rect">
            <a:avLst/>
          </a:prstGeom>
        </p:spPr>
      </p:pic>
      <p:pic>
        <p:nvPicPr>
          <p:cNvPr id="9" name="Graphic 8" descr="Robot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8780" y="3468774"/>
            <a:ext cx="685800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842" y="4236865"/>
            <a:ext cx="2028825" cy="312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457" y="4802639"/>
            <a:ext cx="815638" cy="394957"/>
          </a:xfrm>
          <a:prstGeom prst="rect">
            <a:avLst/>
          </a:prstGeom>
        </p:spPr>
      </p:pic>
      <p:pic>
        <p:nvPicPr>
          <p:cNvPr id="15" name="Graphic 14" descr="Marker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71822" y="1966053"/>
            <a:ext cx="521129" cy="521129"/>
          </a:xfrm>
          <a:prstGeom prst="rect">
            <a:avLst/>
          </a:prstGeom>
        </p:spPr>
      </p:pic>
      <p:pic>
        <p:nvPicPr>
          <p:cNvPr id="17" name="Graphic 16" descr="Partial sun outlin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7713" y="1966053"/>
            <a:ext cx="521129" cy="521129"/>
          </a:xfrm>
          <a:prstGeom prst="rect">
            <a:avLst/>
          </a:prstGeom>
        </p:spPr>
      </p:pic>
      <p:pic>
        <p:nvPicPr>
          <p:cNvPr id="19" name="Graphic 18" descr="Agriculture with solid fill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27712" y="2483210"/>
            <a:ext cx="521129" cy="521129"/>
          </a:xfrm>
          <a:prstGeom prst="rect">
            <a:avLst/>
          </a:prstGeom>
        </p:spPr>
      </p:pic>
      <p:sp>
        <p:nvSpPr>
          <p:cNvPr id="20" name="Rectangle: Rounded Corners 19"/>
          <p:cNvSpPr/>
          <p:nvPr/>
        </p:nvSpPr>
        <p:spPr>
          <a:xfrm>
            <a:off x="3366131" y="1885867"/>
            <a:ext cx="1868244" cy="120692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3092297" y="3391321"/>
            <a:ext cx="2438400" cy="1941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Graphic 22" descr="Earth globe: Africa and Europe with solid fill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6987" y="2550159"/>
            <a:ext cx="521129" cy="5211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5736" y="4159961"/>
            <a:ext cx="1324160" cy="36200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5" idx="3"/>
            <a:endCxn id="24" idx="1"/>
          </p:cNvCxnSpPr>
          <p:nvPr/>
        </p:nvCxnSpPr>
        <p:spPr>
          <a:xfrm flipV="1">
            <a:off x="1372742" y="4340962"/>
            <a:ext cx="302994" cy="2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1" idx="1"/>
          </p:cNvCxnSpPr>
          <p:nvPr/>
        </p:nvCxnSpPr>
        <p:spPr>
          <a:xfrm>
            <a:off x="2999896" y="4340962"/>
            <a:ext cx="92401" cy="2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19"/>
          <p:cNvSpPr txBox="1"/>
          <p:nvPr/>
        </p:nvSpPr>
        <p:spPr>
          <a:xfrm>
            <a:off x="2852901" y="5466311"/>
            <a:ext cx="2917191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 algn="ctr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Meta/llama-3.1-</a:t>
            </a:r>
            <a:r>
              <a:rPr lang="en-IN"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70</a:t>
            </a:r>
            <a:r>
              <a:rPr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b-instruct</a:t>
            </a:r>
            <a:endParaRPr lang="en-IN" sz="1200" b="1" spc="-25" dirty="0">
              <a:solidFill>
                <a:schemeClr val="accent6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" indent="-171450" algn="ctr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IN" sz="1200" b="1" spc="-25" dirty="0">
              <a:solidFill>
                <a:schemeClr val="accent6"/>
              </a:solidFill>
              <a:latin typeface="Trebuchet MS" panose="020B0603020202020204"/>
              <a:cs typeface="Trebuchet MS" panose="020B0603020202020204"/>
            </a:endParaRPr>
          </a:p>
          <a:p>
            <a:pPr marL="184150" indent="-171450" algn="ctr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200" b="1" spc="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Met</a:t>
            </a:r>
            <a:r>
              <a:rPr lang="en-IN" sz="1200" b="1" spc="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lang="en-IN" sz="1200" b="1" spc="-10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/Ll</a:t>
            </a:r>
            <a:r>
              <a:rPr lang="en-IN" sz="1200" b="1" spc="-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lang="en-IN" sz="1200" b="1" spc="40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lang="en-IN" sz="1200" b="1" spc="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lang="en-IN" sz="1200" b="1" spc="-180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IN" sz="1200" b="1" spc="-3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lang="en-IN"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1200" b="1" spc="114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lang="en-IN" sz="1200" b="1" spc="-50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lang="en-IN" sz="1200" b="1" spc="-10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lang="en-IN" sz="1200" b="1" spc="-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lang="en-IN"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 90-B Instruct</a:t>
            </a:r>
            <a:endParaRPr sz="1200" dirty="0">
              <a:solidFill>
                <a:schemeClr val="accent6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6761" y="1371600"/>
            <a:ext cx="3106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Contextual Awareness of Langgraph Agentic Framework</a:t>
            </a:r>
            <a:endParaRPr lang="en-IN" sz="12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54967" y="3092795"/>
            <a:ext cx="0" cy="29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83567" y="3092795"/>
            <a:ext cx="0" cy="29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6196" y="4810791"/>
            <a:ext cx="815638" cy="416535"/>
          </a:xfrm>
          <a:prstGeom prst="rect">
            <a:avLst/>
          </a:prstGeom>
        </p:spPr>
      </p:pic>
      <p:sp>
        <p:nvSpPr>
          <p:cNvPr id="41" name="object 12"/>
          <p:cNvSpPr/>
          <p:nvPr/>
        </p:nvSpPr>
        <p:spPr>
          <a:xfrm>
            <a:off x="5938669" y="3142109"/>
            <a:ext cx="557530" cy="518795"/>
          </a:xfrm>
          <a:custGeom>
            <a:avLst/>
            <a:gdLst/>
            <a:ahLst/>
            <a:cxnLst/>
            <a:rect l="l" t="t" r="r" b="b"/>
            <a:pathLst>
              <a:path w="557529" h="518794">
                <a:moveTo>
                  <a:pt x="501040" y="462203"/>
                </a:moveTo>
                <a:lnTo>
                  <a:pt x="182143" y="157010"/>
                </a:lnTo>
                <a:lnTo>
                  <a:pt x="241376" y="97104"/>
                </a:lnTo>
                <a:lnTo>
                  <a:pt x="241376" y="88277"/>
                </a:lnTo>
                <a:lnTo>
                  <a:pt x="170167" y="16395"/>
                </a:lnTo>
                <a:lnTo>
                  <a:pt x="161340" y="16395"/>
                </a:lnTo>
                <a:lnTo>
                  <a:pt x="100203" y="77558"/>
                </a:lnTo>
                <a:lnTo>
                  <a:pt x="85077" y="63055"/>
                </a:lnTo>
                <a:lnTo>
                  <a:pt x="76250" y="63055"/>
                </a:lnTo>
                <a:lnTo>
                  <a:pt x="46634" y="92684"/>
                </a:lnTo>
                <a:lnTo>
                  <a:pt x="46634" y="101523"/>
                </a:lnTo>
                <a:lnTo>
                  <a:pt x="61125" y="116649"/>
                </a:lnTo>
                <a:lnTo>
                  <a:pt x="37807" y="140614"/>
                </a:lnTo>
                <a:lnTo>
                  <a:pt x="1892" y="235191"/>
                </a:lnTo>
                <a:lnTo>
                  <a:pt x="0" y="239610"/>
                </a:lnTo>
                <a:lnTo>
                  <a:pt x="1257" y="245287"/>
                </a:lnTo>
                <a:lnTo>
                  <a:pt x="8826" y="252222"/>
                </a:lnTo>
                <a:lnTo>
                  <a:pt x="13868" y="253479"/>
                </a:lnTo>
                <a:lnTo>
                  <a:pt x="113436" y="221322"/>
                </a:lnTo>
                <a:lnTo>
                  <a:pt x="121005" y="218173"/>
                </a:lnTo>
                <a:lnTo>
                  <a:pt x="139915" y="199250"/>
                </a:lnTo>
                <a:lnTo>
                  <a:pt x="444944" y="518325"/>
                </a:lnTo>
                <a:lnTo>
                  <a:pt x="453771" y="518325"/>
                </a:lnTo>
                <a:lnTo>
                  <a:pt x="501040" y="471030"/>
                </a:lnTo>
                <a:lnTo>
                  <a:pt x="501040" y="462203"/>
                </a:lnTo>
                <a:close/>
              </a:path>
              <a:path w="557529" h="518794">
                <a:moveTo>
                  <a:pt x="557136" y="190423"/>
                </a:moveTo>
                <a:lnTo>
                  <a:pt x="488442" y="90792"/>
                </a:lnTo>
                <a:lnTo>
                  <a:pt x="488442" y="90170"/>
                </a:lnTo>
                <a:lnTo>
                  <a:pt x="467639" y="69354"/>
                </a:lnTo>
                <a:lnTo>
                  <a:pt x="467639" y="68732"/>
                </a:lnTo>
                <a:lnTo>
                  <a:pt x="467004" y="68097"/>
                </a:lnTo>
                <a:lnTo>
                  <a:pt x="466382" y="68097"/>
                </a:lnTo>
                <a:lnTo>
                  <a:pt x="369951" y="3784"/>
                </a:lnTo>
                <a:lnTo>
                  <a:pt x="364909" y="0"/>
                </a:lnTo>
                <a:lnTo>
                  <a:pt x="357339" y="622"/>
                </a:lnTo>
                <a:lnTo>
                  <a:pt x="296214" y="61163"/>
                </a:lnTo>
                <a:lnTo>
                  <a:pt x="293687" y="64312"/>
                </a:lnTo>
                <a:lnTo>
                  <a:pt x="292430" y="68097"/>
                </a:lnTo>
                <a:lnTo>
                  <a:pt x="292430" y="71882"/>
                </a:lnTo>
                <a:lnTo>
                  <a:pt x="293065" y="75666"/>
                </a:lnTo>
                <a:lnTo>
                  <a:pt x="294957" y="78816"/>
                </a:lnTo>
                <a:lnTo>
                  <a:pt x="298107" y="81343"/>
                </a:lnTo>
                <a:lnTo>
                  <a:pt x="380034" y="135572"/>
                </a:lnTo>
                <a:lnTo>
                  <a:pt x="289280" y="221957"/>
                </a:lnTo>
                <a:lnTo>
                  <a:pt x="335915" y="266725"/>
                </a:lnTo>
                <a:lnTo>
                  <a:pt x="421627" y="177190"/>
                </a:lnTo>
                <a:lnTo>
                  <a:pt x="474573" y="256641"/>
                </a:lnTo>
                <a:lnTo>
                  <a:pt x="477088" y="259791"/>
                </a:lnTo>
                <a:lnTo>
                  <a:pt x="480872" y="261683"/>
                </a:lnTo>
                <a:lnTo>
                  <a:pt x="488442" y="262940"/>
                </a:lnTo>
                <a:lnTo>
                  <a:pt x="492848" y="261048"/>
                </a:lnTo>
                <a:lnTo>
                  <a:pt x="556501" y="197993"/>
                </a:lnTo>
                <a:lnTo>
                  <a:pt x="557136" y="190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1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98957" y="3068427"/>
            <a:ext cx="999807" cy="612127"/>
          </a:xfrm>
          <a:prstGeom prst="rect">
            <a:avLst/>
          </a:prstGeom>
        </p:spPr>
      </p:pic>
      <p:sp>
        <p:nvSpPr>
          <p:cNvPr id="47" name="Rectangle: Rounded Corners 46"/>
          <p:cNvSpPr/>
          <p:nvPr/>
        </p:nvSpPr>
        <p:spPr>
          <a:xfrm>
            <a:off x="5872357" y="2955854"/>
            <a:ext cx="2026407" cy="87093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Connector: Elbow 48"/>
          <p:cNvCxnSpPr>
            <a:stCxn id="20" idx="3"/>
            <a:endCxn id="47" idx="0"/>
          </p:cNvCxnSpPr>
          <p:nvPr/>
        </p:nvCxnSpPr>
        <p:spPr>
          <a:xfrm>
            <a:off x="5234375" y="2489331"/>
            <a:ext cx="1651186" cy="46652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/>
          <p:cNvCxnSpPr>
            <a:stCxn id="21" idx="3"/>
            <a:endCxn id="47" idx="2"/>
          </p:cNvCxnSpPr>
          <p:nvPr/>
        </p:nvCxnSpPr>
        <p:spPr>
          <a:xfrm flipV="1">
            <a:off x="5530697" y="3826787"/>
            <a:ext cx="1354864" cy="5350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98823" y="437119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Custom Python Codes/Tools to interact for executing actions</a:t>
            </a:r>
            <a:endParaRPr lang="en-IN" sz="1200" b="1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7201" y="2847448"/>
            <a:ext cx="1324160" cy="36200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2984" y="3368821"/>
            <a:ext cx="815638" cy="39495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467309" y="1687498"/>
            <a:ext cx="3106985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Output Parsing and Formatting</a:t>
            </a:r>
            <a:endParaRPr lang="en-IN" sz="1200" dirty="0"/>
          </a:p>
          <a:p>
            <a:pPr marL="12700" algn="ctr">
              <a:spcBef>
                <a:spcPts val="95"/>
              </a:spcBef>
            </a:pPr>
            <a:r>
              <a:rPr lang="en-IN" sz="1200" b="1" dirty="0">
                <a:solidFill>
                  <a:schemeClr val="accent6"/>
                </a:solidFill>
              </a:rPr>
              <a:t>(</a:t>
            </a:r>
            <a:r>
              <a:rPr lang="en-IN" sz="1200" b="1" spc="-25" dirty="0">
                <a:solidFill>
                  <a:schemeClr val="accent6"/>
                </a:solidFill>
                <a:latin typeface="Trebuchet MS" panose="020B0603020202020204"/>
                <a:cs typeface="Trebuchet MS" panose="020B0603020202020204"/>
              </a:rPr>
              <a:t>Meta/llama-3.1-70b-instruct</a:t>
            </a:r>
            <a:r>
              <a:rPr lang="es-ES" sz="1200" b="1" spc="-25" dirty="0">
                <a:solidFill>
                  <a:srgbClr val="0D2841"/>
                </a:solidFill>
                <a:latin typeface="Trebuchet MS" panose="020B0603020202020204"/>
                <a:cs typeface="Trebuchet MS" panose="020B0603020202020204"/>
              </a:rPr>
              <a:t>)</a:t>
            </a:r>
            <a:endParaRPr lang="es-ES" sz="1200" b="1" dirty="0">
              <a:latin typeface="Trebuchet MS" panose="020B0603020202020204"/>
              <a:cs typeface="Trebuchet MS" panose="020B0603020202020204"/>
            </a:endParaRPr>
          </a:p>
          <a:p>
            <a:pPr algn="ctr"/>
            <a:endParaRPr lang="en-IN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186414" y="2308006"/>
            <a:ext cx="1668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Output Translation and Audio (</a:t>
            </a:r>
            <a:r>
              <a:rPr lang="en-IN" sz="1200" b="1" dirty="0" err="1"/>
              <a:t>Sarvam</a:t>
            </a:r>
            <a:r>
              <a:rPr lang="en-IN" sz="1200" b="1" dirty="0"/>
              <a:t> AI)</a:t>
            </a:r>
            <a:endParaRPr lang="en-IN" sz="1200" b="1" dirty="0"/>
          </a:p>
        </p:txBody>
      </p:sp>
      <p:sp>
        <p:nvSpPr>
          <p:cNvPr id="70" name="Rectangle: Rounded Corners 69"/>
          <p:cNvSpPr/>
          <p:nvPr/>
        </p:nvSpPr>
        <p:spPr>
          <a:xfrm>
            <a:off x="8237223" y="2769671"/>
            <a:ext cx="1600377" cy="119272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Arrow Connector 71"/>
          <p:cNvCxnSpPr>
            <a:stCxn id="47" idx="3"/>
            <a:endCxn id="70" idx="1"/>
          </p:cNvCxnSpPr>
          <p:nvPr/>
        </p:nvCxnSpPr>
        <p:spPr>
          <a:xfrm flipV="1">
            <a:off x="7898764" y="3366036"/>
            <a:ext cx="338459" cy="2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Chat with solid fill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31224" y="2892376"/>
            <a:ext cx="914400" cy="914400"/>
          </a:xfrm>
          <a:prstGeom prst="rect">
            <a:avLst/>
          </a:prstGeom>
        </p:spPr>
      </p:pic>
      <p:cxnSp>
        <p:nvCxnSpPr>
          <p:cNvPr id="82" name="Straight Arrow Connector 81"/>
          <p:cNvCxnSpPr>
            <a:stCxn id="70" idx="3"/>
            <a:endCxn id="80" idx="1"/>
          </p:cNvCxnSpPr>
          <p:nvPr/>
        </p:nvCxnSpPr>
        <p:spPr>
          <a:xfrm flipV="1">
            <a:off x="9837600" y="3349576"/>
            <a:ext cx="693624" cy="1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0154035" y="3750146"/>
            <a:ext cx="166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Generated Answer</a:t>
            </a:r>
            <a:endParaRPr lang="en-IN" sz="1200" b="1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985427" y="5279244"/>
            <a:ext cx="2029967" cy="68264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8154445" y="5984836"/>
            <a:ext cx="202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Planned (Future Integration)</a:t>
            </a:r>
            <a:endParaRPr lang="en-IN" sz="1200" b="1" dirty="0"/>
          </a:p>
        </p:txBody>
      </p:sp>
      <p:cxnSp>
        <p:nvCxnSpPr>
          <p:cNvPr id="88" name="Straight Arrow Connector 87"/>
          <p:cNvCxnSpPr>
            <a:endCxn id="70" idx="2"/>
          </p:cNvCxnSpPr>
          <p:nvPr/>
        </p:nvCxnSpPr>
        <p:spPr>
          <a:xfrm flipH="1" flipV="1">
            <a:off x="9037412" y="3962400"/>
            <a:ext cx="30388" cy="12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091727" y="6298859"/>
            <a:ext cx="202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Traditional Knowledge Map</a:t>
            </a:r>
            <a:endParaRPr lang="en-IN" sz="1200" b="1" dirty="0"/>
          </a:p>
        </p:txBody>
      </p:sp>
      <p:sp>
        <p:nvSpPr>
          <p:cNvPr id="7" name="Text Box 6"/>
          <p:cNvSpPr txBox="1"/>
          <p:nvPr/>
        </p:nvSpPr>
        <p:spPr>
          <a:xfrm>
            <a:off x="1859280" y="372745"/>
            <a:ext cx="858012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3200">
                <a:solidFill>
                  <a:srgbClr val="FF0000"/>
                </a:solidFill>
              </a:rPr>
              <a:t>High Level Technical Approach</a:t>
            </a:r>
            <a:endParaRPr 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35102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rgbClr val="298EC2"/>
                </a:solidFill>
                <a:latin typeface="Arial" panose="020B0604020202020204"/>
                <a:cs typeface="Arial" panose="020B0604020202020204"/>
              </a:rPr>
              <a:t>Persona Description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8870" y="2110740"/>
            <a:ext cx="1081278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30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Persona</a:t>
            </a:r>
            <a:endParaRPr sz="20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-3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600" b="1" spc="-5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600" b="1" spc="-7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6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600" b="1" spc="-16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13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600" b="1" spc="-2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ingh</a:t>
            </a:r>
            <a:r>
              <a:rPr sz="1600" b="1" spc="-15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-4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-</a:t>
            </a:r>
            <a:r>
              <a:rPr sz="1600" b="1" spc="-15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b="1" spc="13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600" b="1" spc="3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m</a:t>
            </a:r>
            <a:r>
              <a:rPr sz="1600" b="1" spc="1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600" b="1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600" b="1" spc="-1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600" b="1" spc="-1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hol</a:t>
            </a:r>
            <a:r>
              <a:rPr sz="1600" b="1" spc="-4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der</a:t>
            </a:r>
            <a:r>
              <a:rPr sz="1600" b="1" spc="-11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F</a:t>
            </a:r>
            <a:r>
              <a:rPr sz="1600" b="1" spc="2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600" b="1" spc="-5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rmer</a:t>
            </a:r>
            <a:r>
              <a:rPr sz="1600" b="1" spc="-110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: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65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Demographics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28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years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old,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male,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lives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rural</a:t>
            </a:r>
            <a:r>
              <a:rPr sz="1600" spc="-1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India,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limited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literacy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technology</a:t>
            </a:r>
            <a:r>
              <a:rPr sz="1600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access.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Needs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Wants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6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increase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crop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65" dirty="0">
                <a:latin typeface="Trebuchet MS" panose="020B0603020202020204"/>
                <a:cs typeface="Trebuchet MS" panose="020B0603020202020204"/>
              </a:rPr>
              <a:t>yield,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minimize</a:t>
            </a:r>
            <a:r>
              <a:rPr sz="1600" spc="-11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20" dirty="0">
                <a:latin typeface="Trebuchet MS" panose="020B0603020202020204"/>
                <a:cs typeface="Trebuchet MS" panose="020B0603020202020204"/>
              </a:rPr>
              <a:t>losses,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0" dirty="0">
                <a:latin typeface="Trebuchet MS" panose="020B0603020202020204"/>
                <a:cs typeface="Trebuchet MS" panose="020B0603020202020204"/>
              </a:rPr>
              <a:t>access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government</a:t>
            </a:r>
            <a:r>
              <a:rPr sz="16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0" dirty="0">
                <a:latin typeface="Trebuchet MS" panose="020B0603020202020204"/>
                <a:cs typeface="Trebuchet MS" panose="020B0603020202020204"/>
              </a:rPr>
              <a:t>schemes,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get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better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16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prices.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650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solidFill>
                  <a:srgbClr val="F1552C"/>
                </a:solidFill>
                <a:latin typeface="Trebuchet MS" panose="020B0603020202020204"/>
                <a:cs typeface="Trebuchet MS" panose="020B0603020202020204"/>
              </a:rPr>
              <a:t>Frustrations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Lack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information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about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75" dirty="0">
                <a:latin typeface="Trebuchet MS" panose="020B0603020202020204"/>
                <a:cs typeface="Trebuchet MS" panose="020B0603020202020204"/>
              </a:rPr>
              <a:t>weather,</a:t>
            </a:r>
            <a:r>
              <a:rPr sz="1600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5" dirty="0">
                <a:latin typeface="Trebuchet MS" panose="020B0603020202020204"/>
                <a:cs typeface="Trebuchet MS" panose="020B0603020202020204"/>
              </a:rPr>
              <a:t>pests,</a:t>
            </a:r>
            <a:r>
              <a:rPr sz="1600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market</a:t>
            </a:r>
            <a:r>
              <a:rPr sz="16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30" dirty="0">
                <a:latin typeface="Trebuchet MS" panose="020B0603020202020204"/>
                <a:cs typeface="Trebuchet MS" panose="020B0603020202020204"/>
              </a:rPr>
              <a:t>prices,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sz="1600" spc="-40" dirty="0">
                <a:latin typeface="Trebuchet MS" panose="020B0603020202020204"/>
                <a:cs typeface="Trebuchet MS" panose="020B0603020202020204"/>
              </a:rPr>
              <a:t>government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15" dirty="0">
                <a:latin typeface="Trebuchet MS" panose="020B0603020202020204"/>
                <a:cs typeface="Trebuchet MS" panose="020B0603020202020204"/>
              </a:rPr>
              <a:t>schemes. </a:t>
            </a:r>
            <a:r>
              <a:rPr sz="1600" spc="-5" dirty="0">
                <a:latin typeface="Trebuchet MS" panose="020B0603020202020204"/>
                <a:cs typeface="Trebuchet MS" panose="020B0603020202020204"/>
              </a:rPr>
              <a:t>Language </a:t>
            </a:r>
            <a:r>
              <a:rPr sz="1600" spc="-35" dirty="0">
                <a:latin typeface="Trebuchet MS" panose="020B0603020202020204"/>
                <a:cs typeface="Trebuchet MS" panose="020B0603020202020204"/>
              </a:rPr>
              <a:t>barriers </a:t>
            </a:r>
            <a:r>
              <a:rPr sz="1600" spc="-4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5" dirty="0">
                <a:latin typeface="Trebuchet MS" panose="020B0603020202020204"/>
                <a:cs typeface="Trebuchet MS" panose="020B0603020202020204"/>
              </a:rPr>
              <a:t>prevent</a:t>
            </a:r>
            <a:r>
              <a:rPr sz="16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" dirty="0">
                <a:latin typeface="Trebuchet MS" panose="020B0603020202020204"/>
                <a:cs typeface="Trebuchet MS" panose="020B0603020202020204"/>
              </a:rPr>
              <a:t>him</a:t>
            </a:r>
            <a:r>
              <a:rPr sz="16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50" dirty="0">
                <a:latin typeface="Trebuchet MS" panose="020B0603020202020204"/>
                <a:cs typeface="Trebuchet MS" panose="020B0603020202020204"/>
              </a:rPr>
              <a:t>from</a:t>
            </a:r>
            <a:r>
              <a:rPr sz="16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5" dirty="0">
                <a:latin typeface="Trebuchet MS" panose="020B0603020202020204"/>
                <a:cs typeface="Trebuchet MS" panose="020B0603020202020204"/>
              </a:rPr>
              <a:t>using</a:t>
            </a:r>
            <a:r>
              <a:rPr sz="16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5" dirty="0">
                <a:latin typeface="Trebuchet MS" panose="020B0603020202020204"/>
                <a:cs typeface="Trebuchet MS" panose="020B0603020202020204"/>
              </a:rPr>
              <a:t>technology</a:t>
            </a:r>
            <a:r>
              <a:rPr sz="1600" spc="-1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80" dirty="0">
                <a:latin typeface="Trebuchet MS" panose="020B0603020202020204"/>
                <a:cs typeface="Trebuchet MS" panose="020B0603020202020204"/>
              </a:rPr>
              <a:t>effectively.</a:t>
            </a:r>
            <a:endParaRPr sz="16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2456" y="2667000"/>
            <a:ext cx="11101705" cy="2348865"/>
          </a:xfrm>
          <a:custGeom>
            <a:avLst/>
            <a:gdLst/>
            <a:ahLst/>
            <a:cxnLst/>
            <a:rect l="l" t="t" r="r" b="b"/>
            <a:pathLst>
              <a:path w="11101705" h="2348865">
                <a:moveTo>
                  <a:pt x="0" y="391413"/>
                </a:moveTo>
                <a:lnTo>
                  <a:pt x="3049" y="342319"/>
                </a:lnTo>
                <a:lnTo>
                  <a:pt x="11954" y="295043"/>
                </a:lnTo>
                <a:lnTo>
                  <a:pt x="26347" y="249953"/>
                </a:lnTo>
                <a:lnTo>
                  <a:pt x="45861" y="207416"/>
                </a:lnTo>
                <a:lnTo>
                  <a:pt x="70129" y="167798"/>
                </a:lnTo>
                <a:lnTo>
                  <a:pt x="98785" y="131467"/>
                </a:lnTo>
                <a:lnTo>
                  <a:pt x="131462" y="98790"/>
                </a:lnTo>
                <a:lnTo>
                  <a:pt x="167793" y="70133"/>
                </a:lnTo>
                <a:lnTo>
                  <a:pt x="207410" y="45863"/>
                </a:lnTo>
                <a:lnTo>
                  <a:pt x="249948" y="26348"/>
                </a:lnTo>
                <a:lnTo>
                  <a:pt x="295039" y="11955"/>
                </a:lnTo>
                <a:lnTo>
                  <a:pt x="342316" y="3049"/>
                </a:lnTo>
                <a:lnTo>
                  <a:pt x="391413" y="0"/>
                </a:lnTo>
                <a:lnTo>
                  <a:pt x="10709694" y="0"/>
                </a:lnTo>
                <a:lnTo>
                  <a:pt x="10758788" y="3049"/>
                </a:lnTo>
                <a:lnTo>
                  <a:pt x="10806064" y="11955"/>
                </a:lnTo>
                <a:lnTo>
                  <a:pt x="10851154" y="26348"/>
                </a:lnTo>
                <a:lnTo>
                  <a:pt x="10893691" y="45863"/>
                </a:lnTo>
                <a:lnTo>
                  <a:pt x="10933309" y="70133"/>
                </a:lnTo>
                <a:lnTo>
                  <a:pt x="10969640" y="98790"/>
                </a:lnTo>
                <a:lnTo>
                  <a:pt x="11002317" y="131467"/>
                </a:lnTo>
                <a:lnTo>
                  <a:pt x="11030974" y="167798"/>
                </a:lnTo>
                <a:lnTo>
                  <a:pt x="11055244" y="207416"/>
                </a:lnTo>
                <a:lnTo>
                  <a:pt x="11074759" y="249953"/>
                </a:lnTo>
                <a:lnTo>
                  <a:pt x="11089152" y="295043"/>
                </a:lnTo>
                <a:lnTo>
                  <a:pt x="11098058" y="342319"/>
                </a:lnTo>
                <a:lnTo>
                  <a:pt x="11101108" y="391413"/>
                </a:lnTo>
                <a:lnTo>
                  <a:pt x="11101108" y="1956943"/>
                </a:lnTo>
                <a:lnTo>
                  <a:pt x="11098058" y="2006062"/>
                </a:lnTo>
                <a:lnTo>
                  <a:pt x="11089152" y="2053355"/>
                </a:lnTo>
                <a:lnTo>
                  <a:pt x="11074759" y="2098455"/>
                </a:lnTo>
                <a:lnTo>
                  <a:pt x="11055244" y="2140996"/>
                </a:lnTo>
                <a:lnTo>
                  <a:pt x="11030974" y="2180613"/>
                </a:lnTo>
                <a:lnTo>
                  <a:pt x="11002317" y="2216940"/>
                </a:lnTo>
                <a:lnTo>
                  <a:pt x="10969640" y="2249610"/>
                </a:lnTo>
                <a:lnTo>
                  <a:pt x="10933309" y="2278258"/>
                </a:lnTo>
                <a:lnTo>
                  <a:pt x="10893691" y="2302518"/>
                </a:lnTo>
                <a:lnTo>
                  <a:pt x="10851154" y="2322023"/>
                </a:lnTo>
                <a:lnTo>
                  <a:pt x="10806064" y="2336409"/>
                </a:lnTo>
                <a:lnTo>
                  <a:pt x="10758788" y="2345309"/>
                </a:lnTo>
                <a:lnTo>
                  <a:pt x="10709694" y="2348357"/>
                </a:lnTo>
                <a:lnTo>
                  <a:pt x="391413" y="2348357"/>
                </a:lnTo>
                <a:lnTo>
                  <a:pt x="342316" y="2345309"/>
                </a:lnTo>
                <a:lnTo>
                  <a:pt x="295039" y="2336409"/>
                </a:lnTo>
                <a:lnTo>
                  <a:pt x="249948" y="2322023"/>
                </a:lnTo>
                <a:lnTo>
                  <a:pt x="207410" y="2302518"/>
                </a:lnTo>
                <a:lnTo>
                  <a:pt x="167793" y="2278258"/>
                </a:lnTo>
                <a:lnTo>
                  <a:pt x="131462" y="2249610"/>
                </a:lnTo>
                <a:lnTo>
                  <a:pt x="98785" y="2216940"/>
                </a:lnTo>
                <a:lnTo>
                  <a:pt x="70129" y="2180613"/>
                </a:lnTo>
                <a:lnTo>
                  <a:pt x="45861" y="2140996"/>
                </a:lnTo>
                <a:lnTo>
                  <a:pt x="26347" y="2098455"/>
                </a:lnTo>
                <a:lnTo>
                  <a:pt x="11954" y="2053355"/>
                </a:lnTo>
                <a:lnTo>
                  <a:pt x="3049" y="2006062"/>
                </a:lnTo>
                <a:lnTo>
                  <a:pt x="0" y="1956943"/>
                </a:lnTo>
                <a:lnTo>
                  <a:pt x="0" y="391413"/>
                </a:lnTo>
                <a:close/>
              </a:path>
            </a:pathLst>
          </a:custGeom>
          <a:ln w="19050">
            <a:solidFill>
              <a:srgbClr val="F1552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2944" y="224485"/>
            <a:ext cx="38023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1552C"/>
                </a:solidFill>
              </a:rPr>
              <a:t>P</a:t>
            </a:r>
            <a:r>
              <a:rPr sz="2400" spc="-200" dirty="0">
                <a:solidFill>
                  <a:srgbClr val="F1552C"/>
                </a:solidFill>
              </a:rPr>
              <a:t>e</a:t>
            </a:r>
            <a:r>
              <a:rPr sz="2400" spc="-170" dirty="0">
                <a:solidFill>
                  <a:srgbClr val="F1552C"/>
                </a:solidFill>
              </a:rPr>
              <a:t>r</a:t>
            </a:r>
            <a:r>
              <a:rPr sz="2400" spc="-30" dirty="0">
                <a:solidFill>
                  <a:srgbClr val="F1552C"/>
                </a:solidFill>
              </a:rPr>
              <a:t>son</a:t>
            </a:r>
            <a:r>
              <a:rPr sz="2400" spc="-60" dirty="0">
                <a:solidFill>
                  <a:srgbClr val="F1552C"/>
                </a:solidFill>
              </a:rPr>
              <a:t>a</a:t>
            </a:r>
            <a:r>
              <a:rPr sz="2400" spc="-275" dirty="0">
                <a:solidFill>
                  <a:srgbClr val="F1552C"/>
                </a:solidFill>
              </a:rPr>
              <a:t> </a:t>
            </a:r>
            <a:r>
              <a:rPr sz="2400" spc="-229" dirty="0">
                <a:solidFill>
                  <a:srgbClr val="F1552C"/>
                </a:solidFill>
              </a:rPr>
              <a:t>1</a:t>
            </a:r>
            <a:r>
              <a:rPr sz="2400" spc="-140" dirty="0">
                <a:solidFill>
                  <a:srgbClr val="F1552C"/>
                </a:solidFill>
              </a:rPr>
              <a:t>:</a:t>
            </a:r>
            <a:r>
              <a:rPr sz="2400" spc="-260" dirty="0">
                <a:solidFill>
                  <a:srgbClr val="F1552C"/>
                </a:solidFill>
              </a:rPr>
              <a:t> </a:t>
            </a:r>
            <a:r>
              <a:rPr sz="2400" spc="-265" dirty="0">
                <a:solidFill>
                  <a:srgbClr val="F1552C"/>
                </a:solidFill>
              </a:rPr>
              <a:t>T</a:t>
            </a:r>
            <a:r>
              <a:rPr sz="2400" spc="-150" dirty="0">
                <a:solidFill>
                  <a:srgbClr val="F1552C"/>
                </a:solidFill>
              </a:rPr>
              <a:t>h</a:t>
            </a:r>
            <a:r>
              <a:rPr sz="2400" spc="-145" dirty="0">
                <a:solidFill>
                  <a:srgbClr val="F1552C"/>
                </a:solidFill>
              </a:rPr>
              <a:t>e</a:t>
            </a:r>
            <a:r>
              <a:rPr sz="2400" spc="-265" dirty="0">
                <a:solidFill>
                  <a:srgbClr val="F1552C"/>
                </a:solidFill>
              </a:rPr>
              <a:t> </a:t>
            </a:r>
            <a:r>
              <a:rPr sz="2400" spc="-70" dirty="0">
                <a:solidFill>
                  <a:srgbClr val="F1552C"/>
                </a:solidFill>
              </a:rPr>
              <a:t>A</a:t>
            </a:r>
            <a:r>
              <a:rPr sz="2400" spc="130" dirty="0">
                <a:solidFill>
                  <a:srgbClr val="F1552C"/>
                </a:solidFill>
              </a:rPr>
              <a:t>S</a:t>
            </a:r>
            <a:r>
              <a:rPr sz="2400" spc="-5" dirty="0">
                <a:solidFill>
                  <a:srgbClr val="F1552C"/>
                </a:solidFill>
              </a:rPr>
              <a:t>-</a:t>
            </a:r>
            <a:r>
              <a:rPr sz="2400" spc="35" dirty="0">
                <a:solidFill>
                  <a:srgbClr val="F1552C"/>
                </a:solidFill>
              </a:rPr>
              <a:t>I</a:t>
            </a:r>
            <a:r>
              <a:rPr sz="2400" spc="80" dirty="0">
                <a:solidFill>
                  <a:srgbClr val="F1552C"/>
                </a:solidFill>
              </a:rPr>
              <a:t>S</a:t>
            </a:r>
            <a:r>
              <a:rPr sz="2400" spc="-275" dirty="0">
                <a:solidFill>
                  <a:srgbClr val="F1552C"/>
                </a:solidFill>
              </a:rPr>
              <a:t> </a:t>
            </a:r>
            <a:r>
              <a:rPr sz="2400" spc="-35" dirty="0">
                <a:solidFill>
                  <a:srgbClr val="F1552C"/>
                </a:solidFill>
              </a:rPr>
              <a:t>P</a:t>
            </a:r>
            <a:r>
              <a:rPr sz="2400" spc="-225" dirty="0">
                <a:solidFill>
                  <a:srgbClr val="F1552C"/>
                </a:solidFill>
              </a:rPr>
              <a:t>r</a:t>
            </a:r>
            <a:r>
              <a:rPr sz="2400" dirty="0">
                <a:solidFill>
                  <a:srgbClr val="F1552C"/>
                </a:solidFill>
              </a:rPr>
              <a:t>ocess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82944" y="1051052"/>
            <a:ext cx="285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ee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-220" dirty="0">
                <a:latin typeface="Trebuchet MS" panose="020B0603020202020204"/>
                <a:cs typeface="Trebuchet MS" panose="020B0603020202020204"/>
              </a:rPr>
              <a:t>,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adi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onal</a:t>
            </a:r>
            <a:r>
              <a:rPr sz="1800" spc="-22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arme</a:t>
            </a:r>
            <a:r>
              <a:rPr sz="1800" spc="-28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220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1954" y="679297"/>
            <a:ext cx="3876040" cy="2750185"/>
            <a:chOff x="1431954" y="679297"/>
            <a:chExt cx="3876040" cy="275018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57778" y="1958593"/>
              <a:ext cx="2250024" cy="14704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1950" y="679310"/>
              <a:ext cx="2240915" cy="1628775"/>
            </a:xfrm>
            <a:custGeom>
              <a:avLst/>
              <a:gdLst/>
              <a:ahLst/>
              <a:cxnLst/>
              <a:rect l="l" t="t" r="r" b="b"/>
              <a:pathLst>
                <a:path w="2240915" h="1628775">
                  <a:moveTo>
                    <a:pt x="1842262" y="1293672"/>
                  </a:moveTo>
                  <a:lnTo>
                    <a:pt x="1833422" y="1251381"/>
                  </a:lnTo>
                  <a:lnTo>
                    <a:pt x="1808810" y="1214653"/>
                  </a:lnTo>
                  <a:lnTo>
                    <a:pt x="1784464" y="1195870"/>
                  </a:lnTo>
                  <a:lnTo>
                    <a:pt x="1784464" y="1293672"/>
                  </a:lnTo>
                  <a:lnTo>
                    <a:pt x="1775383" y="1328381"/>
                  </a:lnTo>
                  <a:lnTo>
                    <a:pt x="1750606" y="1356741"/>
                  </a:lnTo>
                  <a:lnTo>
                    <a:pt x="1713865" y="1375854"/>
                  </a:lnTo>
                  <a:lnTo>
                    <a:pt x="1668868" y="1382864"/>
                  </a:lnTo>
                  <a:lnTo>
                    <a:pt x="1623885" y="1375854"/>
                  </a:lnTo>
                  <a:lnTo>
                    <a:pt x="1587131" y="1356741"/>
                  </a:lnTo>
                  <a:lnTo>
                    <a:pt x="1562366" y="1328381"/>
                  </a:lnTo>
                  <a:lnTo>
                    <a:pt x="1553286" y="1293672"/>
                  </a:lnTo>
                  <a:lnTo>
                    <a:pt x="1562354" y="1258976"/>
                  </a:lnTo>
                  <a:lnTo>
                    <a:pt x="1587131" y="1230591"/>
                  </a:lnTo>
                  <a:lnTo>
                    <a:pt x="1623885" y="1211478"/>
                  </a:lnTo>
                  <a:lnTo>
                    <a:pt x="1668868" y="1204468"/>
                  </a:lnTo>
                  <a:lnTo>
                    <a:pt x="1713839" y="1211516"/>
                  </a:lnTo>
                  <a:lnTo>
                    <a:pt x="1750555" y="1230642"/>
                  </a:lnTo>
                  <a:lnTo>
                    <a:pt x="1775333" y="1258976"/>
                  </a:lnTo>
                  <a:lnTo>
                    <a:pt x="1784464" y="1293672"/>
                  </a:lnTo>
                  <a:lnTo>
                    <a:pt x="1784464" y="1195870"/>
                  </a:lnTo>
                  <a:lnTo>
                    <a:pt x="1771269" y="1185684"/>
                  </a:lnTo>
                  <a:lnTo>
                    <a:pt x="1723669" y="1166698"/>
                  </a:lnTo>
                  <a:lnTo>
                    <a:pt x="1668868" y="1159878"/>
                  </a:lnTo>
                  <a:lnTo>
                    <a:pt x="1614068" y="1166698"/>
                  </a:lnTo>
                  <a:lnTo>
                    <a:pt x="1566468" y="1185684"/>
                  </a:lnTo>
                  <a:lnTo>
                    <a:pt x="1528940" y="1214653"/>
                  </a:lnTo>
                  <a:lnTo>
                    <a:pt x="1504327" y="1251381"/>
                  </a:lnTo>
                  <a:lnTo>
                    <a:pt x="1495488" y="1293672"/>
                  </a:lnTo>
                  <a:lnTo>
                    <a:pt x="1504327" y="1335951"/>
                  </a:lnTo>
                  <a:lnTo>
                    <a:pt x="1528940" y="1372679"/>
                  </a:lnTo>
                  <a:lnTo>
                    <a:pt x="1542135" y="1382864"/>
                  </a:lnTo>
                  <a:lnTo>
                    <a:pt x="1566468" y="1401648"/>
                  </a:lnTo>
                  <a:lnTo>
                    <a:pt x="1614068" y="1420634"/>
                  </a:lnTo>
                  <a:lnTo>
                    <a:pt x="1668868" y="1427454"/>
                  </a:lnTo>
                  <a:lnTo>
                    <a:pt x="1723669" y="1420634"/>
                  </a:lnTo>
                  <a:lnTo>
                    <a:pt x="1771269" y="1401648"/>
                  </a:lnTo>
                  <a:lnTo>
                    <a:pt x="1808810" y="1372679"/>
                  </a:lnTo>
                  <a:lnTo>
                    <a:pt x="1833422" y="1335951"/>
                  </a:lnTo>
                  <a:lnTo>
                    <a:pt x="1842262" y="1293672"/>
                  </a:lnTo>
                  <a:close/>
                </a:path>
                <a:path w="2240915" h="1628775">
                  <a:moveTo>
                    <a:pt x="2145690" y="1527873"/>
                  </a:moveTo>
                  <a:lnTo>
                    <a:pt x="2135479" y="1488808"/>
                  </a:lnTo>
                  <a:lnTo>
                    <a:pt x="2107603" y="1456918"/>
                  </a:lnTo>
                  <a:lnTo>
                    <a:pt x="2087905" y="1446682"/>
                  </a:lnTo>
                  <a:lnTo>
                    <a:pt x="2087905" y="1527873"/>
                  </a:lnTo>
                  <a:lnTo>
                    <a:pt x="2082228" y="1549565"/>
                  </a:lnTo>
                  <a:lnTo>
                    <a:pt x="2066747" y="1567294"/>
                  </a:lnTo>
                  <a:lnTo>
                    <a:pt x="2043772" y="1579245"/>
                  </a:lnTo>
                  <a:lnTo>
                    <a:pt x="2015655" y="1583626"/>
                  </a:lnTo>
                  <a:lnTo>
                    <a:pt x="1987537" y="1579245"/>
                  </a:lnTo>
                  <a:lnTo>
                    <a:pt x="1964563" y="1567294"/>
                  </a:lnTo>
                  <a:lnTo>
                    <a:pt x="1949081" y="1549565"/>
                  </a:lnTo>
                  <a:lnTo>
                    <a:pt x="1943404" y="1527873"/>
                  </a:lnTo>
                  <a:lnTo>
                    <a:pt x="1949081" y="1506181"/>
                  </a:lnTo>
                  <a:lnTo>
                    <a:pt x="1964563" y="1488452"/>
                  </a:lnTo>
                  <a:lnTo>
                    <a:pt x="1987537" y="1476514"/>
                  </a:lnTo>
                  <a:lnTo>
                    <a:pt x="2015655" y="1472133"/>
                  </a:lnTo>
                  <a:lnTo>
                    <a:pt x="2043772" y="1476514"/>
                  </a:lnTo>
                  <a:lnTo>
                    <a:pt x="2066747" y="1488452"/>
                  </a:lnTo>
                  <a:lnTo>
                    <a:pt x="2082228" y="1506181"/>
                  </a:lnTo>
                  <a:lnTo>
                    <a:pt x="2087905" y="1527873"/>
                  </a:lnTo>
                  <a:lnTo>
                    <a:pt x="2087905" y="1446682"/>
                  </a:lnTo>
                  <a:lnTo>
                    <a:pt x="2066264" y="1435417"/>
                  </a:lnTo>
                  <a:lnTo>
                    <a:pt x="2015655" y="1427530"/>
                  </a:lnTo>
                  <a:lnTo>
                    <a:pt x="1965032" y="1435417"/>
                  </a:lnTo>
                  <a:lnTo>
                    <a:pt x="1923694" y="1456918"/>
                  </a:lnTo>
                  <a:lnTo>
                    <a:pt x="1910410" y="1472133"/>
                  </a:lnTo>
                  <a:lnTo>
                    <a:pt x="1895830" y="1488808"/>
                  </a:lnTo>
                  <a:lnTo>
                    <a:pt x="1885607" y="1527873"/>
                  </a:lnTo>
                  <a:lnTo>
                    <a:pt x="1895830" y="1566926"/>
                  </a:lnTo>
                  <a:lnTo>
                    <a:pt x="1910410" y="1583626"/>
                  </a:lnTo>
                  <a:lnTo>
                    <a:pt x="1923694" y="1598828"/>
                  </a:lnTo>
                  <a:lnTo>
                    <a:pt x="1965032" y="1620329"/>
                  </a:lnTo>
                  <a:lnTo>
                    <a:pt x="2015655" y="1628216"/>
                  </a:lnTo>
                  <a:lnTo>
                    <a:pt x="2066264" y="1620329"/>
                  </a:lnTo>
                  <a:lnTo>
                    <a:pt x="2107603" y="1598828"/>
                  </a:lnTo>
                  <a:lnTo>
                    <a:pt x="2135479" y="1566926"/>
                  </a:lnTo>
                  <a:lnTo>
                    <a:pt x="2145690" y="1527873"/>
                  </a:lnTo>
                  <a:close/>
                </a:path>
                <a:path w="2240915" h="1628775">
                  <a:moveTo>
                    <a:pt x="2240457" y="574040"/>
                  </a:moveTo>
                  <a:lnTo>
                    <a:pt x="2236711" y="532130"/>
                  </a:lnTo>
                  <a:lnTo>
                    <a:pt x="2224735" y="492760"/>
                  </a:lnTo>
                  <a:lnTo>
                    <a:pt x="2205202" y="455930"/>
                  </a:lnTo>
                  <a:lnTo>
                    <a:pt x="2182545" y="427596"/>
                  </a:lnTo>
                  <a:lnTo>
                    <a:pt x="2182545" y="570230"/>
                  </a:lnTo>
                  <a:lnTo>
                    <a:pt x="2177084" y="613410"/>
                  </a:lnTo>
                  <a:lnTo>
                    <a:pt x="2161273" y="652780"/>
                  </a:lnTo>
                  <a:lnTo>
                    <a:pt x="2136203" y="688340"/>
                  </a:lnTo>
                  <a:lnTo>
                    <a:pt x="2102967" y="720090"/>
                  </a:lnTo>
                  <a:lnTo>
                    <a:pt x="2062670" y="745490"/>
                  </a:lnTo>
                  <a:lnTo>
                    <a:pt x="2016404" y="764540"/>
                  </a:lnTo>
                  <a:lnTo>
                    <a:pt x="1965248" y="777240"/>
                  </a:lnTo>
                  <a:lnTo>
                    <a:pt x="1910321" y="781050"/>
                  </a:lnTo>
                  <a:lnTo>
                    <a:pt x="1907578" y="781050"/>
                  </a:lnTo>
                  <a:lnTo>
                    <a:pt x="1901266" y="810260"/>
                  </a:lnTo>
                  <a:lnTo>
                    <a:pt x="1873250" y="864870"/>
                  </a:lnTo>
                  <a:lnTo>
                    <a:pt x="1818690" y="916940"/>
                  </a:lnTo>
                  <a:lnTo>
                    <a:pt x="1780667" y="939800"/>
                  </a:lnTo>
                  <a:lnTo>
                    <a:pt x="1738985" y="955040"/>
                  </a:lnTo>
                  <a:lnTo>
                    <a:pt x="1694713" y="966470"/>
                  </a:lnTo>
                  <a:lnTo>
                    <a:pt x="1648917" y="970280"/>
                  </a:lnTo>
                  <a:lnTo>
                    <a:pt x="1602676" y="969010"/>
                  </a:lnTo>
                  <a:lnTo>
                    <a:pt x="1557058" y="961390"/>
                  </a:lnTo>
                  <a:lnTo>
                    <a:pt x="1513141" y="947420"/>
                  </a:lnTo>
                  <a:lnTo>
                    <a:pt x="1472006" y="927100"/>
                  </a:lnTo>
                  <a:lnTo>
                    <a:pt x="1471625" y="927100"/>
                  </a:lnTo>
                  <a:lnTo>
                    <a:pt x="1473352" y="934720"/>
                  </a:lnTo>
                  <a:lnTo>
                    <a:pt x="1474241" y="942340"/>
                  </a:lnTo>
                  <a:lnTo>
                    <a:pt x="1474216" y="949960"/>
                  </a:lnTo>
                  <a:lnTo>
                    <a:pt x="1471663" y="970280"/>
                  </a:lnTo>
                  <a:lnTo>
                    <a:pt x="1469263" y="989330"/>
                  </a:lnTo>
                  <a:lnTo>
                    <a:pt x="1465364" y="999490"/>
                  </a:lnTo>
                  <a:lnTo>
                    <a:pt x="1455140" y="1026160"/>
                  </a:lnTo>
                  <a:lnTo>
                    <a:pt x="1432750" y="1060450"/>
                  </a:lnTo>
                  <a:lnTo>
                    <a:pt x="1402930" y="1090930"/>
                  </a:lnTo>
                  <a:lnTo>
                    <a:pt x="1366558" y="1117600"/>
                  </a:lnTo>
                  <a:lnTo>
                    <a:pt x="1324508" y="1137920"/>
                  </a:lnTo>
                  <a:lnTo>
                    <a:pt x="1277620" y="1151890"/>
                  </a:lnTo>
                  <a:lnTo>
                    <a:pt x="1226781" y="1159510"/>
                  </a:lnTo>
                  <a:lnTo>
                    <a:pt x="1171460" y="1158240"/>
                  </a:lnTo>
                  <a:lnTo>
                    <a:pt x="1118908" y="1150620"/>
                  </a:lnTo>
                  <a:lnTo>
                    <a:pt x="1070356" y="1134110"/>
                  </a:lnTo>
                  <a:lnTo>
                    <a:pt x="1026960" y="1111250"/>
                  </a:lnTo>
                  <a:lnTo>
                    <a:pt x="989952" y="1083310"/>
                  </a:lnTo>
                  <a:lnTo>
                    <a:pt x="960513" y="1049020"/>
                  </a:lnTo>
                  <a:lnTo>
                    <a:pt x="939838" y="1010920"/>
                  </a:lnTo>
                  <a:lnTo>
                    <a:pt x="929132" y="969010"/>
                  </a:lnTo>
                  <a:lnTo>
                    <a:pt x="928763" y="969010"/>
                  </a:lnTo>
                  <a:lnTo>
                    <a:pt x="891755" y="1000760"/>
                  </a:lnTo>
                  <a:lnTo>
                    <a:pt x="847801" y="1026160"/>
                  </a:lnTo>
                  <a:lnTo>
                    <a:pt x="798410" y="1043940"/>
                  </a:lnTo>
                  <a:lnTo>
                    <a:pt x="745159" y="1052830"/>
                  </a:lnTo>
                  <a:lnTo>
                    <a:pt x="689660" y="1054100"/>
                  </a:lnTo>
                  <a:lnTo>
                    <a:pt x="637717" y="1046480"/>
                  </a:lnTo>
                  <a:lnTo>
                    <a:pt x="589851" y="1032510"/>
                  </a:lnTo>
                  <a:lnTo>
                    <a:pt x="546963" y="1010920"/>
                  </a:lnTo>
                  <a:lnTo>
                    <a:pt x="509930" y="985520"/>
                  </a:lnTo>
                  <a:lnTo>
                    <a:pt x="479679" y="953770"/>
                  </a:lnTo>
                  <a:lnTo>
                    <a:pt x="457085" y="919480"/>
                  </a:lnTo>
                  <a:lnTo>
                    <a:pt x="443039" y="881380"/>
                  </a:lnTo>
                  <a:lnTo>
                    <a:pt x="438454" y="840740"/>
                  </a:lnTo>
                  <a:lnTo>
                    <a:pt x="438454" y="825500"/>
                  </a:lnTo>
                  <a:lnTo>
                    <a:pt x="438099" y="825500"/>
                  </a:lnTo>
                  <a:lnTo>
                    <a:pt x="411911" y="833120"/>
                  </a:lnTo>
                  <a:lnTo>
                    <a:pt x="384937" y="839470"/>
                  </a:lnTo>
                  <a:lnTo>
                    <a:pt x="357390" y="843280"/>
                  </a:lnTo>
                  <a:lnTo>
                    <a:pt x="329438" y="844550"/>
                  </a:lnTo>
                  <a:lnTo>
                    <a:pt x="275094" y="840740"/>
                  </a:lnTo>
                  <a:lnTo>
                    <a:pt x="224421" y="828040"/>
                  </a:lnTo>
                  <a:lnTo>
                    <a:pt x="178485" y="808990"/>
                  </a:lnTo>
                  <a:lnTo>
                    <a:pt x="138366" y="783590"/>
                  </a:lnTo>
                  <a:lnTo>
                    <a:pt x="105117" y="753110"/>
                  </a:lnTo>
                  <a:lnTo>
                    <a:pt x="79806" y="717550"/>
                  </a:lnTo>
                  <a:lnTo>
                    <a:pt x="63525" y="679450"/>
                  </a:lnTo>
                  <a:lnTo>
                    <a:pt x="57315" y="637540"/>
                  </a:lnTo>
                  <a:lnTo>
                    <a:pt x="62052" y="594360"/>
                  </a:lnTo>
                  <a:lnTo>
                    <a:pt x="77190" y="554990"/>
                  </a:lnTo>
                  <a:lnTo>
                    <a:pt x="101638" y="519430"/>
                  </a:lnTo>
                  <a:lnTo>
                    <a:pt x="134327" y="487680"/>
                  </a:lnTo>
                  <a:lnTo>
                    <a:pt x="174180" y="461010"/>
                  </a:lnTo>
                  <a:lnTo>
                    <a:pt x="220103" y="441960"/>
                  </a:lnTo>
                  <a:lnTo>
                    <a:pt x="271030" y="429260"/>
                  </a:lnTo>
                  <a:lnTo>
                    <a:pt x="325869" y="424180"/>
                  </a:lnTo>
                  <a:lnTo>
                    <a:pt x="342493" y="424180"/>
                  </a:lnTo>
                  <a:lnTo>
                    <a:pt x="375437" y="426720"/>
                  </a:lnTo>
                  <a:lnTo>
                    <a:pt x="391744" y="430530"/>
                  </a:lnTo>
                  <a:lnTo>
                    <a:pt x="392023" y="430530"/>
                  </a:lnTo>
                  <a:lnTo>
                    <a:pt x="388404" y="417830"/>
                  </a:lnTo>
                  <a:lnTo>
                    <a:pt x="385864" y="406400"/>
                  </a:lnTo>
                  <a:lnTo>
                    <a:pt x="384378" y="393700"/>
                  </a:lnTo>
                  <a:lnTo>
                    <a:pt x="383959" y="382270"/>
                  </a:lnTo>
                  <a:lnTo>
                    <a:pt x="389623" y="339090"/>
                  </a:lnTo>
                  <a:lnTo>
                    <a:pt x="405587" y="299720"/>
                  </a:lnTo>
                  <a:lnTo>
                    <a:pt x="430745" y="264160"/>
                  </a:lnTo>
                  <a:lnTo>
                    <a:pt x="464007" y="233680"/>
                  </a:lnTo>
                  <a:lnTo>
                    <a:pt x="504304" y="207010"/>
                  </a:lnTo>
                  <a:lnTo>
                    <a:pt x="550545" y="187960"/>
                  </a:lnTo>
                  <a:lnTo>
                    <a:pt x="601637" y="175260"/>
                  </a:lnTo>
                  <a:lnTo>
                    <a:pt x="656488" y="171450"/>
                  </a:lnTo>
                  <a:lnTo>
                    <a:pt x="701725" y="173990"/>
                  </a:lnTo>
                  <a:lnTo>
                    <a:pt x="745477" y="182880"/>
                  </a:lnTo>
                  <a:lnTo>
                    <a:pt x="786892" y="196850"/>
                  </a:lnTo>
                  <a:lnTo>
                    <a:pt x="825169" y="215900"/>
                  </a:lnTo>
                  <a:lnTo>
                    <a:pt x="825601" y="215900"/>
                  </a:lnTo>
                  <a:lnTo>
                    <a:pt x="825601" y="214630"/>
                  </a:lnTo>
                  <a:lnTo>
                    <a:pt x="841082" y="173990"/>
                  </a:lnTo>
                  <a:lnTo>
                    <a:pt x="866178" y="138430"/>
                  </a:lnTo>
                  <a:lnTo>
                    <a:pt x="899642" y="106680"/>
                  </a:lnTo>
                  <a:lnTo>
                    <a:pt x="940244" y="81280"/>
                  </a:lnTo>
                  <a:lnTo>
                    <a:pt x="986764" y="60960"/>
                  </a:lnTo>
                  <a:lnTo>
                    <a:pt x="1037971" y="49530"/>
                  </a:lnTo>
                  <a:lnTo>
                    <a:pt x="1092619" y="45720"/>
                  </a:lnTo>
                  <a:lnTo>
                    <a:pt x="1144511" y="49530"/>
                  </a:lnTo>
                  <a:lnTo>
                    <a:pt x="1193419" y="60960"/>
                  </a:lnTo>
                  <a:lnTo>
                    <a:pt x="1238300" y="78740"/>
                  </a:lnTo>
                  <a:lnTo>
                    <a:pt x="1278115" y="102870"/>
                  </a:lnTo>
                  <a:lnTo>
                    <a:pt x="1302639" y="123190"/>
                  </a:lnTo>
                  <a:lnTo>
                    <a:pt x="1311846" y="130810"/>
                  </a:lnTo>
                  <a:lnTo>
                    <a:pt x="1338427" y="165100"/>
                  </a:lnTo>
                  <a:lnTo>
                    <a:pt x="1356842" y="203200"/>
                  </a:lnTo>
                  <a:lnTo>
                    <a:pt x="1357325" y="203200"/>
                  </a:lnTo>
                  <a:lnTo>
                    <a:pt x="1392402" y="168910"/>
                  </a:lnTo>
                  <a:lnTo>
                    <a:pt x="1434782" y="143510"/>
                  </a:lnTo>
                  <a:lnTo>
                    <a:pt x="1482979" y="123190"/>
                  </a:lnTo>
                  <a:lnTo>
                    <a:pt x="1535468" y="111760"/>
                  </a:lnTo>
                  <a:lnTo>
                    <a:pt x="1590776" y="107950"/>
                  </a:lnTo>
                  <a:lnTo>
                    <a:pt x="1645373" y="114300"/>
                  </a:lnTo>
                  <a:lnTo>
                    <a:pt x="1695958" y="127000"/>
                  </a:lnTo>
                  <a:lnTo>
                    <a:pt x="1741487" y="147320"/>
                  </a:lnTo>
                  <a:lnTo>
                    <a:pt x="1780870" y="173990"/>
                  </a:lnTo>
                  <a:lnTo>
                    <a:pt x="1813052" y="204470"/>
                  </a:lnTo>
                  <a:lnTo>
                    <a:pt x="1836966" y="241300"/>
                  </a:lnTo>
                  <a:lnTo>
                    <a:pt x="1851545" y="280670"/>
                  </a:lnTo>
                  <a:lnTo>
                    <a:pt x="1855724" y="322580"/>
                  </a:lnTo>
                  <a:lnTo>
                    <a:pt x="1854949" y="334010"/>
                  </a:lnTo>
                  <a:lnTo>
                    <a:pt x="1853349" y="345440"/>
                  </a:lnTo>
                  <a:lnTo>
                    <a:pt x="1850948" y="355600"/>
                  </a:lnTo>
                  <a:lnTo>
                    <a:pt x="1849501" y="360680"/>
                  </a:lnTo>
                  <a:lnTo>
                    <a:pt x="1847710" y="367030"/>
                  </a:lnTo>
                  <a:lnTo>
                    <a:pt x="1847926" y="367030"/>
                  </a:lnTo>
                  <a:lnTo>
                    <a:pt x="1880704" y="361950"/>
                  </a:lnTo>
                  <a:lnTo>
                    <a:pt x="1897240" y="360680"/>
                  </a:lnTo>
                  <a:lnTo>
                    <a:pt x="1913864" y="360680"/>
                  </a:lnTo>
                  <a:lnTo>
                    <a:pt x="1968144" y="365760"/>
                  </a:lnTo>
                  <a:lnTo>
                    <a:pt x="2018614" y="378460"/>
                  </a:lnTo>
                  <a:lnTo>
                    <a:pt x="2064232" y="397510"/>
                  </a:lnTo>
                  <a:lnTo>
                    <a:pt x="2103945" y="422910"/>
                  </a:lnTo>
                  <a:lnTo>
                    <a:pt x="2136686" y="454660"/>
                  </a:lnTo>
                  <a:lnTo>
                    <a:pt x="2161400" y="490220"/>
                  </a:lnTo>
                  <a:lnTo>
                    <a:pt x="2177046" y="528320"/>
                  </a:lnTo>
                  <a:lnTo>
                    <a:pt x="2182545" y="570230"/>
                  </a:lnTo>
                  <a:lnTo>
                    <a:pt x="2182545" y="427596"/>
                  </a:lnTo>
                  <a:lnTo>
                    <a:pt x="2146185" y="392430"/>
                  </a:lnTo>
                  <a:lnTo>
                    <a:pt x="2108035" y="367030"/>
                  </a:lnTo>
                  <a:lnTo>
                    <a:pt x="2065032" y="345440"/>
                  </a:lnTo>
                  <a:lnTo>
                    <a:pt x="2017826" y="330200"/>
                  </a:lnTo>
                  <a:lnTo>
                    <a:pt x="1967128" y="320040"/>
                  </a:lnTo>
                  <a:lnTo>
                    <a:pt x="1913572" y="316230"/>
                  </a:lnTo>
                  <a:lnTo>
                    <a:pt x="1908733" y="275590"/>
                  </a:lnTo>
                  <a:lnTo>
                    <a:pt x="1895843" y="236220"/>
                  </a:lnTo>
                  <a:lnTo>
                    <a:pt x="1875574" y="200660"/>
                  </a:lnTo>
                  <a:lnTo>
                    <a:pt x="1848599" y="166370"/>
                  </a:lnTo>
                  <a:lnTo>
                    <a:pt x="1815566" y="137160"/>
                  </a:lnTo>
                  <a:lnTo>
                    <a:pt x="1777174" y="111760"/>
                  </a:lnTo>
                  <a:lnTo>
                    <a:pt x="1734070" y="91440"/>
                  </a:lnTo>
                  <a:lnTo>
                    <a:pt x="1686928" y="76200"/>
                  </a:lnTo>
                  <a:lnTo>
                    <a:pt x="1636420" y="67310"/>
                  </a:lnTo>
                  <a:lnTo>
                    <a:pt x="1583220" y="63500"/>
                  </a:lnTo>
                  <a:lnTo>
                    <a:pt x="1526400" y="67310"/>
                  </a:lnTo>
                  <a:lnTo>
                    <a:pt x="1471739" y="78740"/>
                  </a:lnTo>
                  <a:lnTo>
                    <a:pt x="1420406" y="97790"/>
                  </a:lnTo>
                  <a:lnTo>
                    <a:pt x="1401711" y="107950"/>
                  </a:lnTo>
                  <a:lnTo>
                    <a:pt x="1373657" y="123190"/>
                  </a:lnTo>
                  <a:lnTo>
                    <a:pt x="1339888" y="87630"/>
                  </a:lnTo>
                  <a:lnTo>
                    <a:pt x="1299514" y="57150"/>
                  </a:lnTo>
                  <a:lnTo>
                    <a:pt x="1253540" y="33020"/>
                  </a:lnTo>
                  <a:lnTo>
                    <a:pt x="1203045" y="15240"/>
                  </a:lnTo>
                  <a:lnTo>
                    <a:pt x="1149057" y="5080"/>
                  </a:lnTo>
                  <a:lnTo>
                    <a:pt x="1092619" y="0"/>
                  </a:lnTo>
                  <a:lnTo>
                    <a:pt x="1038047" y="3810"/>
                  </a:lnTo>
                  <a:lnTo>
                    <a:pt x="985812" y="13970"/>
                  </a:lnTo>
                  <a:lnTo>
                    <a:pt x="936840" y="30480"/>
                  </a:lnTo>
                  <a:lnTo>
                    <a:pt x="905230" y="45720"/>
                  </a:lnTo>
                  <a:lnTo>
                    <a:pt x="892048" y="52070"/>
                  </a:lnTo>
                  <a:lnTo>
                    <a:pt x="852360" y="80010"/>
                  </a:lnTo>
                  <a:lnTo>
                    <a:pt x="818680" y="111760"/>
                  </a:lnTo>
                  <a:lnTo>
                    <a:pt x="791959" y="148590"/>
                  </a:lnTo>
                  <a:lnTo>
                    <a:pt x="759333" y="139700"/>
                  </a:lnTo>
                  <a:lnTo>
                    <a:pt x="725703" y="132080"/>
                  </a:lnTo>
                  <a:lnTo>
                    <a:pt x="691337" y="128270"/>
                  </a:lnTo>
                  <a:lnTo>
                    <a:pt x="656488" y="127000"/>
                  </a:lnTo>
                  <a:lnTo>
                    <a:pt x="603288" y="129540"/>
                  </a:lnTo>
                  <a:lnTo>
                    <a:pt x="552792" y="139700"/>
                  </a:lnTo>
                  <a:lnTo>
                    <a:pt x="525297" y="148590"/>
                  </a:lnTo>
                  <a:lnTo>
                    <a:pt x="505650" y="154940"/>
                  </a:lnTo>
                  <a:lnTo>
                    <a:pt x="470636" y="171450"/>
                  </a:lnTo>
                  <a:lnTo>
                    <a:pt x="424154" y="200660"/>
                  </a:lnTo>
                  <a:lnTo>
                    <a:pt x="391134" y="229870"/>
                  </a:lnTo>
                  <a:lnTo>
                    <a:pt x="364159" y="262890"/>
                  </a:lnTo>
                  <a:lnTo>
                    <a:pt x="343890" y="299720"/>
                  </a:lnTo>
                  <a:lnTo>
                    <a:pt x="331000" y="337820"/>
                  </a:lnTo>
                  <a:lnTo>
                    <a:pt x="326161" y="379730"/>
                  </a:lnTo>
                  <a:lnTo>
                    <a:pt x="273202" y="383540"/>
                  </a:lnTo>
                  <a:lnTo>
                    <a:pt x="223012" y="392430"/>
                  </a:lnTo>
                  <a:lnTo>
                    <a:pt x="176237" y="408940"/>
                  </a:lnTo>
                  <a:lnTo>
                    <a:pt x="133553" y="429260"/>
                  </a:lnTo>
                  <a:lnTo>
                    <a:pt x="95605" y="454660"/>
                  </a:lnTo>
                  <a:lnTo>
                    <a:pt x="63055" y="483870"/>
                  </a:lnTo>
                  <a:lnTo>
                    <a:pt x="36563" y="516890"/>
                  </a:lnTo>
                  <a:lnTo>
                    <a:pt x="16789" y="553720"/>
                  </a:lnTo>
                  <a:lnTo>
                    <a:pt x="4381" y="593090"/>
                  </a:lnTo>
                  <a:lnTo>
                    <a:pt x="0" y="633730"/>
                  </a:lnTo>
                  <a:lnTo>
                    <a:pt x="4178" y="674370"/>
                  </a:lnTo>
                  <a:lnTo>
                    <a:pt x="16560" y="713740"/>
                  </a:lnTo>
                  <a:lnTo>
                    <a:pt x="36449" y="750570"/>
                  </a:lnTo>
                  <a:lnTo>
                    <a:pt x="63195" y="783590"/>
                  </a:lnTo>
                  <a:lnTo>
                    <a:pt x="96100" y="814070"/>
                  </a:lnTo>
                  <a:lnTo>
                    <a:pt x="134505" y="839470"/>
                  </a:lnTo>
                  <a:lnTo>
                    <a:pt x="177711" y="859790"/>
                  </a:lnTo>
                  <a:lnTo>
                    <a:pt x="225056" y="876300"/>
                  </a:lnTo>
                  <a:lnTo>
                    <a:pt x="275856" y="885190"/>
                  </a:lnTo>
                  <a:lnTo>
                    <a:pt x="329438" y="889000"/>
                  </a:lnTo>
                  <a:lnTo>
                    <a:pt x="343369" y="889000"/>
                  </a:lnTo>
                  <a:lnTo>
                    <a:pt x="384797" y="885190"/>
                  </a:lnTo>
                  <a:lnTo>
                    <a:pt x="397459" y="924560"/>
                  </a:lnTo>
                  <a:lnTo>
                    <a:pt x="417703" y="961390"/>
                  </a:lnTo>
                  <a:lnTo>
                    <a:pt x="444817" y="995680"/>
                  </a:lnTo>
                  <a:lnTo>
                    <a:pt x="478066" y="1024890"/>
                  </a:lnTo>
                  <a:lnTo>
                    <a:pt x="516737" y="1050290"/>
                  </a:lnTo>
                  <a:lnTo>
                    <a:pt x="560095" y="1071880"/>
                  </a:lnTo>
                  <a:lnTo>
                    <a:pt x="607415" y="1087120"/>
                  </a:lnTo>
                  <a:lnTo>
                    <a:pt x="657974" y="1096010"/>
                  </a:lnTo>
                  <a:lnTo>
                    <a:pt x="711034" y="1099820"/>
                  </a:lnTo>
                  <a:lnTo>
                    <a:pt x="761123" y="1097280"/>
                  </a:lnTo>
                  <a:lnTo>
                    <a:pt x="809752" y="1088390"/>
                  </a:lnTo>
                  <a:lnTo>
                    <a:pt x="856056" y="1073150"/>
                  </a:lnTo>
                  <a:lnTo>
                    <a:pt x="899198" y="1054100"/>
                  </a:lnTo>
                  <a:lnTo>
                    <a:pt x="924585" y="1089660"/>
                  </a:lnTo>
                  <a:lnTo>
                    <a:pt x="956614" y="1121410"/>
                  </a:lnTo>
                  <a:lnTo>
                    <a:pt x="994486" y="1149350"/>
                  </a:lnTo>
                  <a:lnTo>
                    <a:pt x="1014704" y="1159510"/>
                  </a:lnTo>
                  <a:lnTo>
                    <a:pt x="1037450" y="1170940"/>
                  </a:lnTo>
                  <a:lnTo>
                    <a:pt x="1084732" y="1188720"/>
                  </a:lnTo>
                  <a:lnTo>
                    <a:pt x="1135557" y="1200150"/>
                  </a:lnTo>
                  <a:lnTo>
                    <a:pt x="1189024" y="1203960"/>
                  </a:lnTo>
                  <a:lnTo>
                    <a:pt x="1241412" y="1202690"/>
                  </a:lnTo>
                  <a:lnTo>
                    <a:pt x="1291932" y="1195070"/>
                  </a:lnTo>
                  <a:lnTo>
                    <a:pt x="1339773" y="1181100"/>
                  </a:lnTo>
                  <a:lnTo>
                    <a:pt x="1384122" y="1162050"/>
                  </a:lnTo>
                  <a:lnTo>
                    <a:pt x="1424190" y="1137920"/>
                  </a:lnTo>
                  <a:lnTo>
                    <a:pt x="1459179" y="1109980"/>
                  </a:lnTo>
                  <a:lnTo>
                    <a:pt x="1488262" y="1076960"/>
                  </a:lnTo>
                  <a:lnTo>
                    <a:pt x="1510652" y="1040130"/>
                  </a:lnTo>
                  <a:lnTo>
                    <a:pt x="1525536" y="999490"/>
                  </a:lnTo>
                  <a:lnTo>
                    <a:pt x="1541754" y="1004570"/>
                  </a:lnTo>
                  <a:lnTo>
                    <a:pt x="1549958" y="1005840"/>
                  </a:lnTo>
                  <a:lnTo>
                    <a:pt x="1558213" y="1008380"/>
                  </a:lnTo>
                  <a:lnTo>
                    <a:pt x="1610931" y="1014730"/>
                  </a:lnTo>
                  <a:lnTo>
                    <a:pt x="1662976" y="1014730"/>
                  </a:lnTo>
                  <a:lnTo>
                    <a:pt x="1713534" y="1008380"/>
                  </a:lnTo>
                  <a:lnTo>
                    <a:pt x="1761769" y="996950"/>
                  </a:lnTo>
                  <a:lnTo>
                    <a:pt x="1806867" y="979170"/>
                  </a:lnTo>
                  <a:lnTo>
                    <a:pt x="1848015" y="956310"/>
                  </a:lnTo>
                  <a:lnTo>
                    <a:pt x="1884375" y="929640"/>
                  </a:lnTo>
                  <a:lnTo>
                    <a:pt x="1915147" y="897890"/>
                  </a:lnTo>
                  <a:lnTo>
                    <a:pt x="1939505" y="862330"/>
                  </a:lnTo>
                  <a:lnTo>
                    <a:pt x="1956625" y="822960"/>
                  </a:lnTo>
                  <a:lnTo>
                    <a:pt x="2008847" y="814070"/>
                  </a:lnTo>
                  <a:lnTo>
                    <a:pt x="2057387" y="798830"/>
                  </a:lnTo>
                  <a:lnTo>
                    <a:pt x="2101608" y="778510"/>
                  </a:lnTo>
                  <a:lnTo>
                    <a:pt x="2140877" y="753110"/>
                  </a:lnTo>
                  <a:lnTo>
                    <a:pt x="2174544" y="723900"/>
                  </a:lnTo>
                  <a:lnTo>
                    <a:pt x="2201989" y="690880"/>
                  </a:lnTo>
                  <a:lnTo>
                    <a:pt x="2222538" y="654050"/>
                  </a:lnTo>
                  <a:lnTo>
                    <a:pt x="2235581" y="614680"/>
                  </a:lnTo>
                  <a:lnTo>
                    <a:pt x="2240457" y="57404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01748" y="919353"/>
            <a:ext cx="1529080" cy="63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How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do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 identify and treat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these </a:t>
            </a:r>
            <a:r>
              <a:rPr sz="1000" b="1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crop diseases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? It’s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so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frustrating not knowing what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to do.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1960" y="391601"/>
            <a:ext cx="1863089" cy="1448435"/>
            <a:chOff x="3661960" y="391601"/>
            <a:chExt cx="1863089" cy="1448435"/>
          </a:xfrm>
        </p:grpSpPr>
        <p:sp>
          <p:nvSpPr>
            <p:cNvPr id="9" name="object 9"/>
            <p:cNvSpPr/>
            <p:nvPr/>
          </p:nvSpPr>
          <p:spPr>
            <a:xfrm>
              <a:off x="3661956" y="391604"/>
              <a:ext cx="1863089" cy="1238250"/>
            </a:xfrm>
            <a:custGeom>
              <a:avLst/>
              <a:gdLst/>
              <a:ahLst/>
              <a:cxnLst/>
              <a:rect l="l" t="t" r="r" b="b"/>
              <a:pathLst>
                <a:path w="1863089" h="1238250">
                  <a:moveTo>
                    <a:pt x="654088" y="1074470"/>
                  </a:moveTo>
                  <a:lnTo>
                    <a:pt x="626389" y="1064387"/>
                  </a:lnTo>
                  <a:lnTo>
                    <a:pt x="571588" y="1058164"/>
                  </a:lnTo>
                  <a:lnTo>
                    <a:pt x="516788" y="1064387"/>
                  </a:lnTo>
                  <a:lnTo>
                    <a:pt x="469188" y="1081709"/>
                  </a:lnTo>
                  <a:lnTo>
                    <a:pt x="431647" y="1108125"/>
                  </a:lnTo>
                  <a:lnTo>
                    <a:pt x="407035" y="1141641"/>
                  </a:lnTo>
                  <a:lnTo>
                    <a:pt x="398195" y="1180223"/>
                  </a:lnTo>
                  <a:lnTo>
                    <a:pt x="407035" y="1218793"/>
                  </a:lnTo>
                  <a:lnTo>
                    <a:pt x="421322" y="1238237"/>
                  </a:lnTo>
                  <a:lnTo>
                    <a:pt x="464007" y="1208189"/>
                  </a:lnTo>
                  <a:lnTo>
                    <a:pt x="455993" y="1180223"/>
                  </a:lnTo>
                  <a:lnTo>
                    <a:pt x="465124" y="1148575"/>
                  </a:lnTo>
                  <a:lnTo>
                    <a:pt x="489902" y="1122718"/>
                  </a:lnTo>
                  <a:lnTo>
                    <a:pt x="526618" y="1105281"/>
                  </a:lnTo>
                  <a:lnTo>
                    <a:pt x="571588" y="1098854"/>
                  </a:lnTo>
                  <a:lnTo>
                    <a:pt x="611390" y="1104506"/>
                  </a:lnTo>
                  <a:lnTo>
                    <a:pt x="619429" y="1098854"/>
                  </a:lnTo>
                  <a:lnTo>
                    <a:pt x="654088" y="1074470"/>
                  </a:lnTo>
                  <a:close/>
                </a:path>
                <a:path w="1863089" h="1238250">
                  <a:moveTo>
                    <a:pt x="1862594" y="224193"/>
                  </a:moveTo>
                  <a:lnTo>
                    <a:pt x="1849323" y="209359"/>
                  </a:lnTo>
                  <a:lnTo>
                    <a:pt x="1816303" y="182549"/>
                  </a:lnTo>
                  <a:lnTo>
                    <a:pt x="1777898" y="159562"/>
                  </a:lnTo>
                  <a:lnTo>
                    <a:pt x="1769275" y="155829"/>
                  </a:lnTo>
                  <a:lnTo>
                    <a:pt x="1734807" y="140868"/>
                  </a:lnTo>
                  <a:lnTo>
                    <a:pt x="1716036" y="135318"/>
                  </a:lnTo>
                  <a:lnTo>
                    <a:pt x="1687664" y="126923"/>
                  </a:lnTo>
                  <a:lnTo>
                    <a:pt x="1637169" y="118186"/>
                  </a:lnTo>
                  <a:lnTo>
                    <a:pt x="1583956" y="115138"/>
                  </a:lnTo>
                  <a:lnTo>
                    <a:pt x="1549120" y="116459"/>
                  </a:lnTo>
                  <a:lnTo>
                    <a:pt x="1514754" y="120281"/>
                  </a:lnTo>
                  <a:lnTo>
                    <a:pt x="1481124" y="126580"/>
                  </a:lnTo>
                  <a:lnTo>
                    <a:pt x="1448498" y="135305"/>
                  </a:lnTo>
                  <a:lnTo>
                    <a:pt x="1421765" y="101688"/>
                  </a:lnTo>
                  <a:lnTo>
                    <a:pt x="1388097" y="72148"/>
                  </a:lnTo>
                  <a:lnTo>
                    <a:pt x="1348409" y="47104"/>
                  </a:lnTo>
                  <a:lnTo>
                    <a:pt x="1334147" y="40690"/>
                  </a:lnTo>
                  <a:lnTo>
                    <a:pt x="1303616" y="26949"/>
                  </a:lnTo>
                  <a:lnTo>
                    <a:pt x="1254645" y="12103"/>
                  </a:lnTo>
                  <a:lnTo>
                    <a:pt x="1202410" y="2984"/>
                  </a:lnTo>
                  <a:lnTo>
                    <a:pt x="1147838" y="0"/>
                  </a:lnTo>
                  <a:lnTo>
                    <a:pt x="1091399" y="3657"/>
                  </a:lnTo>
                  <a:lnTo>
                    <a:pt x="1037412" y="13817"/>
                  </a:lnTo>
                  <a:lnTo>
                    <a:pt x="986917" y="30073"/>
                  </a:lnTo>
                  <a:lnTo>
                    <a:pt x="940943" y="52019"/>
                  </a:lnTo>
                  <a:lnTo>
                    <a:pt x="900569" y="79222"/>
                  </a:lnTo>
                  <a:lnTo>
                    <a:pt x="866800" y="111277"/>
                  </a:lnTo>
                  <a:lnTo>
                    <a:pt x="840638" y="98412"/>
                  </a:lnTo>
                  <a:lnTo>
                    <a:pt x="820051" y="88277"/>
                  </a:lnTo>
                  <a:lnTo>
                    <a:pt x="768718" y="71462"/>
                  </a:lnTo>
                  <a:lnTo>
                    <a:pt x="714044" y="61125"/>
                  </a:lnTo>
                  <a:lnTo>
                    <a:pt x="657237" y="57569"/>
                  </a:lnTo>
                  <a:lnTo>
                    <a:pt x="604037" y="60617"/>
                  </a:lnTo>
                  <a:lnTo>
                    <a:pt x="553529" y="69354"/>
                  </a:lnTo>
                  <a:lnTo>
                    <a:pt x="506387" y="83299"/>
                  </a:lnTo>
                  <a:lnTo>
                    <a:pt x="463283" y="101993"/>
                  </a:lnTo>
                  <a:lnTo>
                    <a:pt x="424878" y="124980"/>
                  </a:lnTo>
                  <a:lnTo>
                    <a:pt x="391858" y="151790"/>
                  </a:lnTo>
                  <a:lnTo>
                    <a:pt x="364883" y="181952"/>
                  </a:lnTo>
                  <a:lnTo>
                    <a:pt x="344614" y="214998"/>
                  </a:lnTo>
                  <a:lnTo>
                    <a:pt x="326885" y="287896"/>
                  </a:lnTo>
                  <a:lnTo>
                    <a:pt x="273329" y="291338"/>
                  </a:lnTo>
                  <a:lnTo>
                    <a:pt x="222631" y="300532"/>
                  </a:lnTo>
                  <a:lnTo>
                    <a:pt x="175425" y="314998"/>
                  </a:lnTo>
                  <a:lnTo>
                    <a:pt x="132397" y="334264"/>
                  </a:lnTo>
                  <a:lnTo>
                    <a:pt x="94272" y="357784"/>
                  </a:lnTo>
                  <a:lnTo>
                    <a:pt x="61658" y="385140"/>
                  </a:lnTo>
                  <a:lnTo>
                    <a:pt x="35255" y="415823"/>
                  </a:lnTo>
                  <a:lnTo>
                    <a:pt x="15722" y="449338"/>
                  </a:lnTo>
                  <a:lnTo>
                    <a:pt x="0" y="522998"/>
                  </a:lnTo>
                  <a:lnTo>
                    <a:pt x="6070" y="565086"/>
                  </a:lnTo>
                  <a:lnTo>
                    <a:pt x="22377" y="604748"/>
                  </a:lnTo>
                  <a:lnTo>
                    <a:pt x="47993" y="641261"/>
                  </a:lnTo>
                  <a:lnTo>
                    <a:pt x="82003" y="673874"/>
                  </a:lnTo>
                  <a:lnTo>
                    <a:pt x="123507" y="701865"/>
                  </a:lnTo>
                  <a:lnTo>
                    <a:pt x="171589" y="724496"/>
                  </a:lnTo>
                  <a:lnTo>
                    <a:pt x="225336" y="741045"/>
                  </a:lnTo>
                  <a:lnTo>
                    <a:pt x="283832" y="750773"/>
                  </a:lnTo>
                  <a:lnTo>
                    <a:pt x="300951" y="786422"/>
                  </a:lnTo>
                  <a:lnTo>
                    <a:pt x="325310" y="818794"/>
                  </a:lnTo>
                  <a:lnTo>
                    <a:pt x="356082" y="847559"/>
                  </a:lnTo>
                  <a:lnTo>
                    <a:pt x="392442" y="872375"/>
                  </a:lnTo>
                  <a:lnTo>
                    <a:pt x="433590" y="892886"/>
                  </a:lnTo>
                  <a:lnTo>
                    <a:pt x="478688" y="908748"/>
                  </a:lnTo>
                  <a:lnTo>
                    <a:pt x="526923" y="919619"/>
                  </a:lnTo>
                  <a:lnTo>
                    <a:pt x="577481" y="925156"/>
                  </a:lnTo>
                  <a:lnTo>
                    <a:pt x="629526" y="925004"/>
                  </a:lnTo>
                  <a:lnTo>
                    <a:pt x="682244" y="918819"/>
                  </a:lnTo>
                  <a:lnTo>
                    <a:pt x="714921" y="911771"/>
                  </a:lnTo>
                  <a:lnTo>
                    <a:pt x="729805" y="948194"/>
                  </a:lnTo>
                  <a:lnTo>
                    <a:pt x="752195" y="981570"/>
                  </a:lnTo>
                  <a:lnTo>
                    <a:pt x="765962" y="995756"/>
                  </a:lnTo>
                  <a:lnTo>
                    <a:pt x="808202" y="966025"/>
                  </a:lnTo>
                  <a:lnTo>
                    <a:pt x="790905" y="945375"/>
                  </a:lnTo>
                  <a:lnTo>
                    <a:pt x="774903" y="911771"/>
                  </a:lnTo>
                  <a:lnTo>
                    <a:pt x="772680" y="907097"/>
                  </a:lnTo>
                  <a:lnTo>
                    <a:pt x="769162" y="884593"/>
                  </a:lnTo>
                  <a:lnTo>
                    <a:pt x="766241" y="865809"/>
                  </a:lnTo>
                  <a:lnTo>
                    <a:pt x="766216" y="858875"/>
                  </a:lnTo>
                  <a:lnTo>
                    <a:pt x="767105" y="851979"/>
                  </a:lnTo>
                  <a:lnTo>
                    <a:pt x="768883" y="844981"/>
                  </a:lnTo>
                  <a:lnTo>
                    <a:pt x="768642" y="844892"/>
                  </a:lnTo>
                  <a:lnTo>
                    <a:pt x="768502" y="844918"/>
                  </a:lnTo>
                  <a:lnTo>
                    <a:pt x="721956" y="865479"/>
                  </a:lnTo>
                  <a:lnTo>
                    <a:pt x="672109" y="878636"/>
                  </a:lnTo>
                  <a:lnTo>
                    <a:pt x="620458" y="884593"/>
                  </a:lnTo>
                  <a:lnTo>
                    <a:pt x="568515" y="883488"/>
                  </a:lnTo>
                  <a:lnTo>
                    <a:pt x="517829" y="875449"/>
                  </a:lnTo>
                  <a:lnTo>
                    <a:pt x="469900" y="860640"/>
                  </a:lnTo>
                  <a:lnTo>
                    <a:pt x="426288" y="839165"/>
                  </a:lnTo>
                  <a:lnTo>
                    <a:pt x="388493" y="811174"/>
                  </a:lnTo>
                  <a:lnTo>
                    <a:pt x="350710" y="764565"/>
                  </a:lnTo>
                  <a:lnTo>
                    <a:pt x="332879" y="712368"/>
                  </a:lnTo>
                  <a:lnTo>
                    <a:pt x="330136" y="712368"/>
                  </a:lnTo>
                  <a:lnTo>
                    <a:pt x="275209" y="708406"/>
                  </a:lnTo>
                  <a:lnTo>
                    <a:pt x="224053" y="697179"/>
                  </a:lnTo>
                  <a:lnTo>
                    <a:pt x="177787" y="679437"/>
                  </a:lnTo>
                  <a:lnTo>
                    <a:pt x="137490" y="655967"/>
                  </a:lnTo>
                  <a:lnTo>
                    <a:pt x="104254" y="627532"/>
                  </a:lnTo>
                  <a:lnTo>
                    <a:pt x="79184" y="594906"/>
                  </a:lnTo>
                  <a:lnTo>
                    <a:pt x="63373" y="558863"/>
                  </a:lnTo>
                  <a:lnTo>
                    <a:pt x="57912" y="520179"/>
                  </a:lnTo>
                  <a:lnTo>
                    <a:pt x="63411" y="481926"/>
                  </a:lnTo>
                  <a:lnTo>
                    <a:pt x="79057" y="446252"/>
                  </a:lnTo>
                  <a:lnTo>
                    <a:pt x="103771" y="413905"/>
                  </a:lnTo>
                  <a:lnTo>
                    <a:pt x="136512" y="385648"/>
                  </a:lnTo>
                  <a:lnTo>
                    <a:pt x="176212" y="362229"/>
                  </a:lnTo>
                  <a:lnTo>
                    <a:pt x="221843" y="344411"/>
                  </a:lnTo>
                  <a:lnTo>
                    <a:pt x="272313" y="332943"/>
                  </a:lnTo>
                  <a:lnTo>
                    <a:pt x="326593" y="328574"/>
                  </a:lnTo>
                  <a:lnTo>
                    <a:pt x="343217" y="328815"/>
                  </a:lnTo>
                  <a:lnTo>
                    <a:pt x="359752" y="329831"/>
                  </a:lnTo>
                  <a:lnTo>
                    <a:pt x="376161" y="331635"/>
                  </a:lnTo>
                  <a:lnTo>
                    <a:pt x="392531" y="334264"/>
                  </a:lnTo>
                  <a:lnTo>
                    <a:pt x="392696" y="334175"/>
                  </a:lnTo>
                  <a:lnTo>
                    <a:pt x="392747" y="334022"/>
                  </a:lnTo>
                  <a:lnTo>
                    <a:pt x="390956" y="328574"/>
                  </a:lnTo>
                  <a:lnTo>
                    <a:pt x="389509" y="324167"/>
                  </a:lnTo>
                  <a:lnTo>
                    <a:pt x="387108" y="314261"/>
                  </a:lnTo>
                  <a:lnTo>
                    <a:pt x="385508" y="304266"/>
                  </a:lnTo>
                  <a:lnTo>
                    <a:pt x="384733" y="294220"/>
                  </a:lnTo>
                  <a:lnTo>
                    <a:pt x="388912" y="255600"/>
                  </a:lnTo>
                  <a:lnTo>
                    <a:pt x="403491" y="219443"/>
                  </a:lnTo>
                  <a:lnTo>
                    <a:pt x="427405" y="186537"/>
                  </a:lnTo>
                  <a:lnTo>
                    <a:pt x="459587" y="157683"/>
                  </a:lnTo>
                  <a:lnTo>
                    <a:pt x="498970" y="133654"/>
                  </a:lnTo>
                  <a:lnTo>
                    <a:pt x="544499" y="115239"/>
                  </a:lnTo>
                  <a:lnTo>
                    <a:pt x="595083" y="103225"/>
                  </a:lnTo>
                  <a:lnTo>
                    <a:pt x="649681" y="98412"/>
                  </a:lnTo>
                  <a:lnTo>
                    <a:pt x="704989" y="101447"/>
                  </a:lnTo>
                  <a:lnTo>
                    <a:pt x="757478" y="112102"/>
                  </a:lnTo>
                  <a:lnTo>
                    <a:pt x="805675" y="129857"/>
                  </a:lnTo>
                  <a:lnTo>
                    <a:pt x="848055" y="154127"/>
                  </a:lnTo>
                  <a:lnTo>
                    <a:pt x="883132" y="184365"/>
                  </a:lnTo>
                  <a:lnTo>
                    <a:pt x="883373" y="184492"/>
                  </a:lnTo>
                  <a:lnTo>
                    <a:pt x="883539" y="184442"/>
                  </a:lnTo>
                  <a:lnTo>
                    <a:pt x="902030" y="149999"/>
                  </a:lnTo>
                  <a:lnTo>
                    <a:pt x="928611" y="119303"/>
                  </a:lnTo>
                  <a:lnTo>
                    <a:pt x="938847" y="111277"/>
                  </a:lnTo>
                  <a:lnTo>
                    <a:pt x="962342" y="92849"/>
                  </a:lnTo>
                  <a:lnTo>
                    <a:pt x="1002157" y="71196"/>
                  </a:lnTo>
                  <a:lnTo>
                    <a:pt x="1047038" y="54902"/>
                  </a:lnTo>
                  <a:lnTo>
                    <a:pt x="1095946" y="44551"/>
                  </a:lnTo>
                  <a:lnTo>
                    <a:pt x="1147838" y="40690"/>
                  </a:lnTo>
                  <a:lnTo>
                    <a:pt x="1202486" y="44373"/>
                  </a:lnTo>
                  <a:lnTo>
                    <a:pt x="1253693" y="55410"/>
                  </a:lnTo>
                  <a:lnTo>
                    <a:pt x="1300213" y="73075"/>
                  </a:lnTo>
                  <a:lnTo>
                    <a:pt x="1340815" y="96672"/>
                  </a:lnTo>
                  <a:lnTo>
                    <a:pt x="1374279" y="125463"/>
                  </a:lnTo>
                  <a:lnTo>
                    <a:pt x="1399374" y="158750"/>
                  </a:lnTo>
                  <a:lnTo>
                    <a:pt x="1414856" y="195834"/>
                  </a:lnTo>
                  <a:lnTo>
                    <a:pt x="1414856" y="195961"/>
                  </a:lnTo>
                  <a:lnTo>
                    <a:pt x="1415122" y="196049"/>
                  </a:lnTo>
                  <a:lnTo>
                    <a:pt x="1453565" y="178765"/>
                  </a:lnTo>
                  <a:lnTo>
                    <a:pt x="1494980" y="166217"/>
                  </a:lnTo>
                  <a:lnTo>
                    <a:pt x="1538732" y="158508"/>
                  </a:lnTo>
                  <a:lnTo>
                    <a:pt x="1583956" y="155829"/>
                  </a:lnTo>
                  <a:lnTo>
                    <a:pt x="1638820" y="159829"/>
                  </a:lnTo>
                  <a:lnTo>
                    <a:pt x="1689912" y="171069"/>
                  </a:lnTo>
                  <a:lnTo>
                    <a:pt x="1736153" y="188785"/>
                  </a:lnTo>
                  <a:lnTo>
                    <a:pt x="1776450" y="212217"/>
                  </a:lnTo>
                  <a:lnTo>
                    <a:pt x="1809711" y="240588"/>
                  </a:lnTo>
                  <a:lnTo>
                    <a:pt x="1820125" y="254076"/>
                  </a:lnTo>
                  <a:lnTo>
                    <a:pt x="1862594" y="224193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6723" y="1693936"/>
              <a:ext cx="207274" cy="14586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61586" y="587755"/>
            <a:ext cx="1409700" cy="63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Selling to middlemen is my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only option, but I know I’m </a:t>
            </a:r>
            <a:r>
              <a:rPr sz="1000" spc="-2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not getting the </a:t>
            </a:r>
            <a:r>
              <a:rPr sz="1000" b="1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best price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.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It’s</a:t>
            </a:r>
            <a:r>
              <a:rPr sz="10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so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unfair.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7752" y="2950717"/>
            <a:ext cx="2922905" cy="3481704"/>
            <a:chOff x="1317752" y="2950717"/>
            <a:chExt cx="2922905" cy="3481704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7752" y="2950717"/>
              <a:ext cx="2023872" cy="14704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59927" y="4941125"/>
              <a:ext cx="1980564" cy="1490980"/>
            </a:xfrm>
            <a:custGeom>
              <a:avLst/>
              <a:gdLst/>
              <a:ahLst/>
              <a:cxnLst/>
              <a:rect l="l" t="t" r="r" b="b"/>
              <a:pathLst>
                <a:path w="1980564" h="1490979">
                  <a:moveTo>
                    <a:pt x="658406" y="139712"/>
                  </a:moveTo>
                  <a:lnTo>
                    <a:pt x="650595" y="95554"/>
                  </a:lnTo>
                  <a:lnTo>
                    <a:pt x="628840" y="57200"/>
                  </a:lnTo>
                  <a:lnTo>
                    <a:pt x="617181" y="46570"/>
                  </a:lnTo>
                  <a:lnTo>
                    <a:pt x="607326" y="37592"/>
                  </a:lnTo>
                  <a:lnTo>
                    <a:pt x="607326" y="139712"/>
                  </a:lnTo>
                  <a:lnTo>
                    <a:pt x="599300" y="175945"/>
                  </a:lnTo>
                  <a:lnTo>
                    <a:pt x="577405" y="205574"/>
                  </a:lnTo>
                  <a:lnTo>
                    <a:pt x="544931" y="225539"/>
                  </a:lnTo>
                  <a:lnTo>
                    <a:pt x="505167" y="232867"/>
                  </a:lnTo>
                  <a:lnTo>
                    <a:pt x="465429" y="225501"/>
                  </a:lnTo>
                  <a:lnTo>
                    <a:pt x="432981" y="205536"/>
                  </a:lnTo>
                  <a:lnTo>
                    <a:pt x="411073" y="175945"/>
                  </a:lnTo>
                  <a:lnTo>
                    <a:pt x="403009" y="139712"/>
                  </a:lnTo>
                  <a:lnTo>
                    <a:pt x="411035" y="103454"/>
                  </a:lnTo>
                  <a:lnTo>
                    <a:pt x="432930" y="73850"/>
                  </a:lnTo>
                  <a:lnTo>
                    <a:pt x="465404" y="53886"/>
                  </a:lnTo>
                  <a:lnTo>
                    <a:pt x="505167" y="46570"/>
                  </a:lnTo>
                  <a:lnTo>
                    <a:pt x="544931" y="53886"/>
                  </a:lnTo>
                  <a:lnTo>
                    <a:pt x="577405" y="73850"/>
                  </a:lnTo>
                  <a:lnTo>
                    <a:pt x="599300" y="103454"/>
                  </a:lnTo>
                  <a:lnTo>
                    <a:pt x="607326" y="139712"/>
                  </a:lnTo>
                  <a:lnTo>
                    <a:pt x="607326" y="37592"/>
                  </a:lnTo>
                  <a:lnTo>
                    <a:pt x="595668" y="26949"/>
                  </a:lnTo>
                  <a:lnTo>
                    <a:pt x="553605" y="7124"/>
                  </a:lnTo>
                  <a:lnTo>
                    <a:pt x="505167" y="0"/>
                  </a:lnTo>
                  <a:lnTo>
                    <a:pt x="456730" y="7124"/>
                  </a:lnTo>
                  <a:lnTo>
                    <a:pt x="414667" y="26949"/>
                  </a:lnTo>
                  <a:lnTo>
                    <a:pt x="381495" y="57200"/>
                  </a:lnTo>
                  <a:lnTo>
                    <a:pt x="359740" y="95554"/>
                  </a:lnTo>
                  <a:lnTo>
                    <a:pt x="351929" y="139712"/>
                  </a:lnTo>
                  <a:lnTo>
                    <a:pt x="359740" y="183883"/>
                  </a:lnTo>
                  <a:lnTo>
                    <a:pt x="381495" y="222237"/>
                  </a:lnTo>
                  <a:lnTo>
                    <a:pt x="414667" y="252476"/>
                  </a:lnTo>
                  <a:lnTo>
                    <a:pt x="456730" y="272313"/>
                  </a:lnTo>
                  <a:lnTo>
                    <a:pt x="505167" y="279438"/>
                  </a:lnTo>
                  <a:lnTo>
                    <a:pt x="553605" y="272313"/>
                  </a:lnTo>
                  <a:lnTo>
                    <a:pt x="595668" y="252476"/>
                  </a:lnTo>
                  <a:lnTo>
                    <a:pt x="617194" y="232867"/>
                  </a:lnTo>
                  <a:lnTo>
                    <a:pt x="628840" y="222237"/>
                  </a:lnTo>
                  <a:lnTo>
                    <a:pt x="650595" y="183883"/>
                  </a:lnTo>
                  <a:lnTo>
                    <a:pt x="658406" y="139712"/>
                  </a:lnTo>
                  <a:close/>
                </a:path>
                <a:path w="1980564" h="1490979">
                  <a:moveTo>
                    <a:pt x="1980107" y="829030"/>
                  </a:moveTo>
                  <a:lnTo>
                    <a:pt x="1976412" y="785850"/>
                  </a:lnTo>
                  <a:lnTo>
                    <a:pt x="1965477" y="745210"/>
                  </a:lnTo>
                  <a:lnTo>
                    <a:pt x="1947887" y="707110"/>
                  </a:lnTo>
                  <a:lnTo>
                    <a:pt x="1929447" y="679373"/>
                  </a:lnTo>
                  <a:lnTo>
                    <a:pt x="1929447" y="825220"/>
                  </a:lnTo>
                  <a:lnTo>
                    <a:pt x="1925256" y="869670"/>
                  </a:lnTo>
                  <a:lnTo>
                    <a:pt x="1911883" y="911580"/>
                  </a:lnTo>
                  <a:lnTo>
                    <a:pt x="1890268" y="948410"/>
                  </a:lnTo>
                  <a:lnTo>
                    <a:pt x="1861388" y="981430"/>
                  </a:lnTo>
                  <a:lnTo>
                    <a:pt x="1826171" y="1009370"/>
                  </a:lnTo>
                  <a:lnTo>
                    <a:pt x="1785581" y="1029690"/>
                  </a:lnTo>
                  <a:lnTo>
                    <a:pt x="1740573" y="1042390"/>
                  </a:lnTo>
                  <a:lnTo>
                    <a:pt x="1692097" y="1047470"/>
                  </a:lnTo>
                  <a:lnTo>
                    <a:pt x="1677416" y="1047470"/>
                  </a:lnTo>
                  <a:lnTo>
                    <a:pt x="1648294" y="1044930"/>
                  </a:lnTo>
                  <a:lnTo>
                    <a:pt x="1633893" y="1041120"/>
                  </a:lnTo>
                  <a:lnTo>
                    <a:pt x="1633715" y="1041120"/>
                  </a:lnTo>
                  <a:lnTo>
                    <a:pt x="1633639" y="1042390"/>
                  </a:lnTo>
                  <a:lnTo>
                    <a:pt x="1636826" y="1053820"/>
                  </a:lnTo>
                  <a:lnTo>
                    <a:pt x="1639074" y="1066520"/>
                  </a:lnTo>
                  <a:lnTo>
                    <a:pt x="1640395" y="1079220"/>
                  </a:lnTo>
                  <a:lnTo>
                    <a:pt x="1640763" y="1091920"/>
                  </a:lnTo>
                  <a:lnTo>
                    <a:pt x="1635760" y="1136370"/>
                  </a:lnTo>
                  <a:lnTo>
                    <a:pt x="1621650" y="1177010"/>
                  </a:lnTo>
                  <a:lnTo>
                    <a:pt x="1599425" y="1215110"/>
                  </a:lnTo>
                  <a:lnTo>
                    <a:pt x="1570012" y="1246860"/>
                  </a:lnTo>
                  <a:lnTo>
                    <a:pt x="1534401" y="1273530"/>
                  </a:lnTo>
                  <a:lnTo>
                    <a:pt x="1493532" y="1293850"/>
                  </a:lnTo>
                  <a:lnTo>
                    <a:pt x="1448384" y="1306550"/>
                  </a:lnTo>
                  <a:lnTo>
                    <a:pt x="1399895" y="1311630"/>
                  </a:lnTo>
                  <a:lnTo>
                    <a:pt x="1359928" y="1309090"/>
                  </a:lnTo>
                  <a:lnTo>
                    <a:pt x="1321257" y="1300200"/>
                  </a:lnTo>
                  <a:lnTo>
                    <a:pt x="1284655" y="1284960"/>
                  </a:lnTo>
                  <a:lnTo>
                    <a:pt x="1250835" y="1265910"/>
                  </a:lnTo>
                  <a:lnTo>
                    <a:pt x="1250442" y="1265910"/>
                  </a:lnTo>
                  <a:lnTo>
                    <a:pt x="1236751" y="1307820"/>
                  </a:lnTo>
                  <a:lnTo>
                    <a:pt x="1214577" y="1345920"/>
                  </a:lnTo>
                  <a:lnTo>
                    <a:pt x="1185011" y="1378940"/>
                  </a:lnTo>
                  <a:lnTo>
                    <a:pt x="1149121" y="1406880"/>
                  </a:lnTo>
                  <a:lnTo>
                    <a:pt x="1108011" y="1427200"/>
                  </a:lnTo>
                  <a:lnTo>
                    <a:pt x="1062761" y="1439900"/>
                  </a:lnTo>
                  <a:lnTo>
                    <a:pt x="1014463" y="1443710"/>
                  </a:lnTo>
                  <a:lnTo>
                    <a:pt x="961186" y="1437360"/>
                  </a:lnTo>
                  <a:lnTo>
                    <a:pt x="911707" y="1422120"/>
                  </a:lnTo>
                  <a:lnTo>
                    <a:pt x="867498" y="1396720"/>
                  </a:lnTo>
                  <a:lnTo>
                    <a:pt x="829995" y="1363700"/>
                  </a:lnTo>
                  <a:lnTo>
                    <a:pt x="800646" y="1324330"/>
                  </a:lnTo>
                  <a:lnTo>
                    <a:pt x="780935" y="1278610"/>
                  </a:lnTo>
                  <a:lnTo>
                    <a:pt x="780503" y="1278610"/>
                  </a:lnTo>
                  <a:lnTo>
                    <a:pt x="749515" y="1314170"/>
                  </a:lnTo>
                  <a:lnTo>
                    <a:pt x="712050" y="1342110"/>
                  </a:lnTo>
                  <a:lnTo>
                    <a:pt x="669467" y="1361160"/>
                  </a:lnTo>
                  <a:lnTo>
                    <a:pt x="623062" y="1373860"/>
                  </a:lnTo>
                  <a:lnTo>
                    <a:pt x="574192" y="1377670"/>
                  </a:lnTo>
                  <a:lnTo>
                    <a:pt x="525932" y="1372590"/>
                  </a:lnTo>
                  <a:lnTo>
                    <a:pt x="481228" y="1358620"/>
                  </a:lnTo>
                  <a:lnTo>
                    <a:pt x="440994" y="1337030"/>
                  </a:lnTo>
                  <a:lnTo>
                    <a:pt x="406184" y="1309090"/>
                  </a:lnTo>
                  <a:lnTo>
                    <a:pt x="377748" y="1276070"/>
                  </a:lnTo>
                  <a:lnTo>
                    <a:pt x="356616" y="1239240"/>
                  </a:lnTo>
                  <a:lnTo>
                    <a:pt x="343725" y="1197330"/>
                  </a:lnTo>
                  <a:lnTo>
                    <a:pt x="340029" y="1152880"/>
                  </a:lnTo>
                  <a:lnTo>
                    <a:pt x="340715" y="1141450"/>
                  </a:lnTo>
                  <a:lnTo>
                    <a:pt x="342125" y="1130020"/>
                  </a:lnTo>
                  <a:lnTo>
                    <a:pt x="344258" y="1118590"/>
                  </a:lnTo>
                  <a:lnTo>
                    <a:pt x="345528" y="1113510"/>
                  </a:lnTo>
                  <a:lnTo>
                    <a:pt x="347116" y="1107160"/>
                  </a:lnTo>
                  <a:lnTo>
                    <a:pt x="346925" y="1107160"/>
                  </a:lnTo>
                  <a:lnTo>
                    <a:pt x="332447" y="1110970"/>
                  </a:lnTo>
                  <a:lnTo>
                    <a:pt x="303339" y="1113510"/>
                  </a:lnTo>
                  <a:lnTo>
                    <a:pt x="288645" y="1113510"/>
                  </a:lnTo>
                  <a:lnTo>
                    <a:pt x="240677" y="1108430"/>
                  </a:lnTo>
                  <a:lnTo>
                    <a:pt x="196062" y="1095730"/>
                  </a:lnTo>
                  <a:lnTo>
                    <a:pt x="155752" y="1075410"/>
                  </a:lnTo>
                  <a:lnTo>
                    <a:pt x="120650" y="1048740"/>
                  </a:lnTo>
                  <a:lnTo>
                    <a:pt x="91719" y="1015720"/>
                  </a:lnTo>
                  <a:lnTo>
                    <a:pt x="69875" y="978890"/>
                  </a:lnTo>
                  <a:lnTo>
                    <a:pt x="56057" y="938250"/>
                  </a:lnTo>
                  <a:lnTo>
                    <a:pt x="51193" y="895070"/>
                  </a:lnTo>
                  <a:lnTo>
                    <a:pt x="56019" y="850620"/>
                  </a:lnTo>
                  <a:lnTo>
                    <a:pt x="69989" y="808710"/>
                  </a:lnTo>
                  <a:lnTo>
                    <a:pt x="92151" y="771880"/>
                  </a:lnTo>
                  <a:lnTo>
                    <a:pt x="121513" y="738860"/>
                  </a:lnTo>
                  <a:lnTo>
                    <a:pt x="157124" y="712190"/>
                  </a:lnTo>
                  <a:lnTo>
                    <a:pt x="198018" y="691870"/>
                  </a:lnTo>
                  <a:lnTo>
                    <a:pt x="243230" y="679170"/>
                  </a:lnTo>
                  <a:lnTo>
                    <a:pt x="291782" y="674090"/>
                  </a:lnTo>
                  <a:lnTo>
                    <a:pt x="294208" y="674090"/>
                  </a:lnTo>
                  <a:lnTo>
                    <a:pt x="299783" y="643610"/>
                  </a:lnTo>
                  <a:lnTo>
                    <a:pt x="324535" y="587730"/>
                  </a:lnTo>
                  <a:lnTo>
                    <a:pt x="376745" y="529310"/>
                  </a:lnTo>
                  <a:lnTo>
                    <a:pt x="415302" y="505180"/>
                  </a:lnTo>
                  <a:lnTo>
                    <a:pt x="457657" y="487400"/>
                  </a:lnTo>
                  <a:lnTo>
                    <a:pt x="502462" y="478510"/>
                  </a:lnTo>
                  <a:lnTo>
                    <a:pt x="548360" y="477240"/>
                  </a:lnTo>
                  <a:lnTo>
                    <a:pt x="594004" y="484860"/>
                  </a:lnTo>
                  <a:lnTo>
                    <a:pt x="638060" y="498830"/>
                  </a:lnTo>
                  <a:lnTo>
                    <a:pt x="679157" y="522960"/>
                  </a:lnTo>
                  <a:lnTo>
                    <a:pt x="679500" y="522960"/>
                  </a:lnTo>
                  <a:lnTo>
                    <a:pt x="677964" y="515340"/>
                  </a:lnTo>
                  <a:lnTo>
                    <a:pt x="677176" y="506450"/>
                  </a:lnTo>
                  <a:lnTo>
                    <a:pt x="677202" y="498830"/>
                  </a:lnTo>
                  <a:lnTo>
                    <a:pt x="679818" y="477240"/>
                  </a:lnTo>
                  <a:lnTo>
                    <a:pt x="682891" y="451840"/>
                  </a:lnTo>
                  <a:lnTo>
                    <a:pt x="684733" y="446760"/>
                  </a:lnTo>
                  <a:lnTo>
                    <a:pt x="698995" y="407390"/>
                  </a:lnTo>
                  <a:lnTo>
                    <a:pt x="724382" y="369290"/>
                  </a:lnTo>
                  <a:lnTo>
                    <a:pt x="757910" y="335000"/>
                  </a:lnTo>
                  <a:lnTo>
                    <a:pt x="798436" y="308330"/>
                  </a:lnTo>
                  <a:lnTo>
                    <a:pt x="844804" y="289280"/>
                  </a:lnTo>
                  <a:lnTo>
                    <a:pt x="895883" y="280390"/>
                  </a:lnTo>
                  <a:lnTo>
                    <a:pt x="944778" y="280390"/>
                  </a:lnTo>
                  <a:lnTo>
                    <a:pt x="991222" y="289280"/>
                  </a:lnTo>
                  <a:lnTo>
                    <a:pt x="1034135" y="305790"/>
                  </a:lnTo>
                  <a:lnTo>
                    <a:pt x="1072476" y="329920"/>
                  </a:lnTo>
                  <a:lnTo>
                    <a:pt x="1105192" y="359130"/>
                  </a:lnTo>
                  <a:lnTo>
                    <a:pt x="1131214" y="394690"/>
                  </a:lnTo>
                  <a:lnTo>
                    <a:pt x="1149489" y="435330"/>
                  </a:lnTo>
                  <a:lnTo>
                    <a:pt x="1158951" y="478510"/>
                  </a:lnTo>
                  <a:lnTo>
                    <a:pt x="1159268" y="478510"/>
                  </a:lnTo>
                  <a:lnTo>
                    <a:pt x="1191983" y="445490"/>
                  </a:lnTo>
                  <a:lnTo>
                    <a:pt x="1230820" y="418820"/>
                  </a:lnTo>
                  <a:lnTo>
                    <a:pt x="1274483" y="401040"/>
                  </a:lnTo>
                  <a:lnTo>
                    <a:pt x="1321536" y="390880"/>
                  </a:lnTo>
                  <a:lnTo>
                    <a:pt x="1370596" y="389610"/>
                  </a:lnTo>
                  <a:lnTo>
                    <a:pt x="1422781" y="399770"/>
                  </a:lnTo>
                  <a:lnTo>
                    <a:pt x="1470113" y="418820"/>
                  </a:lnTo>
                  <a:lnTo>
                    <a:pt x="1511414" y="445490"/>
                  </a:lnTo>
                  <a:lnTo>
                    <a:pt x="1545488" y="479780"/>
                  </a:lnTo>
                  <a:lnTo>
                    <a:pt x="1571167" y="520420"/>
                  </a:lnTo>
                  <a:lnTo>
                    <a:pt x="1587271" y="564870"/>
                  </a:lnTo>
                  <a:lnTo>
                    <a:pt x="1592605" y="613130"/>
                  </a:lnTo>
                  <a:lnTo>
                    <a:pt x="1592605" y="628370"/>
                  </a:lnTo>
                  <a:lnTo>
                    <a:pt x="1592922" y="628370"/>
                  </a:lnTo>
                  <a:lnTo>
                    <a:pt x="1616062" y="620750"/>
                  </a:lnTo>
                  <a:lnTo>
                    <a:pt x="1639900" y="614400"/>
                  </a:lnTo>
                  <a:lnTo>
                    <a:pt x="1664246" y="610590"/>
                  </a:lnTo>
                  <a:lnTo>
                    <a:pt x="1688947" y="609320"/>
                  </a:lnTo>
                  <a:lnTo>
                    <a:pt x="1736979" y="613130"/>
                  </a:lnTo>
                  <a:lnTo>
                    <a:pt x="1781771" y="625830"/>
                  </a:lnTo>
                  <a:lnTo>
                    <a:pt x="1822361" y="646150"/>
                  </a:lnTo>
                  <a:lnTo>
                    <a:pt x="1857819" y="671550"/>
                  </a:lnTo>
                  <a:lnTo>
                    <a:pt x="1887207" y="704570"/>
                  </a:lnTo>
                  <a:lnTo>
                    <a:pt x="1909572" y="741400"/>
                  </a:lnTo>
                  <a:lnTo>
                    <a:pt x="1923961" y="782040"/>
                  </a:lnTo>
                  <a:lnTo>
                    <a:pt x="1929447" y="825220"/>
                  </a:lnTo>
                  <a:lnTo>
                    <a:pt x="1929447" y="679373"/>
                  </a:lnTo>
                  <a:lnTo>
                    <a:pt x="1924253" y="671550"/>
                  </a:lnTo>
                  <a:lnTo>
                    <a:pt x="1895170" y="641070"/>
                  </a:lnTo>
                  <a:lnTo>
                    <a:pt x="1861235" y="614400"/>
                  </a:lnTo>
                  <a:lnTo>
                    <a:pt x="1852244" y="609320"/>
                  </a:lnTo>
                  <a:lnTo>
                    <a:pt x="1823046" y="592810"/>
                  </a:lnTo>
                  <a:lnTo>
                    <a:pt x="1781200" y="576300"/>
                  </a:lnTo>
                  <a:lnTo>
                    <a:pt x="1736305" y="566140"/>
                  </a:lnTo>
                  <a:lnTo>
                    <a:pt x="1688947" y="562330"/>
                  </a:lnTo>
                  <a:lnTo>
                    <a:pt x="1676641" y="562330"/>
                  </a:lnTo>
                  <a:lnTo>
                    <a:pt x="1640014" y="566140"/>
                  </a:lnTo>
                  <a:lnTo>
                    <a:pt x="1626958" y="520420"/>
                  </a:lnTo>
                  <a:lnTo>
                    <a:pt x="1605495" y="477240"/>
                  </a:lnTo>
                  <a:lnTo>
                    <a:pt x="1576565" y="439140"/>
                  </a:lnTo>
                  <a:lnTo>
                    <a:pt x="1541056" y="406120"/>
                  </a:lnTo>
                  <a:lnTo>
                    <a:pt x="1499908" y="379450"/>
                  </a:lnTo>
                  <a:lnTo>
                    <a:pt x="1454023" y="359130"/>
                  </a:lnTo>
                  <a:lnTo>
                    <a:pt x="1404315" y="346430"/>
                  </a:lnTo>
                  <a:lnTo>
                    <a:pt x="1351699" y="342620"/>
                  </a:lnTo>
                  <a:lnTo>
                    <a:pt x="1307426" y="345160"/>
                  </a:lnTo>
                  <a:lnTo>
                    <a:pt x="1264450" y="354050"/>
                  </a:lnTo>
                  <a:lnTo>
                    <a:pt x="1223530" y="369290"/>
                  </a:lnTo>
                  <a:lnTo>
                    <a:pt x="1185405" y="390880"/>
                  </a:lnTo>
                  <a:lnTo>
                    <a:pt x="1157744" y="346430"/>
                  </a:lnTo>
                  <a:lnTo>
                    <a:pt x="1121854" y="307060"/>
                  </a:lnTo>
                  <a:lnTo>
                    <a:pt x="1084262" y="280390"/>
                  </a:lnTo>
                  <a:lnTo>
                    <a:pt x="1030058" y="252450"/>
                  </a:lnTo>
                  <a:lnTo>
                    <a:pt x="976503" y="238480"/>
                  </a:lnTo>
                  <a:lnTo>
                    <a:pt x="929259" y="233400"/>
                  </a:lnTo>
                  <a:lnTo>
                    <a:pt x="882954" y="234670"/>
                  </a:lnTo>
                  <a:lnTo>
                    <a:pt x="838301" y="242290"/>
                  </a:lnTo>
                  <a:lnTo>
                    <a:pt x="796023" y="257530"/>
                  </a:lnTo>
                  <a:lnTo>
                    <a:pt x="756818" y="276580"/>
                  </a:lnTo>
                  <a:lnTo>
                    <a:pt x="721410" y="301980"/>
                  </a:lnTo>
                  <a:lnTo>
                    <a:pt x="690499" y="332460"/>
                  </a:lnTo>
                  <a:lnTo>
                    <a:pt x="664794" y="366750"/>
                  </a:lnTo>
                  <a:lnTo>
                    <a:pt x="645007" y="404850"/>
                  </a:lnTo>
                  <a:lnTo>
                    <a:pt x="631850" y="446760"/>
                  </a:lnTo>
                  <a:lnTo>
                    <a:pt x="617512" y="441680"/>
                  </a:lnTo>
                  <a:lnTo>
                    <a:pt x="610260" y="440410"/>
                  </a:lnTo>
                  <a:lnTo>
                    <a:pt x="602957" y="437870"/>
                  </a:lnTo>
                  <a:lnTo>
                    <a:pt x="556374" y="431520"/>
                  </a:lnTo>
                  <a:lnTo>
                    <a:pt x="510374" y="431520"/>
                  </a:lnTo>
                  <a:lnTo>
                    <a:pt x="465696" y="437870"/>
                  </a:lnTo>
                  <a:lnTo>
                    <a:pt x="423075" y="449300"/>
                  </a:lnTo>
                  <a:lnTo>
                    <a:pt x="383209" y="468350"/>
                  </a:lnTo>
                  <a:lnTo>
                    <a:pt x="346849" y="491210"/>
                  </a:lnTo>
                  <a:lnTo>
                    <a:pt x="314706" y="520420"/>
                  </a:lnTo>
                  <a:lnTo>
                    <a:pt x="287502" y="553440"/>
                  </a:lnTo>
                  <a:lnTo>
                    <a:pt x="265976" y="590270"/>
                  </a:lnTo>
                  <a:lnTo>
                    <a:pt x="250850" y="630910"/>
                  </a:lnTo>
                  <a:lnTo>
                    <a:pt x="199148" y="642340"/>
                  </a:lnTo>
                  <a:lnTo>
                    <a:pt x="151650" y="661390"/>
                  </a:lnTo>
                  <a:lnTo>
                    <a:pt x="109156" y="686790"/>
                  </a:lnTo>
                  <a:lnTo>
                    <a:pt x="72478" y="718540"/>
                  </a:lnTo>
                  <a:lnTo>
                    <a:pt x="42418" y="756640"/>
                  </a:lnTo>
                  <a:lnTo>
                    <a:pt x="19786" y="797280"/>
                  </a:lnTo>
                  <a:lnTo>
                    <a:pt x="5372" y="843000"/>
                  </a:lnTo>
                  <a:lnTo>
                    <a:pt x="0" y="891260"/>
                  </a:lnTo>
                  <a:lnTo>
                    <a:pt x="3314" y="934440"/>
                  </a:lnTo>
                  <a:lnTo>
                    <a:pt x="13906" y="976350"/>
                  </a:lnTo>
                  <a:lnTo>
                    <a:pt x="31165" y="1014450"/>
                  </a:lnTo>
                  <a:lnTo>
                    <a:pt x="54508" y="1048740"/>
                  </a:lnTo>
                  <a:lnTo>
                    <a:pt x="83324" y="1080490"/>
                  </a:lnTo>
                  <a:lnTo>
                    <a:pt x="117043" y="1107160"/>
                  </a:lnTo>
                  <a:lnTo>
                    <a:pt x="155054" y="1130020"/>
                  </a:lnTo>
                  <a:lnTo>
                    <a:pt x="196761" y="1146530"/>
                  </a:lnTo>
                  <a:lnTo>
                    <a:pt x="241579" y="1156690"/>
                  </a:lnTo>
                  <a:lnTo>
                    <a:pt x="288899" y="1160500"/>
                  </a:lnTo>
                  <a:lnTo>
                    <a:pt x="294106" y="1207490"/>
                  </a:lnTo>
                  <a:lnTo>
                    <a:pt x="308013" y="1253210"/>
                  </a:lnTo>
                  <a:lnTo>
                    <a:pt x="329806" y="1293850"/>
                  </a:lnTo>
                  <a:lnTo>
                    <a:pt x="358673" y="1330680"/>
                  </a:lnTo>
                  <a:lnTo>
                    <a:pt x="393814" y="1362430"/>
                  </a:lnTo>
                  <a:lnTo>
                    <a:pt x="434416" y="1387830"/>
                  </a:lnTo>
                  <a:lnTo>
                    <a:pt x="479666" y="1408150"/>
                  </a:lnTo>
                  <a:lnTo>
                    <a:pt x="528751" y="1419580"/>
                  </a:lnTo>
                  <a:lnTo>
                    <a:pt x="580872" y="1424660"/>
                  </a:lnTo>
                  <a:lnTo>
                    <a:pt x="631075" y="1419580"/>
                  </a:lnTo>
                  <a:lnTo>
                    <a:pt x="679399" y="1408150"/>
                  </a:lnTo>
                  <a:lnTo>
                    <a:pt x="724750" y="1389100"/>
                  </a:lnTo>
                  <a:lnTo>
                    <a:pt x="742467" y="1377670"/>
                  </a:lnTo>
                  <a:lnTo>
                    <a:pt x="766076" y="1362430"/>
                  </a:lnTo>
                  <a:lnTo>
                    <a:pt x="795921" y="1399260"/>
                  </a:lnTo>
                  <a:lnTo>
                    <a:pt x="831608" y="1431010"/>
                  </a:lnTo>
                  <a:lnTo>
                    <a:pt x="872236" y="1455140"/>
                  </a:lnTo>
                  <a:lnTo>
                    <a:pt x="916863" y="1474190"/>
                  </a:lnTo>
                  <a:lnTo>
                    <a:pt x="964577" y="1485620"/>
                  </a:lnTo>
                  <a:lnTo>
                    <a:pt x="1014463" y="1490700"/>
                  </a:lnTo>
                  <a:lnTo>
                    <a:pt x="1062685" y="1486890"/>
                  </a:lnTo>
                  <a:lnTo>
                    <a:pt x="1108849" y="1476730"/>
                  </a:lnTo>
                  <a:lnTo>
                    <a:pt x="1152131" y="1458950"/>
                  </a:lnTo>
                  <a:lnTo>
                    <a:pt x="1178521" y="1443710"/>
                  </a:lnTo>
                  <a:lnTo>
                    <a:pt x="1191717" y="1436090"/>
                  </a:lnTo>
                  <a:lnTo>
                    <a:pt x="1226794" y="1408150"/>
                  </a:lnTo>
                  <a:lnTo>
                    <a:pt x="1256550" y="1373860"/>
                  </a:lnTo>
                  <a:lnTo>
                    <a:pt x="1280185" y="1335760"/>
                  </a:lnTo>
                  <a:lnTo>
                    <a:pt x="1309014" y="1344650"/>
                  </a:lnTo>
                  <a:lnTo>
                    <a:pt x="1338732" y="1352270"/>
                  </a:lnTo>
                  <a:lnTo>
                    <a:pt x="1369110" y="1357350"/>
                  </a:lnTo>
                  <a:lnTo>
                    <a:pt x="1399895" y="1358620"/>
                  </a:lnTo>
                  <a:lnTo>
                    <a:pt x="1452003" y="1353540"/>
                  </a:lnTo>
                  <a:lnTo>
                    <a:pt x="1501089" y="1342110"/>
                  </a:lnTo>
                  <a:lnTo>
                    <a:pt x="1515224" y="1335760"/>
                  </a:lnTo>
                  <a:lnTo>
                    <a:pt x="1546339" y="1321790"/>
                  </a:lnTo>
                  <a:lnTo>
                    <a:pt x="1562569" y="1311630"/>
                  </a:lnTo>
                  <a:lnTo>
                    <a:pt x="1586928" y="1296390"/>
                  </a:lnTo>
                  <a:lnTo>
                    <a:pt x="1622069" y="1264640"/>
                  </a:lnTo>
                  <a:lnTo>
                    <a:pt x="1650949" y="1227810"/>
                  </a:lnTo>
                  <a:lnTo>
                    <a:pt x="1672742" y="1187170"/>
                  </a:lnTo>
                  <a:lnTo>
                    <a:pt x="1686636" y="1142720"/>
                  </a:lnTo>
                  <a:lnTo>
                    <a:pt x="1691843" y="1094460"/>
                  </a:lnTo>
                  <a:lnTo>
                    <a:pt x="1743710" y="1089380"/>
                  </a:lnTo>
                  <a:lnTo>
                    <a:pt x="1792478" y="1076680"/>
                  </a:lnTo>
                  <a:lnTo>
                    <a:pt x="1837359" y="1057630"/>
                  </a:lnTo>
                  <a:lnTo>
                    <a:pt x="1877529" y="1030960"/>
                  </a:lnTo>
                  <a:lnTo>
                    <a:pt x="1912213" y="999210"/>
                  </a:lnTo>
                  <a:lnTo>
                    <a:pt x="1940623" y="962380"/>
                  </a:lnTo>
                  <a:lnTo>
                    <a:pt x="1961934" y="921740"/>
                  </a:lnTo>
                  <a:lnTo>
                    <a:pt x="1975358" y="876020"/>
                  </a:lnTo>
                  <a:lnTo>
                    <a:pt x="1980107" y="82903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3688" y="4731457"/>
              <a:ext cx="229860" cy="20957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666492" y="5450230"/>
            <a:ext cx="113855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Why are my yields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so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b="1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inconsistent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? Is it the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weather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or my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methods? I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feel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so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lost.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1214" y="4438860"/>
            <a:ext cx="1995805" cy="1604645"/>
            <a:chOff x="421214" y="4438860"/>
            <a:chExt cx="1995805" cy="1604645"/>
          </a:xfrm>
        </p:grpSpPr>
        <p:sp>
          <p:nvSpPr>
            <p:cNvPr id="18" name="object 18"/>
            <p:cNvSpPr/>
            <p:nvPr/>
          </p:nvSpPr>
          <p:spPr>
            <a:xfrm>
              <a:off x="421208" y="4636680"/>
              <a:ext cx="1995805" cy="1406525"/>
            </a:xfrm>
            <a:custGeom>
              <a:avLst/>
              <a:gdLst/>
              <a:ahLst/>
              <a:cxnLst/>
              <a:rect l="l" t="t" r="r" b="b"/>
              <a:pathLst>
                <a:path w="1995805" h="1406525">
                  <a:moveTo>
                    <a:pt x="1640598" y="131826"/>
                  </a:moveTo>
                  <a:lnTo>
                    <a:pt x="1632737" y="90157"/>
                  </a:lnTo>
                  <a:lnTo>
                    <a:pt x="1610804" y="53975"/>
                  </a:lnTo>
                  <a:lnTo>
                    <a:pt x="1589138" y="35483"/>
                  </a:lnTo>
                  <a:lnTo>
                    <a:pt x="1589138" y="131826"/>
                  </a:lnTo>
                  <a:lnTo>
                    <a:pt x="1580997" y="166001"/>
                  </a:lnTo>
                  <a:lnTo>
                    <a:pt x="1558937" y="193916"/>
                  </a:lnTo>
                  <a:lnTo>
                    <a:pt x="1526235" y="212763"/>
                  </a:lnTo>
                  <a:lnTo>
                    <a:pt x="1486192" y="219697"/>
                  </a:lnTo>
                  <a:lnTo>
                    <a:pt x="1446123" y="212801"/>
                  </a:lnTo>
                  <a:lnTo>
                    <a:pt x="1413408" y="193967"/>
                  </a:lnTo>
                  <a:lnTo>
                    <a:pt x="1391335" y="166001"/>
                  </a:lnTo>
                  <a:lnTo>
                    <a:pt x="1383258" y="131826"/>
                  </a:lnTo>
                  <a:lnTo>
                    <a:pt x="1391348" y="97612"/>
                  </a:lnTo>
                  <a:lnTo>
                    <a:pt x="1413408" y="69672"/>
                  </a:lnTo>
                  <a:lnTo>
                    <a:pt x="1446123" y="50838"/>
                  </a:lnTo>
                  <a:lnTo>
                    <a:pt x="1486192" y="43942"/>
                  </a:lnTo>
                  <a:lnTo>
                    <a:pt x="1526260" y="50838"/>
                  </a:lnTo>
                  <a:lnTo>
                    <a:pt x="1558988" y="69672"/>
                  </a:lnTo>
                  <a:lnTo>
                    <a:pt x="1581048" y="97612"/>
                  </a:lnTo>
                  <a:lnTo>
                    <a:pt x="1589138" y="131826"/>
                  </a:lnTo>
                  <a:lnTo>
                    <a:pt x="1589138" y="35483"/>
                  </a:lnTo>
                  <a:lnTo>
                    <a:pt x="1577378" y="25438"/>
                  </a:lnTo>
                  <a:lnTo>
                    <a:pt x="1534998" y="6718"/>
                  </a:lnTo>
                  <a:lnTo>
                    <a:pt x="1486192" y="0"/>
                  </a:lnTo>
                  <a:lnTo>
                    <a:pt x="1437386" y="6718"/>
                  </a:lnTo>
                  <a:lnTo>
                    <a:pt x="1394993" y="25438"/>
                  </a:lnTo>
                  <a:lnTo>
                    <a:pt x="1361579" y="53975"/>
                  </a:lnTo>
                  <a:lnTo>
                    <a:pt x="1339659" y="90157"/>
                  </a:lnTo>
                  <a:lnTo>
                    <a:pt x="1331785" y="131826"/>
                  </a:lnTo>
                  <a:lnTo>
                    <a:pt x="1339659" y="173494"/>
                  </a:lnTo>
                  <a:lnTo>
                    <a:pt x="1361579" y="209677"/>
                  </a:lnTo>
                  <a:lnTo>
                    <a:pt x="1373314" y="219697"/>
                  </a:lnTo>
                  <a:lnTo>
                    <a:pt x="1394993" y="238213"/>
                  </a:lnTo>
                  <a:lnTo>
                    <a:pt x="1437386" y="256921"/>
                  </a:lnTo>
                  <a:lnTo>
                    <a:pt x="1486192" y="263639"/>
                  </a:lnTo>
                  <a:lnTo>
                    <a:pt x="1534998" y="256921"/>
                  </a:lnTo>
                  <a:lnTo>
                    <a:pt x="1577378" y="238213"/>
                  </a:lnTo>
                  <a:lnTo>
                    <a:pt x="1610804" y="209677"/>
                  </a:lnTo>
                  <a:lnTo>
                    <a:pt x="1632737" y="173494"/>
                  </a:lnTo>
                  <a:lnTo>
                    <a:pt x="1640598" y="131826"/>
                  </a:lnTo>
                  <a:close/>
                </a:path>
                <a:path w="1995805" h="1406525">
                  <a:moveTo>
                    <a:pt x="1995208" y="841121"/>
                  </a:moveTo>
                  <a:lnTo>
                    <a:pt x="1989797" y="795401"/>
                  </a:lnTo>
                  <a:lnTo>
                    <a:pt x="1975281" y="752221"/>
                  </a:lnTo>
                  <a:lnTo>
                    <a:pt x="1952472" y="712851"/>
                  </a:lnTo>
                  <a:lnTo>
                    <a:pt x="1943633" y="702856"/>
                  </a:lnTo>
                  <a:lnTo>
                    <a:pt x="1943633" y="843661"/>
                  </a:lnTo>
                  <a:lnTo>
                    <a:pt x="1938731" y="885571"/>
                  </a:lnTo>
                  <a:lnTo>
                    <a:pt x="1924812" y="923671"/>
                  </a:lnTo>
                  <a:lnTo>
                    <a:pt x="1902802" y="959231"/>
                  </a:lnTo>
                  <a:lnTo>
                    <a:pt x="1873643" y="989711"/>
                  </a:lnTo>
                  <a:lnTo>
                    <a:pt x="1838286" y="1015111"/>
                  </a:lnTo>
                  <a:lnTo>
                    <a:pt x="1797659" y="1034161"/>
                  </a:lnTo>
                  <a:lnTo>
                    <a:pt x="1752701" y="1046861"/>
                  </a:lnTo>
                  <a:lnTo>
                    <a:pt x="1704365" y="1050671"/>
                  </a:lnTo>
                  <a:lnTo>
                    <a:pt x="1689569" y="1050671"/>
                  </a:lnTo>
                  <a:lnTo>
                    <a:pt x="1660232" y="1048131"/>
                  </a:lnTo>
                  <a:lnTo>
                    <a:pt x="1645640" y="1044321"/>
                  </a:lnTo>
                  <a:lnTo>
                    <a:pt x="1645488" y="1045591"/>
                  </a:lnTo>
                  <a:lnTo>
                    <a:pt x="1646897" y="1050671"/>
                  </a:lnTo>
                  <a:lnTo>
                    <a:pt x="1648333" y="1055751"/>
                  </a:lnTo>
                  <a:lnTo>
                    <a:pt x="1650479" y="1065911"/>
                  </a:lnTo>
                  <a:lnTo>
                    <a:pt x="1651901" y="1077341"/>
                  </a:lnTo>
                  <a:lnTo>
                    <a:pt x="1652587" y="1087501"/>
                  </a:lnTo>
                  <a:lnTo>
                    <a:pt x="1648866" y="1129411"/>
                  </a:lnTo>
                  <a:lnTo>
                    <a:pt x="1635887" y="1168781"/>
                  </a:lnTo>
                  <a:lnTo>
                    <a:pt x="1614589" y="1204341"/>
                  </a:lnTo>
                  <a:lnTo>
                    <a:pt x="1585925" y="1236091"/>
                  </a:lnTo>
                  <a:lnTo>
                    <a:pt x="1550860" y="1261491"/>
                  </a:lnTo>
                  <a:lnTo>
                    <a:pt x="1510322" y="1281811"/>
                  </a:lnTo>
                  <a:lnTo>
                    <a:pt x="1465262" y="1294511"/>
                  </a:lnTo>
                  <a:lnTo>
                    <a:pt x="1416646" y="1299591"/>
                  </a:lnTo>
                  <a:lnTo>
                    <a:pt x="1367396" y="1295781"/>
                  </a:lnTo>
                  <a:lnTo>
                    <a:pt x="1320647" y="1284351"/>
                  </a:lnTo>
                  <a:lnTo>
                    <a:pt x="1277734" y="1265301"/>
                  </a:lnTo>
                  <a:lnTo>
                    <a:pt x="1239989" y="1239901"/>
                  </a:lnTo>
                  <a:lnTo>
                    <a:pt x="1208747" y="1206881"/>
                  </a:lnTo>
                  <a:lnTo>
                    <a:pt x="1208316" y="1206881"/>
                  </a:lnTo>
                  <a:lnTo>
                    <a:pt x="1188453" y="1250061"/>
                  </a:lnTo>
                  <a:lnTo>
                    <a:pt x="1159916" y="1285621"/>
                  </a:lnTo>
                  <a:lnTo>
                    <a:pt x="1121105" y="1317371"/>
                  </a:lnTo>
                  <a:lnTo>
                    <a:pt x="1076553" y="1341501"/>
                  </a:lnTo>
                  <a:lnTo>
                    <a:pt x="1026693" y="1356741"/>
                  </a:lnTo>
                  <a:lnTo>
                    <a:pt x="973023" y="1361821"/>
                  </a:lnTo>
                  <a:lnTo>
                    <a:pt x="924344" y="1358011"/>
                  </a:lnTo>
                  <a:lnTo>
                    <a:pt x="878751" y="1346581"/>
                  </a:lnTo>
                  <a:lnTo>
                    <a:pt x="837323" y="1327531"/>
                  </a:lnTo>
                  <a:lnTo>
                    <a:pt x="801166" y="1300861"/>
                  </a:lnTo>
                  <a:lnTo>
                    <a:pt x="771359" y="1270381"/>
                  </a:lnTo>
                  <a:lnTo>
                    <a:pt x="749020" y="1234821"/>
                  </a:lnTo>
                  <a:lnTo>
                    <a:pt x="735228" y="1194181"/>
                  </a:lnTo>
                  <a:lnTo>
                    <a:pt x="734834" y="1194181"/>
                  </a:lnTo>
                  <a:lnTo>
                    <a:pt x="700760" y="1213231"/>
                  </a:lnTo>
                  <a:lnTo>
                    <a:pt x="663867" y="1225931"/>
                  </a:lnTo>
                  <a:lnTo>
                    <a:pt x="624916" y="1234821"/>
                  </a:lnTo>
                  <a:lnTo>
                    <a:pt x="584631" y="1237361"/>
                  </a:lnTo>
                  <a:lnTo>
                    <a:pt x="535787" y="1233551"/>
                  </a:lnTo>
                  <a:lnTo>
                    <a:pt x="490283" y="1220851"/>
                  </a:lnTo>
                  <a:lnTo>
                    <a:pt x="449110" y="1201801"/>
                  </a:lnTo>
                  <a:lnTo>
                    <a:pt x="413219" y="1176401"/>
                  </a:lnTo>
                  <a:lnTo>
                    <a:pt x="383590" y="1145921"/>
                  </a:lnTo>
                  <a:lnTo>
                    <a:pt x="361188" y="1110361"/>
                  </a:lnTo>
                  <a:lnTo>
                    <a:pt x="346976" y="1072261"/>
                  </a:lnTo>
                  <a:lnTo>
                    <a:pt x="341934" y="1030351"/>
                  </a:lnTo>
                  <a:lnTo>
                    <a:pt x="342315" y="1018921"/>
                  </a:lnTo>
                  <a:lnTo>
                    <a:pt x="343636" y="1006221"/>
                  </a:lnTo>
                  <a:lnTo>
                    <a:pt x="345897" y="994791"/>
                  </a:lnTo>
                  <a:lnTo>
                    <a:pt x="349110" y="983361"/>
                  </a:lnTo>
                  <a:lnTo>
                    <a:pt x="348856" y="982091"/>
                  </a:lnTo>
                  <a:lnTo>
                    <a:pt x="334340" y="985901"/>
                  </a:lnTo>
                  <a:lnTo>
                    <a:pt x="305003" y="988441"/>
                  </a:lnTo>
                  <a:lnTo>
                    <a:pt x="290207" y="988441"/>
                  </a:lnTo>
                  <a:lnTo>
                    <a:pt x="241363" y="984631"/>
                  </a:lnTo>
                  <a:lnTo>
                    <a:pt x="196011" y="971931"/>
                  </a:lnTo>
                  <a:lnTo>
                    <a:pt x="155105" y="951611"/>
                  </a:lnTo>
                  <a:lnTo>
                    <a:pt x="119621" y="926211"/>
                  </a:lnTo>
                  <a:lnTo>
                    <a:pt x="90512" y="894461"/>
                  </a:lnTo>
                  <a:lnTo>
                    <a:pt x="68745" y="858901"/>
                  </a:lnTo>
                  <a:lnTo>
                    <a:pt x="55270" y="820801"/>
                  </a:lnTo>
                  <a:lnTo>
                    <a:pt x="51041" y="778891"/>
                  </a:lnTo>
                  <a:lnTo>
                    <a:pt x="56565" y="736981"/>
                  </a:lnTo>
                  <a:lnTo>
                    <a:pt x="71081" y="698881"/>
                  </a:lnTo>
                  <a:lnTo>
                    <a:pt x="93611" y="664591"/>
                  </a:lnTo>
                  <a:lnTo>
                    <a:pt x="123215" y="634111"/>
                  </a:lnTo>
                  <a:lnTo>
                    <a:pt x="158953" y="608711"/>
                  </a:lnTo>
                  <a:lnTo>
                    <a:pt x="199859" y="590931"/>
                  </a:lnTo>
                  <a:lnTo>
                    <a:pt x="244983" y="578231"/>
                  </a:lnTo>
                  <a:lnTo>
                    <a:pt x="293382" y="574421"/>
                  </a:lnTo>
                  <a:lnTo>
                    <a:pt x="318274" y="575691"/>
                  </a:lnTo>
                  <a:lnTo>
                    <a:pt x="342811" y="579501"/>
                  </a:lnTo>
                  <a:lnTo>
                    <a:pt x="390144" y="592201"/>
                  </a:lnTo>
                  <a:lnTo>
                    <a:pt x="390245" y="593471"/>
                  </a:lnTo>
                  <a:lnTo>
                    <a:pt x="390398" y="593471"/>
                  </a:lnTo>
                  <a:lnTo>
                    <a:pt x="390486" y="592201"/>
                  </a:lnTo>
                  <a:lnTo>
                    <a:pt x="390461" y="578231"/>
                  </a:lnTo>
                  <a:lnTo>
                    <a:pt x="395833" y="532511"/>
                  </a:lnTo>
                  <a:lnTo>
                    <a:pt x="412051" y="490601"/>
                  </a:lnTo>
                  <a:lnTo>
                    <a:pt x="437934" y="452501"/>
                  </a:lnTo>
                  <a:lnTo>
                    <a:pt x="472274" y="420751"/>
                  </a:lnTo>
                  <a:lnTo>
                    <a:pt x="513880" y="395351"/>
                  </a:lnTo>
                  <a:lnTo>
                    <a:pt x="561581" y="376301"/>
                  </a:lnTo>
                  <a:lnTo>
                    <a:pt x="614159" y="367411"/>
                  </a:lnTo>
                  <a:lnTo>
                    <a:pt x="663600" y="368681"/>
                  </a:lnTo>
                  <a:lnTo>
                    <a:pt x="711009" y="377571"/>
                  </a:lnTo>
                  <a:lnTo>
                    <a:pt x="755002" y="395351"/>
                  </a:lnTo>
                  <a:lnTo>
                    <a:pt x="794143" y="420751"/>
                  </a:lnTo>
                  <a:lnTo>
                    <a:pt x="827100" y="451231"/>
                  </a:lnTo>
                  <a:lnTo>
                    <a:pt x="827417" y="451231"/>
                  </a:lnTo>
                  <a:lnTo>
                    <a:pt x="836955" y="410591"/>
                  </a:lnTo>
                  <a:lnTo>
                    <a:pt x="855370" y="372491"/>
                  </a:lnTo>
                  <a:lnTo>
                    <a:pt x="881595" y="339471"/>
                  </a:lnTo>
                  <a:lnTo>
                    <a:pt x="914552" y="311531"/>
                  </a:lnTo>
                  <a:lnTo>
                    <a:pt x="953185" y="288671"/>
                  </a:lnTo>
                  <a:lnTo>
                    <a:pt x="996429" y="273431"/>
                  </a:lnTo>
                  <a:lnTo>
                    <a:pt x="1043228" y="264541"/>
                  </a:lnTo>
                  <a:lnTo>
                    <a:pt x="1092492" y="264541"/>
                  </a:lnTo>
                  <a:lnTo>
                    <a:pt x="1143965" y="273431"/>
                  </a:lnTo>
                  <a:lnTo>
                    <a:pt x="1190688" y="291211"/>
                  </a:lnTo>
                  <a:lnTo>
                    <a:pt x="1231519" y="316611"/>
                  </a:lnTo>
                  <a:lnTo>
                    <a:pt x="1265301" y="348361"/>
                  </a:lnTo>
                  <a:lnTo>
                    <a:pt x="1290878" y="385191"/>
                  </a:lnTo>
                  <a:lnTo>
                    <a:pt x="1305090" y="420751"/>
                  </a:lnTo>
                  <a:lnTo>
                    <a:pt x="1312849" y="470281"/>
                  </a:lnTo>
                  <a:lnTo>
                    <a:pt x="1312875" y="477901"/>
                  </a:lnTo>
                  <a:lnTo>
                    <a:pt x="1312075" y="485521"/>
                  </a:lnTo>
                  <a:lnTo>
                    <a:pt x="1310538" y="493141"/>
                  </a:lnTo>
                  <a:lnTo>
                    <a:pt x="1310881" y="493141"/>
                  </a:lnTo>
                  <a:lnTo>
                    <a:pt x="1352283" y="471551"/>
                  </a:lnTo>
                  <a:lnTo>
                    <a:pt x="1396669" y="456311"/>
                  </a:lnTo>
                  <a:lnTo>
                    <a:pt x="1442669" y="449961"/>
                  </a:lnTo>
                  <a:lnTo>
                    <a:pt x="1488922" y="451231"/>
                  </a:lnTo>
                  <a:lnTo>
                    <a:pt x="1534071" y="460121"/>
                  </a:lnTo>
                  <a:lnTo>
                    <a:pt x="1576743" y="476631"/>
                  </a:lnTo>
                  <a:lnTo>
                    <a:pt x="1615592" y="499491"/>
                  </a:lnTo>
                  <a:lnTo>
                    <a:pt x="1649247" y="529971"/>
                  </a:lnTo>
                  <a:lnTo>
                    <a:pt x="1682889" y="579501"/>
                  </a:lnTo>
                  <a:lnTo>
                    <a:pt x="1698764" y="636651"/>
                  </a:lnTo>
                  <a:lnTo>
                    <a:pt x="1701215" y="636651"/>
                  </a:lnTo>
                  <a:lnTo>
                    <a:pt x="1750136" y="640461"/>
                  </a:lnTo>
                  <a:lnTo>
                    <a:pt x="1795678" y="653161"/>
                  </a:lnTo>
                  <a:lnTo>
                    <a:pt x="1836889" y="672211"/>
                  </a:lnTo>
                  <a:lnTo>
                    <a:pt x="1872780" y="697611"/>
                  </a:lnTo>
                  <a:lnTo>
                    <a:pt x="1902371" y="728091"/>
                  </a:lnTo>
                  <a:lnTo>
                    <a:pt x="1924697" y="763651"/>
                  </a:lnTo>
                  <a:lnTo>
                    <a:pt x="1938769" y="801751"/>
                  </a:lnTo>
                  <a:lnTo>
                    <a:pt x="1943633" y="843661"/>
                  </a:lnTo>
                  <a:lnTo>
                    <a:pt x="1943633" y="702856"/>
                  </a:lnTo>
                  <a:lnTo>
                    <a:pt x="1885226" y="648081"/>
                  </a:lnTo>
                  <a:lnTo>
                    <a:pt x="1842401" y="623951"/>
                  </a:lnTo>
                  <a:lnTo>
                    <a:pt x="1794548" y="604901"/>
                  </a:lnTo>
                  <a:lnTo>
                    <a:pt x="1742452" y="594741"/>
                  </a:lnTo>
                  <a:lnTo>
                    <a:pt x="1725104" y="552831"/>
                  </a:lnTo>
                  <a:lnTo>
                    <a:pt x="1699895" y="514731"/>
                  </a:lnTo>
                  <a:lnTo>
                    <a:pt x="1667827" y="480441"/>
                  </a:lnTo>
                  <a:lnTo>
                    <a:pt x="1629918" y="453771"/>
                  </a:lnTo>
                  <a:lnTo>
                    <a:pt x="1587157" y="430911"/>
                  </a:lnTo>
                  <a:lnTo>
                    <a:pt x="1540548" y="415671"/>
                  </a:lnTo>
                  <a:lnTo>
                    <a:pt x="1491094" y="408051"/>
                  </a:lnTo>
                  <a:lnTo>
                    <a:pt x="1439786" y="406781"/>
                  </a:lnTo>
                  <a:lnTo>
                    <a:pt x="1387652" y="413131"/>
                  </a:lnTo>
                  <a:lnTo>
                    <a:pt x="1380299" y="415671"/>
                  </a:lnTo>
                  <a:lnTo>
                    <a:pt x="1372984" y="416941"/>
                  </a:lnTo>
                  <a:lnTo>
                    <a:pt x="1365732" y="419481"/>
                  </a:lnTo>
                  <a:lnTo>
                    <a:pt x="1358544" y="420751"/>
                  </a:lnTo>
                  <a:lnTo>
                    <a:pt x="1343393" y="377571"/>
                  </a:lnTo>
                  <a:lnTo>
                    <a:pt x="1320088" y="338201"/>
                  </a:lnTo>
                  <a:lnTo>
                    <a:pt x="1289608" y="303911"/>
                  </a:lnTo>
                  <a:lnTo>
                    <a:pt x="1252956" y="273431"/>
                  </a:lnTo>
                  <a:lnTo>
                    <a:pt x="1211097" y="250571"/>
                  </a:lnTo>
                  <a:lnTo>
                    <a:pt x="1165021" y="232791"/>
                  </a:lnTo>
                  <a:lnTo>
                    <a:pt x="1115695" y="222631"/>
                  </a:lnTo>
                  <a:lnTo>
                    <a:pt x="1064120" y="220091"/>
                  </a:lnTo>
                  <a:lnTo>
                    <a:pt x="1011250" y="223901"/>
                  </a:lnTo>
                  <a:lnTo>
                    <a:pt x="957300" y="237871"/>
                  </a:lnTo>
                  <a:lnTo>
                    <a:pt x="908088" y="260731"/>
                  </a:lnTo>
                  <a:lnTo>
                    <a:pt x="864806" y="289941"/>
                  </a:lnTo>
                  <a:lnTo>
                    <a:pt x="828636" y="326771"/>
                  </a:lnTo>
                  <a:lnTo>
                    <a:pt x="800760" y="368681"/>
                  </a:lnTo>
                  <a:lnTo>
                    <a:pt x="762355" y="348361"/>
                  </a:lnTo>
                  <a:lnTo>
                    <a:pt x="721118" y="334391"/>
                  </a:lnTo>
                  <a:lnTo>
                    <a:pt x="677811" y="325501"/>
                  </a:lnTo>
                  <a:lnTo>
                    <a:pt x="633209" y="322961"/>
                  </a:lnTo>
                  <a:lnTo>
                    <a:pt x="580186" y="326771"/>
                  </a:lnTo>
                  <a:lnTo>
                    <a:pt x="530098" y="339471"/>
                  </a:lnTo>
                  <a:lnTo>
                    <a:pt x="483857" y="358521"/>
                  </a:lnTo>
                  <a:lnTo>
                    <a:pt x="442391" y="382651"/>
                  </a:lnTo>
                  <a:lnTo>
                    <a:pt x="406628" y="414401"/>
                  </a:lnTo>
                  <a:lnTo>
                    <a:pt x="377469" y="449961"/>
                  </a:lnTo>
                  <a:lnTo>
                    <a:pt x="355841" y="490601"/>
                  </a:lnTo>
                  <a:lnTo>
                    <a:pt x="342684" y="535051"/>
                  </a:lnTo>
                  <a:lnTo>
                    <a:pt x="330454" y="532511"/>
                  </a:lnTo>
                  <a:lnTo>
                    <a:pt x="318147" y="531241"/>
                  </a:lnTo>
                  <a:lnTo>
                    <a:pt x="305790" y="531241"/>
                  </a:lnTo>
                  <a:lnTo>
                    <a:pt x="293382" y="529971"/>
                  </a:lnTo>
                  <a:lnTo>
                    <a:pt x="240499" y="535051"/>
                  </a:lnTo>
                  <a:lnTo>
                    <a:pt x="190766" y="546481"/>
                  </a:lnTo>
                  <a:lnTo>
                    <a:pt x="144995" y="565531"/>
                  </a:lnTo>
                  <a:lnTo>
                    <a:pt x="104013" y="589661"/>
                  </a:lnTo>
                  <a:lnTo>
                    <a:pt x="68656" y="620141"/>
                  </a:lnTo>
                  <a:lnTo>
                    <a:pt x="39751" y="655701"/>
                  </a:lnTo>
                  <a:lnTo>
                    <a:pt x="18122" y="695071"/>
                  </a:lnTo>
                  <a:lnTo>
                    <a:pt x="4597" y="736981"/>
                  </a:lnTo>
                  <a:lnTo>
                    <a:pt x="0" y="782701"/>
                  </a:lnTo>
                  <a:lnTo>
                    <a:pt x="4787" y="827151"/>
                  </a:lnTo>
                  <a:lnTo>
                    <a:pt x="18313" y="869061"/>
                  </a:lnTo>
                  <a:lnTo>
                    <a:pt x="39789" y="908431"/>
                  </a:lnTo>
                  <a:lnTo>
                    <a:pt x="68402" y="942721"/>
                  </a:lnTo>
                  <a:lnTo>
                    <a:pt x="103352" y="973201"/>
                  </a:lnTo>
                  <a:lnTo>
                    <a:pt x="128930" y="988441"/>
                  </a:lnTo>
                  <a:lnTo>
                    <a:pt x="143840" y="997331"/>
                  </a:lnTo>
                  <a:lnTo>
                    <a:pt x="189052" y="1016381"/>
                  </a:lnTo>
                  <a:lnTo>
                    <a:pt x="238201" y="1027811"/>
                  </a:lnTo>
                  <a:lnTo>
                    <a:pt x="290461" y="1032891"/>
                  </a:lnTo>
                  <a:lnTo>
                    <a:pt x="295706" y="1077341"/>
                  </a:lnTo>
                  <a:lnTo>
                    <a:pt x="309714" y="1119251"/>
                  </a:lnTo>
                  <a:lnTo>
                    <a:pt x="331673" y="1158621"/>
                  </a:lnTo>
                  <a:lnTo>
                    <a:pt x="360768" y="1192911"/>
                  </a:lnTo>
                  <a:lnTo>
                    <a:pt x="396176" y="1223391"/>
                  </a:lnTo>
                  <a:lnTo>
                    <a:pt x="419862" y="1237361"/>
                  </a:lnTo>
                  <a:lnTo>
                    <a:pt x="437083" y="1247521"/>
                  </a:lnTo>
                  <a:lnTo>
                    <a:pt x="467474" y="1260221"/>
                  </a:lnTo>
                  <a:lnTo>
                    <a:pt x="482676" y="1266571"/>
                  </a:lnTo>
                  <a:lnTo>
                    <a:pt x="532130" y="1278001"/>
                  </a:lnTo>
                  <a:lnTo>
                    <a:pt x="584631" y="1281811"/>
                  </a:lnTo>
                  <a:lnTo>
                    <a:pt x="615657" y="1280541"/>
                  </a:lnTo>
                  <a:lnTo>
                    <a:pt x="646264" y="1275461"/>
                  </a:lnTo>
                  <a:lnTo>
                    <a:pt x="676224" y="1269111"/>
                  </a:lnTo>
                  <a:lnTo>
                    <a:pt x="705269" y="1260221"/>
                  </a:lnTo>
                  <a:lnTo>
                    <a:pt x="729068" y="1295781"/>
                  </a:lnTo>
                  <a:lnTo>
                    <a:pt x="759053" y="1327531"/>
                  </a:lnTo>
                  <a:lnTo>
                    <a:pt x="794410" y="1355471"/>
                  </a:lnTo>
                  <a:lnTo>
                    <a:pt x="834301" y="1377061"/>
                  </a:lnTo>
                  <a:lnTo>
                    <a:pt x="877912" y="1392301"/>
                  </a:lnTo>
                  <a:lnTo>
                    <a:pt x="924420" y="1402461"/>
                  </a:lnTo>
                  <a:lnTo>
                    <a:pt x="973023" y="1406271"/>
                  </a:lnTo>
                  <a:lnTo>
                    <a:pt x="1023277" y="1402461"/>
                  </a:lnTo>
                  <a:lnTo>
                    <a:pt x="1071359" y="1391031"/>
                  </a:lnTo>
                  <a:lnTo>
                    <a:pt x="1116330" y="1373251"/>
                  </a:lnTo>
                  <a:lnTo>
                    <a:pt x="1157262" y="1349121"/>
                  </a:lnTo>
                  <a:lnTo>
                    <a:pt x="1193228" y="1319911"/>
                  </a:lnTo>
                  <a:lnTo>
                    <a:pt x="1223289" y="1285621"/>
                  </a:lnTo>
                  <a:lnTo>
                    <a:pt x="1246187" y="1299591"/>
                  </a:lnTo>
                  <a:lnTo>
                    <a:pt x="1264932" y="1311021"/>
                  </a:lnTo>
                  <a:lnTo>
                    <a:pt x="1310640" y="1328801"/>
                  </a:lnTo>
                  <a:lnTo>
                    <a:pt x="1359319" y="1340231"/>
                  </a:lnTo>
                  <a:lnTo>
                    <a:pt x="1409915" y="1344041"/>
                  </a:lnTo>
                  <a:lnTo>
                    <a:pt x="1462417" y="1340231"/>
                  </a:lnTo>
                  <a:lnTo>
                    <a:pt x="1511884" y="1327531"/>
                  </a:lnTo>
                  <a:lnTo>
                    <a:pt x="1557477" y="1309751"/>
                  </a:lnTo>
                  <a:lnTo>
                    <a:pt x="1598396" y="1285621"/>
                  </a:lnTo>
                  <a:lnTo>
                    <a:pt x="1633804" y="1255141"/>
                  </a:lnTo>
                  <a:lnTo>
                    <a:pt x="1662899" y="1220851"/>
                  </a:lnTo>
                  <a:lnTo>
                    <a:pt x="1684858" y="1181481"/>
                  </a:lnTo>
                  <a:lnTo>
                    <a:pt x="1698866" y="1139571"/>
                  </a:lnTo>
                  <a:lnTo>
                    <a:pt x="1704111" y="1095121"/>
                  </a:lnTo>
                  <a:lnTo>
                    <a:pt x="1756943" y="1090041"/>
                  </a:lnTo>
                  <a:lnTo>
                    <a:pt x="1806587" y="1078611"/>
                  </a:lnTo>
                  <a:lnTo>
                    <a:pt x="1852193" y="1059561"/>
                  </a:lnTo>
                  <a:lnTo>
                    <a:pt x="1892947" y="1034161"/>
                  </a:lnTo>
                  <a:lnTo>
                    <a:pt x="1928037" y="1003681"/>
                  </a:lnTo>
                  <a:lnTo>
                    <a:pt x="1956625" y="968121"/>
                  </a:lnTo>
                  <a:lnTo>
                    <a:pt x="1977898" y="928751"/>
                  </a:lnTo>
                  <a:lnTo>
                    <a:pt x="1991042" y="886841"/>
                  </a:lnTo>
                  <a:lnTo>
                    <a:pt x="1995208" y="841121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422" y="4438860"/>
              <a:ext cx="231614" cy="19773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7750" y="5099684"/>
            <a:ext cx="117665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1000" spc="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b="1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government schemes </a:t>
            </a:r>
            <a:r>
              <a:rPr sz="1000" b="1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that could help me? I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1000" spc="-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1000" spc="-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idea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where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start.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26936" y="1780667"/>
            <a:ext cx="5393690" cy="600075"/>
            <a:chOff x="6226936" y="1780667"/>
            <a:chExt cx="5393690" cy="600075"/>
          </a:xfrm>
        </p:grpSpPr>
        <p:sp>
          <p:nvSpPr>
            <p:cNvPr id="22" name="object 22"/>
            <p:cNvSpPr/>
            <p:nvPr/>
          </p:nvSpPr>
          <p:spPr>
            <a:xfrm>
              <a:off x="6226936" y="1780667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24"/>
                  </a:lnTo>
                  <a:lnTo>
                    <a:pt x="17605" y="17605"/>
                  </a:lnTo>
                  <a:lnTo>
                    <a:pt x="4724" y="36701"/>
                  </a:lnTo>
                  <a:lnTo>
                    <a:pt x="0" y="60071"/>
                  </a:lnTo>
                  <a:lnTo>
                    <a:pt x="0" y="539877"/>
                  </a:lnTo>
                  <a:lnTo>
                    <a:pt x="4724" y="563227"/>
                  </a:lnTo>
                  <a:lnTo>
                    <a:pt x="17605" y="582279"/>
                  </a:lnTo>
                  <a:lnTo>
                    <a:pt x="36701" y="595116"/>
                  </a:lnTo>
                  <a:lnTo>
                    <a:pt x="60071" y="599821"/>
                  </a:lnTo>
                  <a:lnTo>
                    <a:pt x="5333492" y="599821"/>
                  </a:lnTo>
                  <a:lnTo>
                    <a:pt x="5356788" y="595116"/>
                  </a:lnTo>
                  <a:lnTo>
                    <a:pt x="5375846" y="582279"/>
                  </a:lnTo>
                  <a:lnTo>
                    <a:pt x="5388713" y="563227"/>
                  </a:lnTo>
                  <a:lnTo>
                    <a:pt x="5393436" y="539877"/>
                  </a:lnTo>
                  <a:lnTo>
                    <a:pt x="5393436" y="60071"/>
                  </a:lnTo>
                  <a:lnTo>
                    <a:pt x="5388713" y="36701"/>
                  </a:lnTo>
                  <a:lnTo>
                    <a:pt x="5375846" y="17605"/>
                  </a:lnTo>
                  <a:lnTo>
                    <a:pt x="5356788" y="4724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437318" y="1946343"/>
              <a:ext cx="269240" cy="269240"/>
            </a:xfrm>
            <a:custGeom>
              <a:avLst/>
              <a:gdLst/>
              <a:ahLst/>
              <a:cxnLst/>
              <a:rect l="l" t="t" r="r" b="b"/>
              <a:pathLst>
                <a:path w="269240" h="269239">
                  <a:moveTo>
                    <a:pt x="217038" y="183504"/>
                  </a:moveTo>
                  <a:lnTo>
                    <a:pt x="164392" y="183504"/>
                  </a:lnTo>
                  <a:lnTo>
                    <a:pt x="179336" y="198456"/>
                  </a:lnTo>
                  <a:lnTo>
                    <a:pt x="177978" y="206272"/>
                  </a:lnTo>
                  <a:lnTo>
                    <a:pt x="228246" y="262343"/>
                  </a:lnTo>
                  <a:lnTo>
                    <a:pt x="245059" y="269225"/>
                  </a:lnTo>
                  <a:lnTo>
                    <a:pt x="254039" y="267505"/>
                  </a:lnTo>
                  <a:lnTo>
                    <a:pt x="261872" y="262343"/>
                  </a:lnTo>
                  <a:lnTo>
                    <a:pt x="267031" y="254506"/>
                  </a:lnTo>
                  <a:lnTo>
                    <a:pt x="268750" y="245522"/>
                  </a:lnTo>
                  <a:lnTo>
                    <a:pt x="267031" y="236538"/>
                  </a:lnTo>
                  <a:lnTo>
                    <a:pt x="261872" y="228701"/>
                  </a:lnTo>
                  <a:lnTo>
                    <a:pt x="217038" y="183504"/>
                  </a:lnTo>
                  <a:close/>
                </a:path>
                <a:path w="269240" h="269239">
                  <a:moveTo>
                    <a:pt x="102574" y="0"/>
                  </a:moveTo>
                  <a:lnTo>
                    <a:pt x="62809" y="7853"/>
                  </a:lnTo>
                  <a:lnTo>
                    <a:pt x="30271" y="29691"/>
                  </a:lnTo>
                  <a:lnTo>
                    <a:pt x="8241" y="62171"/>
                  </a:lnTo>
                  <a:lnTo>
                    <a:pt x="0" y="101946"/>
                  </a:lnTo>
                  <a:lnTo>
                    <a:pt x="7849" y="141732"/>
                  </a:lnTo>
                  <a:lnTo>
                    <a:pt x="29677" y="174286"/>
                  </a:lnTo>
                  <a:lnTo>
                    <a:pt x="62140" y="196327"/>
                  </a:lnTo>
                  <a:lnTo>
                    <a:pt x="101896" y="204573"/>
                  </a:lnTo>
                  <a:lnTo>
                    <a:pt x="118586" y="203193"/>
                  </a:lnTo>
                  <a:lnTo>
                    <a:pt x="134799" y="199136"/>
                  </a:lnTo>
                  <a:lnTo>
                    <a:pt x="150185" y="192531"/>
                  </a:lnTo>
                  <a:lnTo>
                    <a:pt x="163322" y="184184"/>
                  </a:lnTo>
                  <a:lnTo>
                    <a:pt x="102575" y="184184"/>
                  </a:lnTo>
                  <a:lnTo>
                    <a:pt x="70780" y="177796"/>
                  </a:lnTo>
                  <a:lnTo>
                    <a:pt x="44876" y="160354"/>
                  </a:lnTo>
                  <a:lnTo>
                    <a:pt x="27442" y="134437"/>
                  </a:lnTo>
                  <a:lnTo>
                    <a:pt x="21058" y="102626"/>
                  </a:lnTo>
                  <a:lnTo>
                    <a:pt x="27442" y="70815"/>
                  </a:lnTo>
                  <a:lnTo>
                    <a:pt x="44876" y="44899"/>
                  </a:lnTo>
                  <a:lnTo>
                    <a:pt x="70780" y="27456"/>
                  </a:lnTo>
                  <a:lnTo>
                    <a:pt x="102574" y="21069"/>
                  </a:lnTo>
                  <a:lnTo>
                    <a:pt x="161177" y="21069"/>
                  </a:lnTo>
                  <a:lnTo>
                    <a:pt x="142330" y="8251"/>
                  </a:lnTo>
                  <a:lnTo>
                    <a:pt x="102574" y="0"/>
                  </a:lnTo>
                  <a:close/>
                </a:path>
                <a:path w="269240" h="269239">
                  <a:moveTo>
                    <a:pt x="161177" y="21069"/>
                  </a:moveTo>
                  <a:lnTo>
                    <a:pt x="102574" y="21069"/>
                  </a:lnTo>
                  <a:lnTo>
                    <a:pt x="134369" y="27456"/>
                  </a:lnTo>
                  <a:lnTo>
                    <a:pt x="160273" y="44899"/>
                  </a:lnTo>
                  <a:lnTo>
                    <a:pt x="177707" y="70816"/>
                  </a:lnTo>
                  <a:lnTo>
                    <a:pt x="183955" y="101947"/>
                  </a:lnTo>
                  <a:lnTo>
                    <a:pt x="184022" y="102966"/>
                  </a:lnTo>
                  <a:lnTo>
                    <a:pt x="177659" y="134293"/>
                  </a:lnTo>
                  <a:lnTo>
                    <a:pt x="160146" y="160226"/>
                  </a:lnTo>
                  <a:lnTo>
                    <a:pt x="134226" y="177748"/>
                  </a:lnTo>
                  <a:lnTo>
                    <a:pt x="102575" y="184184"/>
                  </a:lnTo>
                  <a:lnTo>
                    <a:pt x="163322" y="184184"/>
                  </a:lnTo>
                  <a:lnTo>
                    <a:pt x="164392" y="183504"/>
                  </a:lnTo>
                  <a:lnTo>
                    <a:pt x="217038" y="183504"/>
                  </a:lnTo>
                  <a:lnTo>
                    <a:pt x="214321" y="180786"/>
                  </a:lnTo>
                  <a:lnTo>
                    <a:pt x="211264" y="179766"/>
                  </a:lnTo>
                  <a:lnTo>
                    <a:pt x="198697" y="179766"/>
                  </a:lnTo>
                  <a:lnTo>
                    <a:pt x="183412" y="164814"/>
                  </a:lnTo>
                  <a:lnTo>
                    <a:pt x="192434" y="150849"/>
                  </a:lnTo>
                  <a:lnTo>
                    <a:pt x="199036" y="135674"/>
                  </a:lnTo>
                  <a:lnTo>
                    <a:pt x="203091" y="119607"/>
                  </a:lnTo>
                  <a:lnTo>
                    <a:pt x="204470" y="102966"/>
                  </a:lnTo>
                  <a:lnTo>
                    <a:pt x="196621" y="62984"/>
                  </a:lnTo>
                  <a:lnTo>
                    <a:pt x="174793" y="30329"/>
                  </a:lnTo>
                  <a:lnTo>
                    <a:pt x="161177" y="21069"/>
                  </a:lnTo>
                  <a:close/>
                </a:path>
                <a:path w="269240" h="269239">
                  <a:moveTo>
                    <a:pt x="206169" y="178067"/>
                  </a:moveTo>
                  <a:lnTo>
                    <a:pt x="198697" y="179766"/>
                  </a:lnTo>
                  <a:lnTo>
                    <a:pt x="211264" y="179766"/>
                  </a:lnTo>
                  <a:lnTo>
                    <a:pt x="206169" y="178067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6868" y="1996297"/>
              <a:ext cx="146390" cy="10806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226936" y="2530475"/>
            <a:ext cx="5393690" cy="600075"/>
            <a:chOff x="6226936" y="2530475"/>
            <a:chExt cx="5393690" cy="600075"/>
          </a:xfrm>
        </p:grpSpPr>
        <p:sp>
          <p:nvSpPr>
            <p:cNvPr id="26" name="object 26"/>
            <p:cNvSpPr/>
            <p:nvPr/>
          </p:nvSpPr>
          <p:spPr>
            <a:xfrm>
              <a:off x="6226936" y="2530475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04"/>
                  </a:lnTo>
                  <a:lnTo>
                    <a:pt x="17605" y="17541"/>
                  </a:lnTo>
                  <a:lnTo>
                    <a:pt x="4724" y="36593"/>
                  </a:lnTo>
                  <a:lnTo>
                    <a:pt x="0" y="59944"/>
                  </a:lnTo>
                  <a:lnTo>
                    <a:pt x="0" y="539876"/>
                  </a:lnTo>
                  <a:lnTo>
                    <a:pt x="4724" y="563173"/>
                  </a:lnTo>
                  <a:lnTo>
                    <a:pt x="17605" y="582231"/>
                  </a:lnTo>
                  <a:lnTo>
                    <a:pt x="36701" y="595098"/>
                  </a:lnTo>
                  <a:lnTo>
                    <a:pt x="60071" y="599821"/>
                  </a:lnTo>
                  <a:lnTo>
                    <a:pt x="5333492" y="599821"/>
                  </a:lnTo>
                  <a:lnTo>
                    <a:pt x="5356788" y="595098"/>
                  </a:lnTo>
                  <a:lnTo>
                    <a:pt x="5375846" y="582231"/>
                  </a:lnTo>
                  <a:lnTo>
                    <a:pt x="5388713" y="563173"/>
                  </a:lnTo>
                  <a:lnTo>
                    <a:pt x="5393436" y="539876"/>
                  </a:lnTo>
                  <a:lnTo>
                    <a:pt x="5393436" y="59944"/>
                  </a:lnTo>
                  <a:lnTo>
                    <a:pt x="5388713" y="36593"/>
                  </a:lnTo>
                  <a:lnTo>
                    <a:pt x="5375846" y="17541"/>
                  </a:lnTo>
                  <a:lnTo>
                    <a:pt x="5356788" y="4704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7808" y="2701801"/>
              <a:ext cx="285307" cy="2140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27809" y="2881907"/>
              <a:ext cx="292100" cy="74930"/>
            </a:xfrm>
            <a:custGeom>
              <a:avLst/>
              <a:gdLst/>
              <a:ahLst/>
              <a:cxnLst/>
              <a:rect l="l" t="t" r="r" b="b"/>
              <a:pathLst>
                <a:path w="292100" h="74930">
                  <a:moveTo>
                    <a:pt x="196997" y="0"/>
                  </a:moveTo>
                  <a:lnTo>
                    <a:pt x="173669" y="1426"/>
                  </a:lnTo>
                  <a:lnTo>
                    <a:pt x="151959" y="5573"/>
                  </a:lnTo>
                  <a:lnTo>
                    <a:pt x="132593" y="12243"/>
                  </a:lnTo>
                  <a:lnTo>
                    <a:pt x="110499" y="24409"/>
                  </a:lnTo>
                  <a:lnTo>
                    <a:pt x="93590" y="31437"/>
                  </a:lnTo>
                  <a:lnTo>
                    <a:pt x="65523" y="39135"/>
                  </a:lnTo>
                  <a:lnTo>
                    <a:pt x="26254" y="44312"/>
                  </a:lnTo>
                  <a:lnTo>
                    <a:pt x="0" y="44312"/>
                  </a:lnTo>
                  <a:lnTo>
                    <a:pt x="0" y="74896"/>
                  </a:lnTo>
                  <a:lnTo>
                    <a:pt x="292100" y="74897"/>
                  </a:lnTo>
                  <a:lnTo>
                    <a:pt x="292100" y="30754"/>
                  </a:lnTo>
                  <a:lnTo>
                    <a:pt x="280071" y="22972"/>
                  </a:lnTo>
                  <a:lnTo>
                    <a:pt x="263620" y="13275"/>
                  </a:lnTo>
                  <a:lnTo>
                    <a:pt x="243644" y="6057"/>
                  </a:lnTo>
                  <a:lnTo>
                    <a:pt x="221112" y="1553"/>
                  </a:lnTo>
                  <a:lnTo>
                    <a:pt x="196997" y="0"/>
                  </a:lnTo>
                  <a:close/>
                </a:path>
              </a:pathLst>
            </a:custGeom>
            <a:solidFill>
              <a:srgbClr val="5F2CA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6226936" y="3280283"/>
            <a:ext cx="5393690" cy="600075"/>
            <a:chOff x="6226936" y="3280283"/>
            <a:chExt cx="5393690" cy="600075"/>
          </a:xfrm>
        </p:grpSpPr>
        <p:sp>
          <p:nvSpPr>
            <p:cNvPr id="30" name="object 30"/>
            <p:cNvSpPr/>
            <p:nvPr/>
          </p:nvSpPr>
          <p:spPr>
            <a:xfrm>
              <a:off x="6226936" y="3280283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04"/>
                  </a:lnTo>
                  <a:lnTo>
                    <a:pt x="17605" y="17541"/>
                  </a:lnTo>
                  <a:lnTo>
                    <a:pt x="4724" y="36593"/>
                  </a:lnTo>
                  <a:lnTo>
                    <a:pt x="0" y="59943"/>
                  </a:lnTo>
                  <a:lnTo>
                    <a:pt x="0" y="539749"/>
                  </a:lnTo>
                  <a:lnTo>
                    <a:pt x="4724" y="563100"/>
                  </a:lnTo>
                  <a:lnTo>
                    <a:pt x="17605" y="582152"/>
                  </a:lnTo>
                  <a:lnTo>
                    <a:pt x="36701" y="594989"/>
                  </a:lnTo>
                  <a:lnTo>
                    <a:pt x="60071" y="599693"/>
                  </a:lnTo>
                  <a:lnTo>
                    <a:pt x="5333492" y="599693"/>
                  </a:lnTo>
                  <a:lnTo>
                    <a:pt x="5356788" y="594989"/>
                  </a:lnTo>
                  <a:lnTo>
                    <a:pt x="5375846" y="582152"/>
                  </a:lnTo>
                  <a:lnTo>
                    <a:pt x="5388713" y="563100"/>
                  </a:lnTo>
                  <a:lnTo>
                    <a:pt x="5393436" y="539749"/>
                  </a:lnTo>
                  <a:lnTo>
                    <a:pt x="5393436" y="59943"/>
                  </a:lnTo>
                  <a:lnTo>
                    <a:pt x="5388713" y="36593"/>
                  </a:lnTo>
                  <a:lnTo>
                    <a:pt x="5375846" y="17541"/>
                  </a:lnTo>
                  <a:lnTo>
                    <a:pt x="5356788" y="4704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05" y="3431219"/>
              <a:ext cx="251342" cy="28419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6226936" y="4029964"/>
            <a:ext cx="5393690" cy="600075"/>
            <a:chOff x="6226936" y="4029964"/>
            <a:chExt cx="5393690" cy="600075"/>
          </a:xfrm>
        </p:grpSpPr>
        <p:sp>
          <p:nvSpPr>
            <p:cNvPr id="33" name="object 33"/>
            <p:cNvSpPr/>
            <p:nvPr/>
          </p:nvSpPr>
          <p:spPr>
            <a:xfrm>
              <a:off x="6226936" y="4029964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22"/>
                  </a:lnTo>
                  <a:lnTo>
                    <a:pt x="17605" y="17589"/>
                  </a:lnTo>
                  <a:lnTo>
                    <a:pt x="4724" y="36647"/>
                  </a:lnTo>
                  <a:lnTo>
                    <a:pt x="0" y="59943"/>
                  </a:lnTo>
                  <a:lnTo>
                    <a:pt x="0" y="539877"/>
                  </a:lnTo>
                  <a:lnTo>
                    <a:pt x="4724" y="563173"/>
                  </a:lnTo>
                  <a:lnTo>
                    <a:pt x="17605" y="582231"/>
                  </a:lnTo>
                  <a:lnTo>
                    <a:pt x="36701" y="595098"/>
                  </a:lnTo>
                  <a:lnTo>
                    <a:pt x="60071" y="599821"/>
                  </a:lnTo>
                  <a:lnTo>
                    <a:pt x="5333492" y="599821"/>
                  </a:lnTo>
                  <a:lnTo>
                    <a:pt x="5356788" y="595098"/>
                  </a:lnTo>
                  <a:lnTo>
                    <a:pt x="5375846" y="582231"/>
                  </a:lnTo>
                  <a:lnTo>
                    <a:pt x="5388713" y="563173"/>
                  </a:lnTo>
                  <a:lnTo>
                    <a:pt x="5393436" y="539877"/>
                  </a:lnTo>
                  <a:lnTo>
                    <a:pt x="5393436" y="59943"/>
                  </a:lnTo>
                  <a:lnTo>
                    <a:pt x="5388713" y="36647"/>
                  </a:lnTo>
                  <a:lnTo>
                    <a:pt x="5375846" y="17589"/>
                  </a:lnTo>
                  <a:lnTo>
                    <a:pt x="5356788" y="4722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474680" y="4194493"/>
              <a:ext cx="198755" cy="272415"/>
            </a:xfrm>
            <a:custGeom>
              <a:avLst/>
              <a:gdLst/>
              <a:ahLst/>
              <a:cxnLst/>
              <a:rect l="l" t="t" r="r" b="b"/>
              <a:pathLst>
                <a:path w="198754" h="272414">
                  <a:moveTo>
                    <a:pt x="71327" y="244672"/>
                  </a:moveTo>
                  <a:lnTo>
                    <a:pt x="26355" y="260729"/>
                  </a:lnTo>
                  <a:lnTo>
                    <a:pt x="18341" y="271858"/>
                  </a:lnTo>
                  <a:lnTo>
                    <a:pt x="194621" y="271858"/>
                  </a:lnTo>
                  <a:lnTo>
                    <a:pt x="161023" y="249430"/>
                  </a:lnTo>
                  <a:lnTo>
                    <a:pt x="85253" y="249430"/>
                  </a:lnTo>
                  <a:lnTo>
                    <a:pt x="78799" y="246371"/>
                  </a:lnTo>
                  <a:lnTo>
                    <a:pt x="71327" y="244672"/>
                  </a:lnTo>
                  <a:close/>
                </a:path>
                <a:path w="198754" h="272414">
                  <a:moveTo>
                    <a:pt x="106132" y="147143"/>
                  </a:moveTo>
                  <a:lnTo>
                    <a:pt x="79139" y="147143"/>
                  </a:lnTo>
                  <a:lnTo>
                    <a:pt x="80837" y="148162"/>
                  </a:lnTo>
                  <a:lnTo>
                    <a:pt x="82875" y="148842"/>
                  </a:lnTo>
                  <a:lnTo>
                    <a:pt x="84573" y="149862"/>
                  </a:lnTo>
                  <a:lnTo>
                    <a:pt x="87290" y="151221"/>
                  </a:lnTo>
                  <a:lnTo>
                    <a:pt x="93404" y="153939"/>
                  </a:lnTo>
                  <a:lnTo>
                    <a:pt x="94726" y="162913"/>
                  </a:lnTo>
                  <a:lnTo>
                    <a:pt x="97820" y="182824"/>
                  </a:lnTo>
                  <a:lnTo>
                    <a:pt x="100282" y="197214"/>
                  </a:lnTo>
                  <a:lnTo>
                    <a:pt x="102235" y="211285"/>
                  </a:lnTo>
                  <a:lnTo>
                    <a:pt x="103169" y="224973"/>
                  </a:lnTo>
                  <a:lnTo>
                    <a:pt x="102575" y="238216"/>
                  </a:lnTo>
                  <a:lnTo>
                    <a:pt x="96122" y="240934"/>
                  </a:lnTo>
                  <a:lnTo>
                    <a:pt x="90347" y="244672"/>
                  </a:lnTo>
                  <a:lnTo>
                    <a:pt x="85253" y="249430"/>
                  </a:lnTo>
                  <a:lnTo>
                    <a:pt x="161023" y="249430"/>
                  </a:lnTo>
                  <a:lnTo>
                    <a:pt x="155900" y="248410"/>
                  </a:lnTo>
                  <a:lnTo>
                    <a:pt x="148481" y="242649"/>
                  </a:lnTo>
                  <a:lnTo>
                    <a:pt x="140107" y="238258"/>
                  </a:lnTo>
                  <a:lnTo>
                    <a:pt x="130968" y="235460"/>
                  </a:lnTo>
                  <a:lnTo>
                    <a:pt x="124616" y="234817"/>
                  </a:lnTo>
                  <a:lnTo>
                    <a:pt x="116161" y="234817"/>
                  </a:lnTo>
                  <a:lnTo>
                    <a:pt x="116272" y="222005"/>
                  </a:lnTo>
                  <a:lnTo>
                    <a:pt x="115269" y="209033"/>
                  </a:lnTo>
                  <a:lnTo>
                    <a:pt x="113438" y="195870"/>
                  </a:lnTo>
                  <a:lnTo>
                    <a:pt x="111066" y="182485"/>
                  </a:lnTo>
                  <a:lnTo>
                    <a:pt x="112085" y="180446"/>
                  </a:lnTo>
                  <a:lnTo>
                    <a:pt x="114463" y="178067"/>
                  </a:lnTo>
                  <a:lnTo>
                    <a:pt x="117520" y="176028"/>
                  </a:lnTo>
                  <a:lnTo>
                    <a:pt x="185698" y="176028"/>
                  </a:lnTo>
                  <a:lnTo>
                    <a:pt x="191120" y="165833"/>
                  </a:lnTo>
                  <a:lnTo>
                    <a:pt x="108689" y="165833"/>
                  </a:lnTo>
                  <a:lnTo>
                    <a:pt x="106132" y="147143"/>
                  </a:lnTo>
                  <a:close/>
                </a:path>
                <a:path w="198754" h="272414">
                  <a:moveTo>
                    <a:pt x="121256" y="234478"/>
                  </a:moveTo>
                  <a:lnTo>
                    <a:pt x="117859" y="234478"/>
                  </a:lnTo>
                  <a:lnTo>
                    <a:pt x="116161" y="234817"/>
                  </a:lnTo>
                  <a:lnTo>
                    <a:pt x="124616" y="234817"/>
                  </a:lnTo>
                  <a:lnTo>
                    <a:pt x="121256" y="234478"/>
                  </a:lnTo>
                  <a:close/>
                </a:path>
                <a:path w="198754" h="272414">
                  <a:moveTo>
                    <a:pt x="185698" y="176028"/>
                  </a:moveTo>
                  <a:lnTo>
                    <a:pt x="117520" y="176028"/>
                  </a:lnTo>
                  <a:lnTo>
                    <a:pt x="122996" y="184481"/>
                  </a:lnTo>
                  <a:lnTo>
                    <a:pt x="130511" y="191150"/>
                  </a:lnTo>
                  <a:lnTo>
                    <a:pt x="139682" y="195525"/>
                  </a:lnTo>
                  <a:lnTo>
                    <a:pt x="150126" y="197097"/>
                  </a:lnTo>
                  <a:lnTo>
                    <a:pt x="156580" y="197097"/>
                  </a:lnTo>
                  <a:lnTo>
                    <a:pt x="162693" y="195398"/>
                  </a:lnTo>
                  <a:lnTo>
                    <a:pt x="167788" y="192339"/>
                  </a:lnTo>
                  <a:lnTo>
                    <a:pt x="184224" y="178800"/>
                  </a:lnTo>
                  <a:lnTo>
                    <a:pt x="185698" y="176028"/>
                  </a:lnTo>
                  <a:close/>
                </a:path>
                <a:path w="198754" h="272414">
                  <a:moveTo>
                    <a:pt x="198696" y="117918"/>
                  </a:moveTo>
                  <a:lnTo>
                    <a:pt x="193787" y="119182"/>
                  </a:lnTo>
                  <a:lnTo>
                    <a:pt x="181586" y="121911"/>
                  </a:lnTo>
                  <a:lnTo>
                    <a:pt x="165883" y="124513"/>
                  </a:lnTo>
                  <a:lnTo>
                    <a:pt x="150466" y="125394"/>
                  </a:lnTo>
                  <a:lnTo>
                    <a:pt x="136582" y="128198"/>
                  </a:lnTo>
                  <a:lnTo>
                    <a:pt x="125247" y="135844"/>
                  </a:lnTo>
                  <a:lnTo>
                    <a:pt x="117604" y="147185"/>
                  </a:lnTo>
                  <a:lnTo>
                    <a:pt x="114802" y="161076"/>
                  </a:lnTo>
                  <a:lnTo>
                    <a:pt x="114802" y="161755"/>
                  </a:lnTo>
                  <a:lnTo>
                    <a:pt x="112764" y="162775"/>
                  </a:lnTo>
                  <a:lnTo>
                    <a:pt x="110726" y="164134"/>
                  </a:lnTo>
                  <a:lnTo>
                    <a:pt x="108689" y="165833"/>
                  </a:lnTo>
                  <a:lnTo>
                    <a:pt x="191120" y="165833"/>
                  </a:lnTo>
                  <a:lnTo>
                    <a:pt x="193520" y="161320"/>
                  </a:lnTo>
                  <a:lnTo>
                    <a:pt x="193594" y="161076"/>
                  </a:lnTo>
                  <a:lnTo>
                    <a:pt x="197736" y="140633"/>
                  </a:lnTo>
                  <a:lnTo>
                    <a:pt x="198696" y="117918"/>
                  </a:lnTo>
                  <a:close/>
                </a:path>
                <a:path w="198754" h="272414">
                  <a:moveTo>
                    <a:pt x="0" y="84955"/>
                  </a:moveTo>
                  <a:lnTo>
                    <a:pt x="5128" y="128113"/>
                  </a:lnTo>
                  <a:lnTo>
                    <a:pt x="30908" y="159377"/>
                  </a:lnTo>
                  <a:lnTo>
                    <a:pt x="48570" y="164134"/>
                  </a:lnTo>
                  <a:lnTo>
                    <a:pt x="57884" y="162913"/>
                  </a:lnTo>
                  <a:lnTo>
                    <a:pt x="66274" y="159462"/>
                  </a:lnTo>
                  <a:lnTo>
                    <a:pt x="73455" y="154099"/>
                  </a:lnTo>
                  <a:lnTo>
                    <a:pt x="79139" y="147143"/>
                  </a:lnTo>
                  <a:lnTo>
                    <a:pt x="106132" y="147143"/>
                  </a:lnTo>
                  <a:lnTo>
                    <a:pt x="106022" y="145693"/>
                  </a:lnTo>
                  <a:lnTo>
                    <a:pt x="105571" y="137968"/>
                  </a:lnTo>
                  <a:lnTo>
                    <a:pt x="91366" y="137968"/>
                  </a:lnTo>
                  <a:lnTo>
                    <a:pt x="91027" y="137628"/>
                  </a:lnTo>
                  <a:lnTo>
                    <a:pt x="90687" y="137628"/>
                  </a:lnTo>
                  <a:lnTo>
                    <a:pt x="90008" y="137288"/>
                  </a:lnTo>
                  <a:lnTo>
                    <a:pt x="87630" y="136269"/>
                  </a:lnTo>
                  <a:lnTo>
                    <a:pt x="85592" y="134909"/>
                  </a:lnTo>
                  <a:lnTo>
                    <a:pt x="83215" y="133890"/>
                  </a:lnTo>
                  <a:lnTo>
                    <a:pt x="83554" y="131851"/>
                  </a:lnTo>
                  <a:lnTo>
                    <a:pt x="83554" y="128113"/>
                  </a:lnTo>
                  <a:lnTo>
                    <a:pt x="80752" y="114223"/>
                  </a:lnTo>
                  <a:lnTo>
                    <a:pt x="73110" y="102881"/>
                  </a:lnTo>
                  <a:lnTo>
                    <a:pt x="61774" y="95235"/>
                  </a:lnTo>
                  <a:lnTo>
                    <a:pt x="47891" y="92431"/>
                  </a:lnTo>
                  <a:lnTo>
                    <a:pt x="32670" y="91550"/>
                  </a:lnTo>
                  <a:lnTo>
                    <a:pt x="17067" y="88948"/>
                  </a:lnTo>
                  <a:lnTo>
                    <a:pt x="4903" y="86219"/>
                  </a:lnTo>
                  <a:lnTo>
                    <a:pt x="0" y="84955"/>
                  </a:lnTo>
                  <a:close/>
                </a:path>
                <a:path w="198754" h="272414">
                  <a:moveTo>
                    <a:pt x="120532" y="60148"/>
                  </a:moveTo>
                  <a:lnTo>
                    <a:pt x="98499" y="60148"/>
                  </a:lnTo>
                  <a:lnTo>
                    <a:pt x="100537" y="62187"/>
                  </a:lnTo>
                  <a:lnTo>
                    <a:pt x="101895" y="64226"/>
                  </a:lnTo>
                  <a:lnTo>
                    <a:pt x="103254" y="66605"/>
                  </a:lnTo>
                  <a:lnTo>
                    <a:pt x="96602" y="85295"/>
                  </a:lnTo>
                  <a:lnTo>
                    <a:pt x="92725" y="103306"/>
                  </a:lnTo>
                  <a:lnTo>
                    <a:pt x="91278" y="119182"/>
                  </a:lnTo>
                  <a:lnTo>
                    <a:pt x="91174" y="124513"/>
                  </a:lnTo>
                  <a:lnTo>
                    <a:pt x="91366" y="137968"/>
                  </a:lnTo>
                  <a:lnTo>
                    <a:pt x="105571" y="137968"/>
                  </a:lnTo>
                  <a:lnTo>
                    <a:pt x="104999" y="128198"/>
                  </a:lnTo>
                  <a:lnTo>
                    <a:pt x="105119" y="124513"/>
                  </a:lnTo>
                  <a:lnTo>
                    <a:pt x="110387" y="86654"/>
                  </a:lnTo>
                  <a:lnTo>
                    <a:pt x="121595" y="83936"/>
                  </a:lnTo>
                  <a:lnTo>
                    <a:pt x="167602" y="83936"/>
                  </a:lnTo>
                  <a:lnTo>
                    <a:pt x="171524" y="79178"/>
                  </a:lnTo>
                  <a:lnTo>
                    <a:pt x="157259" y="73401"/>
                  </a:lnTo>
                  <a:lnTo>
                    <a:pt x="153742" y="70683"/>
                  </a:lnTo>
                  <a:lnTo>
                    <a:pt x="115481" y="70683"/>
                  </a:lnTo>
                  <a:lnTo>
                    <a:pt x="118793" y="63483"/>
                  </a:lnTo>
                  <a:lnTo>
                    <a:pt x="120532" y="60148"/>
                  </a:lnTo>
                  <a:close/>
                </a:path>
                <a:path w="198754" h="272414">
                  <a:moveTo>
                    <a:pt x="167602" y="83936"/>
                  </a:moveTo>
                  <a:lnTo>
                    <a:pt x="121595" y="83936"/>
                  </a:lnTo>
                  <a:lnTo>
                    <a:pt x="121935" y="88693"/>
                  </a:lnTo>
                  <a:lnTo>
                    <a:pt x="124312" y="93111"/>
                  </a:lnTo>
                  <a:lnTo>
                    <a:pt x="131105" y="98208"/>
                  </a:lnTo>
                  <a:lnTo>
                    <a:pt x="133823" y="99228"/>
                  </a:lnTo>
                  <a:lnTo>
                    <a:pt x="136880" y="99568"/>
                  </a:lnTo>
                  <a:lnTo>
                    <a:pt x="147404" y="99154"/>
                  </a:lnTo>
                  <a:lnTo>
                    <a:pt x="156367" y="94980"/>
                  </a:lnTo>
                  <a:lnTo>
                    <a:pt x="164248" y="88003"/>
                  </a:lnTo>
                  <a:lnTo>
                    <a:pt x="167602" y="83936"/>
                  </a:lnTo>
                  <a:close/>
                </a:path>
                <a:path w="198754" h="272414">
                  <a:moveTo>
                    <a:pt x="137389" y="64056"/>
                  </a:moveTo>
                  <a:lnTo>
                    <a:pt x="131254" y="65808"/>
                  </a:lnTo>
                  <a:lnTo>
                    <a:pt x="126011" y="69663"/>
                  </a:lnTo>
                  <a:lnTo>
                    <a:pt x="122614" y="69663"/>
                  </a:lnTo>
                  <a:lnTo>
                    <a:pt x="118878" y="70003"/>
                  </a:lnTo>
                  <a:lnTo>
                    <a:pt x="115481" y="70683"/>
                  </a:lnTo>
                  <a:lnTo>
                    <a:pt x="153742" y="70683"/>
                  </a:lnTo>
                  <a:lnTo>
                    <a:pt x="149786" y="67624"/>
                  </a:lnTo>
                  <a:lnTo>
                    <a:pt x="143779" y="64598"/>
                  </a:lnTo>
                  <a:lnTo>
                    <a:pt x="137389" y="64056"/>
                  </a:lnTo>
                  <a:close/>
                </a:path>
                <a:path w="198754" h="272414">
                  <a:moveTo>
                    <a:pt x="63854" y="24127"/>
                  </a:moveTo>
                  <a:lnTo>
                    <a:pt x="79139" y="61168"/>
                  </a:lnTo>
                  <a:lnTo>
                    <a:pt x="92045" y="63546"/>
                  </a:lnTo>
                  <a:lnTo>
                    <a:pt x="95442" y="62187"/>
                  </a:lnTo>
                  <a:lnTo>
                    <a:pt x="98499" y="60148"/>
                  </a:lnTo>
                  <a:lnTo>
                    <a:pt x="120532" y="60148"/>
                  </a:lnTo>
                  <a:lnTo>
                    <a:pt x="122614" y="56155"/>
                  </a:lnTo>
                  <a:lnTo>
                    <a:pt x="124835" y="52332"/>
                  </a:lnTo>
                  <a:lnTo>
                    <a:pt x="109707" y="52332"/>
                  </a:lnTo>
                  <a:lnTo>
                    <a:pt x="108349" y="50633"/>
                  </a:lnTo>
                  <a:lnTo>
                    <a:pt x="105292" y="47575"/>
                  </a:lnTo>
                  <a:lnTo>
                    <a:pt x="105292" y="46895"/>
                  </a:lnTo>
                  <a:lnTo>
                    <a:pt x="105631" y="46215"/>
                  </a:lnTo>
                  <a:lnTo>
                    <a:pt x="105631" y="35681"/>
                  </a:lnTo>
                  <a:lnTo>
                    <a:pt x="97834" y="28205"/>
                  </a:lnTo>
                  <a:lnTo>
                    <a:pt x="78459" y="28205"/>
                  </a:lnTo>
                  <a:lnTo>
                    <a:pt x="63854" y="24127"/>
                  </a:lnTo>
                  <a:close/>
                </a:path>
                <a:path w="198754" h="272414">
                  <a:moveTo>
                    <a:pt x="157259" y="0"/>
                  </a:moveTo>
                  <a:lnTo>
                    <a:pt x="120236" y="15292"/>
                  </a:lnTo>
                  <a:lnTo>
                    <a:pt x="117859" y="21069"/>
                  </a:lnTo>
                  <a:lnTo>
                    <a:pt x="117972" y="28205"/>
                  </a:lnTo>
                  <a:lnTo>
                    <a:pt x="118878" y="30923"/>
                  </a:lnTo>
                  <a:lnTo>
                    <a:pt x="120916" y="33982"/>
                  </a:lnTo>
                  <a:lnTo>
                    <a:pt x="116840" y="40099"/>
                  </a:lnTo>
                  <a:lnTo>
                    <a:pt x="113104" y="46215"/>
                  </a:lnTo>
                  <a:lnTo>
                    <a:pt x="109707" y="52332"/>
                  </a:lnTo>
                  <a:lnTo>
                    <a:pt x="124835" y="52332"/>
                  </a:lnTo>
                  <a:lnTo>
                    <a:pt x="126945" y="48700"/>
                  </a:lnTo>
                  <a:lnTo>
                    <a:pt x="131785" y="41118"/>
                  </a:lnTo>
                  <a:lnTo>
                    <a:pt x="145696" y="41118"/>
                  </a:lnTo>
                  <a:lnTo>
                    <a:pt x="153183" y="33302"/>
                  </a:lnTo>
                  <a:lnTo>
                    <a:pt x="153183" y="14952"/>
                  </a:lnTo>
                  <a:lnTo>
                    <a:pt x="157259" y="0"/>
                  </a:lnTo>
                  <a:close/>
                </a:path>
                <a:path w="198754" h="272414">
                  <a:moveTo>
                    <a:pt x="145696" y="41118"/>
                  </a:moveTo>
                  <a:lnTo>
                    <a:pt x="131785" y="41118"/>
                  </a:lnTo>
                  <a:lnTo>
                    <a:pt x="133143" y="41458"/>
                  </a:lnTo>
                  <a:lnTo>
                    <a:pt x="145371" y="41458"/>
                  </a:lnTo>
                  <a:lnTo>
                    <a:pt x="145696" y="41118"/>
                  </a:lnTo>
                  <a:close/>
                </a:path>
                <a:path w="198754" h="272414">
                  <a:moveTo>
                    <a:pt x="97480" y="27865"/>
                  </a:moveTo>
                  <a:lnTo>
                    <a:pt x="87969" y="27865"/>
                  </a:lnTo>
                  <a:lnTo>
                    <a:pt x="78459" y="28205"/>
                  </a:lnTo>
                  <a:lnTo>
                    <a:pt x="97834" y="28205"/>
                  </a:lnTo>
                  <a:lnTo>
                    <a:pt x="97480" y="27865"/>
                  </a:lnTo>
                  <a:close/>
                </a:path>
              </a:pathLst>
            </a:custGeom>
            <a:solidFill>
              <a:srgbClr val="2C9A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6971538" y="1823720"/>
            <a:ext cx="4483100" cy="27368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80060">
              <a:lnSpc>
                <a:spcPct val="102000"/>
              </a:lnSpc>
              <a:spcBef>
                <a:spcPts val="60"/>
              </a:spcBef>
            </a:pPr>
            <a:r>
              <a:rPr sz="1500" b="1" spc="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b="1" spc="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b="1" spc="-3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b="1" spc="-4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b="1" spc="15" dirty="0">
                <a:latin typeface="Trebuchet MS" panose="020B0603020202020204"/>
                <a:cs typeface="Trebuchet MS" panose="020B0603020202020204"/>
              </a:rPr>
              <a:t>ch</a:t>
            </a:r>
            <a:r>
              <a:rPr sz="15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-7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b="1" spc="-5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500" b="1" spc="-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25" dirty="0">
                <a:latin typeface="Trebuchet MS" panose="020B0603020202020204"/>
                <a:cs typeface="Trebuchet MS" panose="020B0603020202020204"/>
              </a:rPr>
              <a:t>Gu</a:t>
            </a:r>
            <a:r>
              <a:rPr sz="1500" b="1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500" b="1" spc="35" dirty="0">
                <a:latin typeface="Trebuchet MS" panose="020B0603020202020204"/>
                <a:cs typeface="Trebuchet MS" panose="020B0603020202020204"/>
              </a:rPr>
              <a:t>des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5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45" dirty="0">
                <a:latin typeface="Trebuchet MS" panose="020B0603020202020204"/>
                <a:cs typeface="Trebuchet MS" panose="020B0603020202020204"/>
              </a:rPr>
              <a:t>se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4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30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1500" spc="2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3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nt 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rti</a:t>
            </a:r>
            <a:r>
              <a:rPr sz="1500" spc="-7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45" dirty="0">
                <a:latin typeface="Trebuchet MS" panose="020B0603020202020204"/>
                <a:cs typeface="Trebuchet MS" panose="020B0603020202020204"/>
              </a:rPr>
              <a:t>es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40" dirty="0">
                <a:latin typeface="Trebuchet MS" panose="020B0603020202020204"/>
                <a:cs typeface="Trebuchet MS" panose="020B0603020202020204"/>
              </a:rPr>
              <a:t>gu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35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.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2000"/>
              </a:lnSpc>
              <a:spcBef>
                <a:spcPts val="5"/>
              </a:spcBef>
            </a:pPr>
            <a:r>
              <a:rPr sz="1500" b="1" dirty="0">
                <a:latin typeface="Trebuchet MS" panose="020B0603020202020204"/>
                <a:cs typeface="Trebuchet MS" panose="020B0603020202020204"/>
              </a:rPr>
              <a:t>Ide</a:t>
            </a:r>
            <a:r>
              <a:rPr sz="1500" b="1" spc="-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500" b="1" spc="-7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500" b="1" spc="-5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500" b="1" spc="-3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b="1" spc="-6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5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13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b="1" spc="-10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b="1" spc="40" dirty="0">
                <a:latin typeface="Trebuchet MS" panose="020B0603020202020204"/>
                <a:cs typeface="Trebuchet MS" panose="020B0603020202020204"/>
              </a:rPr>
              <a:t>ops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identif</a:t>
            </a:r>
            <a:r>
              <a:rPr sz="1500" spc="5" dirty="0">
                <a:latin typeface="Trebuchet MS" panose="020B0603020202020204"/>
                <a:cs typeface="Trebuchet MS" panose="020B0603020202020204"/>
              </a:rPr>
              <a:t>ies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0" dirty="0">
                <a:latin typeface="Trebuchet MS" panose="020B0603020202020204"/>
                <a:cs typeface="Trebuchet MS" panose="020B0603020202020204"/>
              </a:rPr>
              <a:t>suit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4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4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50" dirty="0">
                <a:latin typeface="Trebuchet MS" panose="020B0603020202020204"/>
                <a:cs typeface="Trebuchet MS" panose="020B0603020202020204"/>
              </a:rPr>
              <a:t>ops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5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45" dirty="0">
                <a:latin typeface="Trebuchet MS" panose="020B0603020202020204"/>
                <a:cs typeface="Trebuchet MS" panose="020B0603020202020204"/>
              </a:rPr>
              <a:t>se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d  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2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dition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500" spc="-8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4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5" dirty="0">
                <a:latin typeface="Trebuchet MS" panose="020B0603020202020204"/>
                <a:cs typeface="Trebuchet MS" panose="020B0603020202020204"/>
              </a:rPr>
              <a:t>tice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.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9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500" b="1" spc="-35" dirty="0">
                <a:latin typeface="Trebuchet MS" panose="020B0603020202020204"/>
                <a:cs typeface="Trebuchet MS" panose="020B0603020202020204"/>
              </a:rPr>
              <a:t>Prepare</a:t>
            </a:r>
            <a:r>
              <a:rPr sz="1500" b="1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-30" dirty="0">
                <a:latin typeface="Trebuchet MS" panose="020B0603020202020204"/>
                <a:cs typeface="Trebuchet MS" panose="020B0603020202020204"/>
              </a:rPr>
              <a:t>Land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5" dirty="0">
                <a:latin typeface="Trebuchet MS" panose="020B0603020202020204"/>
                <a:cs typeface="Trebuchet MS" panose="020B0603020202020204"/>
              </a:rPr>
              <a:t>Farmer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prepares</a:t>
            </a:r>
            <a:r>
              <a:rPr sz="15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5" dirty="0">
                <a:latin typeface="Trebuchet MS" panose="020B0603020202020204"/>
                <a:cs typeface="Trebuchet MS" panose="020B0603020202020204"/>
              </a:rPr>
              <a:t>land</a:t>
            </a:r>
            <a:r>
              <a:rPr sz="15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0" dirty="0">
                <a:latin typeface="Trebuchet MS" panose="020B0603020202020204"/>
                <a:cs typeface="Trebuchet MS" panose="020B0603020202020204"/>
              </a:rPr>
              <a:t>using</a:t>
            </a:r>
            <a:r>
              <a:rPr sz="15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traditional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spc="-15" dirty="0">
                <a:latin typeface="Trebuchet MS" panose="020B0603020202020204"/>
                <a:cs typeface="Trebuchet MS" panose="020B0603020202020204"/>
              </a:rPr>
              <a:t>methods.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L="12700" marR="200025">
              <a:lnSpc>
                <a:spcPct val="102000"/>
              </a:lnSpc>
            </a:pPr>
            <a:r>
              <a:rPr sz="1500" b="1" spc="-45" dirty="0">
                <a:latin typeface="Trebuchet MS" panose="020B0603020202020204"/>
                <a:cs typeface="Trebuchet MS" panose="020B0603020202020204"/>
              </a:rPr>
              <a:t>Irrigation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Farmer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relies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on</a:t>
            </a:r>
            <a:r>
              <a:rPr sz="15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natural</a:t>
            </a:r>
            <a:r>
              <a:rPr sz="15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rainfall</a:t>
            </a:r>
            <a:r>
              <a:rPr sz="1500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5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basic </a:t>
            </a:r>
            <a:r>
              <a:rPr sz="1500" spc="-43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80" dirty="0">
                <a:latin typeface="Trebuchet MS" panose="020B0603020202020204"/>
                <a:cs typeface="Trebuchet MS" panose="020B0603020202020204"/>
              </a:rPr>
              <a:t>ir</a:t>
            </a:r>
            <a:r>
              <a:rPr sz="1500" spc="-9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6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4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40" dirty="0">
                <a:latin typeface="Trebuchet MS" panose="020B0603020202020204"/>
                <a:cs typeface="Trebuchet MS" panose="020B0603020202020204"/>
              </a:rPr>
              <a:t>tio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me</a:t>
            </a:r>
            <a:r>
              <a:rPr sz="1500" spc="-25" dirty="0">
                <a:latin typeface="Trebuchet MS" panose="020B0603020202020204"/>
                <a:cs typeface="Trebuchet MS" panose="020B0603020202020204"/>
              </a:rPr>
              <a:t>thod</a:t>
            </a:r>
            <a:r>
              <a:rPr sz="1500" spc="9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.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26936" y="4779771"/>
            <a:ext cx="5393690" cy="600075"/>
            <a:chOff x="6226936" y="4779771"/>
            <a:chExt cx="5393690" cy="600075"/>
          </a:xfrm>
        </p:grpSpPr>
        <p:sp>
          <p:nvSpPr>
            <p:cNvPr id="37" name="object 37"/>
            <p:cNvSpPr/>
            <p:nvPr/>
          </p:nvSpPr>
          <p:spPr>
            <a:xfrm>
              <a:off x="6226936" y="4779771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04"/>
                  </a:lnTo>
                  <a:lnTo>
                    <a:pt x="17605" y="17541"/>
                  </a:lnTo>
                  <a:lnTo>
                    <a:pt x="4724" y="36593"/>
                  </a:lnTo>
                  <a:lnTo>
                    <a:pt x="0" y="59943"/>
                  </a:lnTo>
                  <a:lnTo>
                    <a:pt x="0" y="539749"/>
                  </a:lnTo>
                  <a:lnTo>
                    <a:pt x="4724" y="563100"/>
                  </a:lnTo>
                  <a:lnTo>
                    <a:pt x="17605" y="582152"/>
                  </a:lnTo>
                  <a:lnTo>
                    <a:pt x="36701" y="594989"/>
                  </a:lnTo>
                  <a:lnTo>
                    <a:pt x="60071" y="599693"/>
                  </a:lnTo>
                  <a:lnTo>
                    <a:pt x="5333492" y="599693"/>
                  </a:lnTo>
                  <a:lnTo>
                    <a:pt x="5356788" y="594989"/>
                  </a:lnTo>
                  <a:lnTo>
                    <a:pt x="5375846" y="582152"/>
                  </a:lnTo>
                  <a:lnTo>
                    <a:pt x="5388713" y="563100"/>
                  </a:lnTo>
                  <a:lnTo>
                    <a:pt x="5393436" y="539749"/>
                  </a:lnTo>
                  <a:lnTo>
                    <a:pt x="5393436" y="59943"/>
                  </a:lnTo>
                  <a:lnTo>
                    <a:pt x="5388713" y="36593"/>
                  </a:lnTo>
                  <a:lnTo>
                    <a:pt x="5375846" y="17541"/>
                  </a:lnTo>
                  <a:lnTo>
                    <a:pt x="5356788" y="4704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8756" y="5084648"/>
              <a:ext cx="190205" cy="7713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425771" y="4998673"/>
              <a:ext cx="296545" cy="129539"/>
            </a:xfrm>
            <a:custGeom>
              <a:avLst/>
              <a:gdLst/>
              <a:ahLst/>
              <a:cxnLst/>
              <a:rect l="l" t="t" r="r" b="b"/>
              <a:pathLst>
                <a:path w="296545" h="129539">
                  <a:moveTo>
                    <a:pt x="148087" y="0"/>
                  </a:moveTo>
                  <a:lnTo>
                    <a:pt x="0" y="53012"/>
                  </a:lnTo>
                  <a:lnTo>
                    <a:pt x="19019" y="59808"/>
                  </a:lnTo>
                  <a:lnTo>
                    <a:pt x="19019" y="126074"/>
                  </a:lnTo>
                  <a:lnTo>
                    <a:pt x="22076" y="129132"/>
                  </a:lnTo>
                  <a:lnTo>
                    <a:pt x="29549" y="129132"/>
                  </a:lnTo>
                  <a:lnTo>
                    <a:pt x="32605" y="126074"/>
                  </a:lnTo>
                  <a:lnTo>
                    <a:pt x="32605" y="64566"/>
                  </a:lnTo>
                  <a:lnTo>
                    <a:pt x="148087" y="105005"/>
                  </a:lnTo>
                  <a:lnTo>
                    <a:pt x="296176" y="53012"/>
                  </a:lnTo>
                  <a:lnTo>
                    <a:pt x="148087" y="0"/>
                  </a:lnTo>
                  <a:close/>
                </a:path>
              </a:pathLst>
            </a:custGeom>
            <a:solidFill>
              <a:srgbClr val="2CA6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971538" y="4823205"/>
            <a:ext cx="4152265" cy="487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500" b="1" spc="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b="1" spc="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b="1" spc="-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b="1" spc="-2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5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9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b="1" spc="14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500" b="1" spc="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b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20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1500" b="1" dirty="0">
                <a:latin typeface="Trebuchet MS" panose="020B0603020202020204"/>
                <a:cs typeface="Trebuchet MS" panose="020B0603020202020204"/>
              </a:rPr>
              <a:t>lp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45" dirty="0">
                <a:latin typeface="Trebuchet MS" panose="020B0603020202020204"/>
                <a:cs typeface="Trebuchet MS" panose="020B0603020202020204"/>
              </a:rPr>
              <a:t>se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500" spc="1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35" dirty="0">
                <a:latin typeface="Trebuchet MS" panose="020B0603020202020204"/>
                <a:cs typeface="Trebuchet MS" panose="020B0603020202020204"/>
              </a:rPr>
              <a:t>he</a:t>
            </a:r>
            <a:r>
              <a:rPr sz="1500" spc="-1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5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9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spc="-114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25" dirty="0">
                <a:latin typeface="Trebuchet MS" panose="020B0603020202020204"/>
                <a:cs typeface="Trebuchet MS" panose="020B0603020202020204"/>
              </a:rPr>
              <a:t>om</a:t>
            </a:r>
            <a:r>
              <a:rPr sz="15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70" dirty="0">
                <a:latin typeface="Trebuchet MS" panose="020B0603020202020204"/>
                <a:cs typeface="Trebuchet MS" panose="020B0603020202020204"/>
              </a:rPr>
              <a:t>Su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bje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95" dirty="0">
                <a:latin typeface="Trebuchet MS" panose="020B0603020202020204"/>
                <a:cs typeface="Trebuchet MS" panose="020B0603020202020204"/>
              </a:rPr>
              <a:t>t  </a:t>
            </a:r>
            <a:r>
              <a:rPr sz="1500" spc="-45" dirty="0">
                <a:latin typeface="Trebuchet MS" panose="020B0603020202020204"/>
                <a:cs typeface="Trebuchet MS" panose="020B0603020202020204"/>
              </a:rPr>
              <a:t>Matter</a:t>
            </a:r>
            <a:r>
              <a:rPr sz="15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Expert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0" dirty="0">
                <a:latin typeface="Trebuchet MS" panose="020B0603020202020204"/>
                <a:cs typeface="Trebuchet MS" panose="020B0603020202020204"/>
              </a:rPr>
              <a:t>(SME)</a:t>
            </a:r>
            <a:r>
              <a:rPr sz="15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65" dirty="0">
                <a:latin typeface="Trebuchet MS" panose="020B0603020202020204"/>
                <a:cs typeface="Trebuchet MS" panose="020B0603020202020204"/>
              </a:rPr>
              <a:t>for</a:t>
            </a:r>
            <a:r>
              <a:rPr sz="15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disease</a:t>
            </a:r>
            <a:r>
              <a:rPr sz="15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identification.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26936" y="5529453"/>
            <a:ext cx="5393690" cy="600075"/>
            <a:chOff x="6226936" y="5529453"/>
            <a:chExt cx="5393690" cy="600075"/>
          </a:xfrm>
        </p:grpSpPr>
        <p:sp>
          <p:nvSpPr>
            <p:cNvPr id="42" name="object 42"/>
            <p:cNvSpPr/>
            <p:nvPr/>
          </p:nvSpPr>
          <p:spPr>
            <a:xfrm>
              <a:off x="6226936" y="5529453"/>
              <a:ext cx="5393690" cy="600075"/>
            </a:xfrm>
            <a:custGeom>
              <a:avLst/>
              <a:gdLst/>
              <a:ahLst/>
              <a:cxnLst/>
              <a:rect l="l" t="t" r="r" b="b"/>
              <a:pathLst>
                <a:path w="5393690" h="600075">
                  <a:moveTo>
                    <a:pt x="5333492" y="0"/>
                  </a:moveTo>
                  <a:lnTo>
                    <a:pt x="60071" y="0"/>
                  </a:lnTo>
                  <a:lnTo>
                    <a:pt x="36701" y="4723"/>
                  </a:lnTo>
                  <a:lnTo>
                    <a:pt x="17605" y="17595"/>
                  </a:lnTo>
                  <a:lnTo>
                    <a:pt x="4724" y="36668"/>
                  </a:lnTo>
                  <a:lnTo>
                    <a:pt x="0" y="59994"/>
                  </a:lnTo>
                  <a:lnTo>
                    <a:pt x="0" y="539826"/>
                  </a:lnTo>
                  <a:lnTo>
                    <a:pt x="4724" y="563176"/>
                  </a:lnTo>
                  <a:lnTo>
                    <a:pt x="17605" y="582242"/>
                  </a:lnTo>
                  <a:lnTo>
                    <a:pt x="36701" y="595095"/>
                  </a:lnTo>
                  <a:lnTo>
                    <a:pt x="60071" y="599808"/>
                  </a:lnTo>
                  <a:lnTo>
                    <a:pt x="5333492" y="599808"/>
                  </a:lnTo>
                  <a:lnTo>
                    <a:pt x="5356788" y="595095"/>
                  </a:lnTo>
                  <a:lnTo>
                    <a:pt x="5375846" y="582242"/>
                  </a:lnTo>
                  <a:lnTo>
                    <a:pt x="5388713" y="563176"/>
                  </a:lnTo>
                  <a:lnTo>
                    <a:pt x="5393436" y="539826"/>
                  </a:lnTo>
                  <a:lnTo>
                    <a:pt x="5393436" y="59994"/>
                  </a:lnTo>
                  <a:lnTo>
                    <a:pt x="5388713" y="36668"/>
                  </a:lnTo>
                  <a:lnTo>
                    <a:pt x="5375846" y="17595"/>
                  </a:lnTo>
                  <a:lnTo>
                    <a:pt x="5356788" y="4723"/>
                  </a:lnTo>
                  <a:lnTo>
                    <a:pt x="5333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26790" y="5702503"/>
              <a:ext cx="294005" cy="156845"/>
            </a:xfrm>
            <a:custGeom>
              <a:avLst/>
              <a:gdLst/>
              <a:ahLst/>
              <a:cxnLst/>
              <a:rect l="l" t="t" r="r" b="b"/>
              <a:pathLst>
                <a:path w="294004" h="156845">
                  <a:moveTo>
                    <a:pt x="146389" y="0"/>
                  </a:moveTo>
                  <a:lnTo>
                    <a:pt x="45172" y="41798"/>
                  </a:lnTo>
                  <a:lnTo>
                    <a:pt x="0" y="149862"/>
                  </a:lnTo>
                  <a:lnTo>
                    <a:pt x="1698" y="153939"/>
                  </a:lnTo>
                  <a:lnTo>
                    <a:pt x="8491" y="156658"/>
                  </a:lnTo>
                  <a:lnTo>
                    <a:pt x="12566" y="154959"/>
                  </a:lnTo>
                  <a:lnTo>
                    <a:pt x="56041" y="51653"/>
                  </a:lnTo>
                  <a:lnTo>
                    <a:pt x="146728" y="14272"/>
                  </a:lnTo>
                  <a:lnTo>
                    <a:pt x="237416" y="51653"/>
                  </a:lnTo>
                  <a:lnTo>
                    <a:pt x="281231" y="154959"/>
                  </a:lnTo>
                  <a:lnTo>
                    <a:pt x="283609" y="156658"/>
                  </a:lnTo>
                  <a:lnTo>
                    <a:pt x="286326" y="156658"/>
                  </a:lnTo>
                  <a:lnTo>
                    <a:pt x="292440" y="154959"/>
                  </a:lnTo>
                  <a:lnTo>
                    <a:pt x="293798" y="150881"/>
                  </a:lnTo>
                  <a:lnTo>
                    <a:pt x="247605" y="41798"/>
                  </a:lnTo>
                  <a:lnTo>
                    <a:pt x="146389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55320" y="5726631"/>
              <a:ext cx="237757" cy="23107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971538" y="5572759"/>
            <a:ext cx="3598545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b="1" spc="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b="1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15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b="1" spc="1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500" b="1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b="1" dirty="0">
                <a:latin typeface="Trebuchet MS" panose="020B0603020202020204"/>
                <a:cs typeface="Trebuchet MS" panose="020B0603020202020204"/>
              </a:rPr>
              <a:t>oduc</a:t>
            </a:r>
            <a:r>
              <a:rPr sz="1500" b="1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5" dirty="0">
                <a:latin typeface="Trebuchet MS" panose="020B0603020202020204"/>
                <a:cs typeface="Trebuchet MS" panose="020B0603020202020204"/>
              </a:rPr>
              <a:t>:</a:t>
            </a:r>
            <a:r>
              <a:rPr sz="15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2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er</a:t>
            </a:r>
            <a:r>
              <a:rPr sz="15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sel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1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500" spc="-6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10" dirty="0">
                <a:latin typeface="Trebuchet MS" panose="020B0603020202020204"/>
                <a:cs typeface="Trebuchet MS" panose="020B0603020202020204"/>
              </a:rPr>
              <a:t>oduce</a:t>
            </a:r>
            <a:r>
              <a:rPr sz="15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500" spc="3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1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5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55" dirty="0">
                <a:latin typeface="Trebuchet MS" panose="020B0603020202020204"/>
                <a:cs typeface="Trebuchet MS" panose="020B0603020202020204"/>
              </a:rPr>
              <a:t>l</a:t>
            </a:r>
            <a:endParaRPr sz="15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spc="-25" dirty="0">
                <a:latin typeface="Trebuchet MS" panose="020B0603020202020204"/>
                <a:cs typeface="Trebuchet MS" panose="020B0603020202020204"/>
              </a:rPr>
              <a:t>middlemen.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694" y="116267"/>
            <a:ext cx="4326890" cy="6091555"/>
            <a:chOff x="411694" y="116267"/>
            <a:chExt cx="4326890" cy="60915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1694" y="116267"/>
              <a:ext cx="4326412" cy="60911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790" y="876477"/>
              <a:ext cx="474306" cy="342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955" y="884085"/>
              <a:ext cx="3220847" cy="2462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21955" y="884085"/>
            <a:ext cx="3221355" cy="246379"/>
          </a:xfrm>
          <a:prstGeom prst="rect">
            <a:avLst/>
          </a:prstGeom>
          <a:ln w="12700">
            <a:solidFill>
              <a:srgbClr val="0E9ED4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000" spc="-70" dirty="0">
                <a:latin typeface="Tahoma" panose="020B0604030504040204"/>
                <a:cs typeface="Tahoma" panose="020B0604030504040204"/>
              </a:rPr>
              <a:t>H</a:t>
            </a:r>
            <a:r>
              <a:rPr sz="1000" spc="-35" dirty="0">
                <a:latin typeface="Tahoma" panose="020B0604030504040204"/>
                <a:cs typeface="Tahoma" panose="020B0604030504040204"/>
              </a:rPr>
              <a:t>i</a:t>
            </a:r>
            <a:r>
              <a:rPr sz="1000" spc="-55" dirty="0">
                <a:latin typeface="Tahoma" panose="020B0604030504040204"/>
                <a:cs typeface="Tahoma" panose="020B0604030504040204"/>
              </a:rPr>
              <a:t>,</a:t>
            </a:r>
            <a:r>
              <a:rPr sz="10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c</a:t>
            </a:r>
            <a:r>
              <a:rPr sz="1000" spc="-60" dirty="0">
                <a:latin typeface="Tahoma" panose="020B0604030504040204"/>
                <a:cs typeface="Tahoma" panose="020B0604030504040204"/>
              </a:rPr>
              <a:t>an</a:t>
            </a:r>
            <a:r>
              <a:rPr sz="10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60" dirty="0">
                <a:latin typeface="Tahoma" panose="020B0604030504040204"/>
                <a:cs typeface="Tahoma" panose="020B0604030504040204"/>
              </a:rPr>
              <a:t>y</a:t>
            </a:r>
            <a:r>
              <a:rPr sz="1000" spc="-45" dirty="0">
                <a:latin typeface="Tahoma" panose="020B0604030504040204"/>
                <a:cs typeface="Tahoma" panose="020B0604030504040204"/>
              </a:rPr>
              <a:t>o</a:t>
            </a:r>
            <a:r>
              <a:rPr sz="1000" spc="-60" dirty="0">
                <a:latin typeface="Tahoma" panose="020B0604030504040204"/>
                <a:cs typeface="Tahoma" panose="020B0604030504040204"/>
              </a:rPr>
              <a:t>u</a:t>
            </a:r>
            <a:r>
              <a:rPr sz="1000" spc="-35" dirty="0">
                <a:latin typeface="Tahoma" panose="020B0604030504040204"/>
                <a:cs typeface="Tahoma" panose="020B0604030504040204"/>
              </a:rPr>
              <a:t> re</a:t>
            </a:r>
            <a:r>
              <a:rPr sz="1000" spc="-40" dirty="0">
                <a:latin typeface="Tahoma" panose="020B0604030504040204"/>
                <a:cs typeface="Tahoma" panose="020B0604030504040204"/>
              </a:rPr>
              <a:t>c</a:t>
            </a:r>
            <a:r>
              <a:rPr sz="1000" spc="-45" dirty="0">
                <a:latin typeface="Tahoma" panose="020B0604030504040204"/>
                <a:cs typeface="Tahoma" panose="020B0604030504040204"/>
              </a:rPr>
              <a:t>o</a:t>
            </a:r>
            <a:r>
              <a:rPr sz="1000" spc="-80" dirty="0">
                <a:latin typeface="Tahoma" panose="020B0604030504040204"/>
                <a:cs typeface="Tahoma" panose="020B0604030504040204"/>
              </a:rPr>
              <a:t>mm</a:t>
            </a:r>
            <a:r>
              <a:rPr sz="1000" spc="-65" dirty="0">
                <a:latin typeface="Tahoma" panose="020B0604030504040204"/>
                <a:cs typeface="Tahoma" panose="020B0604030504040204"/>
              </a:rPr>
              <a:t>en</a:t>
            </a:r>
            <a:r>
              <a:rPr sz="1000" spc="-60" dirty="0">
                <a:latin typeface="Tahoma" panose="020B0604030504040204"/>
                <a:cs typeface="Tahoma" panose="020B0604030504040204"/>
              </a:rPr>
              <a:t>d</a:t>
            </a:r>
            <a:r>
              <a:rPr sz="10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80" dirty="0">
                <a:latin typeface="Tahoma" panose="020B0604030504040204"/>
                <a:cs typeface="Tahoma" panose="020B0604030504040204"/>
              </a:rPr>
              <a:t>a</a:t>
            </a:r>
            <a:r>
              <a:rPr sz="10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25" dirty="0">
                <a:latin typeface="Tahoma" panose="020B0604030504040204"/>
                <a:cs typeface="Tahoma" panose="020B0604030504040204"/>
              </a:rPr>
              <a:t>c</a:t>
            </a:r>
            <a:r>
              <a:rPr sz="1000" spc="-30" dirty="0">
                <a:latin typeface="Tahoma" panose="020B0604030504040204"/>
                <a:cs typeface="Tahoma" panose="020B0604030504040204"/>
              </a:rPr>
              <a:t>r</a:t>
            </a:r>
            <a:r>
              <a:rPr sz="1000" spc="-40" dirty="0">
                <a:latin typeface="Tahoma" panose="020B0604030504040204"/>
                <a:cs typeface="Tahoma" panose="020B0604030504040204"/>
              </a:rPr>
              <a:t>o</a:t>
            </a:r>
            <a:r>
              <a:rPr sz="1000" spc="-55" dirty="0">
                <a:latin typeface="Tahoma" panose="020B0604030504040204"/>
                <a:cs typeface="Tahoma" panose="020B0604030504040204"/>
              </a:rPr>
              <a:t>p</a:t>
            </a:r>
            <a:r>
              <a:rPr sz="10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45" dirty="0">
                <a:latin typeface="Tahoma" panose="020B0604030504040204"/>
                <a:cs typeface="Tahoma" panose="020B0604030504040204"/>
              </a:rPr>
              <a:t>fo</a:t>
            </a:r>
            <a:r>
              <a:rPr sz="1000" spc="-30" dirty="0">
                <a:latin typeface="Tahoma" panose="020B0604030504040204"/>
                <a:cs typeface="Tahoma" panose="020B0604030504040204"/>
              </a:rPr>
              <a:t>r</a:t>
            </a:r>
            <a:r>
              <a:rPr sz="10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80" dirty="0">
                <a:latin typeface="Tahoma" panose="020B0604030504040204"/>
                <a:cs typeface="Tahoma" panose="020B0604030504040204"/>
              </a:rPr>
              <a:t>m</a:t>
            </a:r>
            <a:r>
              <a:rPr sz="1000" spc="-55" dirty="0">
                <a:latin typeface="Tahoma" panose="020B0604030504040204"/>
                <a:cs typeface="Tahoma" panose="020B0604030504040204"/>
              </a:rPr>
              <a:t>y</a:t>
            </a:r>
            <a:r>
              <a:rPr sz="10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50" dirty="0">
                <a:latin typeface="Tahoma" panose="020B0604030504040204"/>
                <a:cs typeface="Tahoma" panose="020B0604030504040204"/>
              </a:rPr>
              <a:t>f</a:t>
            </a:r>
            <a:r>
              <a:rPr sz="1000" spc="-85" dirty="0">
                <a:latin typeface="Tahoma" panose="020B0604030504040204"/>
                <a:cs typeface="Tahoma" panose="020B0604030504040204"/>
              </a:rPr>
              <a:t>a</a:t>
            </a:r>
            <a:r>
              <a:rPr sz="1000" spc="-30" dirty="0">
                <a:latin typeface="Tahoma" panose="020B0604030504040204"/>
                <a:cs typeface="Tahoma" panose="020B0604030504040204"/>
              </a:rPr>
              <a:t>r</a:t>
            </a:r>
            <a:r>
              <a:rPr sz="1000" spc="-70" dirty="0">
                <a:latin typeface="Tahoma" panose="020B0604030504040204"/>
                <a:cs typeface="Tahoma" panose="020B0604030504040204"/>
              </a:rPr>
              <a:t>m</a:t>
            </a:r>
            <a:r>
              <a:rPr sz="1000" spc="-15" dirty="0">
                <a:latin typeface="Tahoma" panose="020B0604030504040204"/>
                <a:cs typeface="Tahoma" panose="020B0604030504040204"/>
              </a:rPr>
              <a:t>?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1697" y="1260347"/>
            <a:ext cx="3711575" cy="429259"/>
            <a:chOff x="731697" y="1260347"/>
            <a:chExt cx="3711575" cy="4292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2494" y="1260347"/>
              <a:ext cx="490258" cy="4290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697" y="1260411"/>
              <a:ext cx="3220847" cy="40011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31697" y="1260411"/>
            <a:ext cx="3221355" cy="400685"/>
          </a:xfrm>
          <a:prstGeom prst="rect">
            <a:avLst/>
          </a:prstGeom>
          <a:ln w="12700">
            <a:solidFill>
              <a:srgbClr val="4EA72D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 marR="214630">
              <a:lnSpc>
                <a:spcPts val="1190"/>
              </a:lnSpc>
              <a:spcBef>
                <a:spcPts val="34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Sure!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1000" spc="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location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soil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type,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recommend </a:t>
            </a:r>
            <a:r>
              <a:rPr sz="1000" spc="-2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growing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groundnuts.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6931" y="1769275"/>
            <a:ext cx="3234055" cy="259079"/>
            <a:chOff x="1206931" y="1769275"/>
            <a:chExt cx="3234055" cy="259079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281" y="1775625"/>
              <a:ext cx="3220847" cy="2462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13281" y="1775625"/>
              <a:ext cx="3221355" cy="246379"/>
            </a:xfrm>
            <a:custGeom>
              <a:avLst/>
              <a:gdLst/>
              <a:ahLst/>
              <a:cxnLst/>
              <a:rect l="l" t="t" r="r" b="b"/>
              <a:pathLst>
                <a:path w="3221354" h="246380">
                  <a:moveTo>
                    <a:pt x="0" y="246214"/>
                  </a:moveTo>
                  <a:lnTo>
                    <a:pt x="3220847" y="246214"/>
                  </a:lnTo>
                  <a:lnTo>
                    <a:pt x="3220847" y="0"/>
                  </a:lnTo>
                  <a:lnTo>
                    <a:pt x="0" y="0"/>
                  </a:lnTo>
                  <a:lnTo>
                    <a:pt x="0" y="246214"/>
                  </a:lnTo>
                  <a:close/>
                </a:path>
              </a:pathLst>
            </a:custGeom>
            <a:ln w="12700">
              <a:solidFill>
                <a:srgbClr val="0E9E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92097" y="1799970"/>
            <a:ext cx="1384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livestock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suggestions?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437" y="1716455"/>
            <a:ext cx="4221480" cy="1445895"/>
            <a:chOff x="710437" y="1716455"/>
            <a:chExt cx="4221480" cy="144589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031" y="1716455"/>
              <a:ext cx="476249" cy="343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437" y="2812961"/>
              <a:ext cx="483120" cy="34883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401058" y="1765935"/>
              <a:ext cx="524510" cy="1132205"/>
            </a:xfrm>
            <a:custGeom>
              <a:avLst/>
              <a:gdLst/>
              <a:ahLst/>
              <a:cxnLst/>
              <a:rect l="l" t="t" r="r" b="b"/>
              <a:pathLst>
                <a:path w="524510" h="1132205">
                  <a:moveTo>
                    <a:pt x="524255" y="0"/>
                  </a:moveTo>
                  <a:lnTo>
                    <a:pt x="0" y="1131824"/>
                  </a:lnTo>
                </a:path>
              </a:pathLst>
            </a:custGeom>
            <a:ln w="12700">
              <a:solidFill>
                <a:srgbClr val="4EA7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348" y="2746819"/>
              <a:ext cx="3220847" cy="40011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0855" y="1539506"/>
            <a:ext cx="1747138" cy="120737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14348" y="2746819"/>
            <a:ext cx="3221355" cy="400685"/>
          </a:xfrm>
          <a:prstGeom prst="rect">
            <a:avLst/>
          </a:prstGeom>
          <a:ln w="12700">
            <a:solidFill>
              <a:srgbClr val="0E9ED4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ts val="1195"/>
              </a:lnSpc>
              <a:spcBef>
                <a:spcPts val="300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think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my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groundnut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plants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are affected</a:t>
            </a:r>
            <a:r>
              <a:rPr sz="1000" spc="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disease.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I’m</a:t>
            </a:r>
            <a:endParaRPr sz="1000">
              <a:latin typeface="Calibri" panose="020F0502020204030204"/>
              <a:cs typeface="Calibri" panose="020F0502020204030204"/>
            </a:endParaRPr>
          </a:p>
          <a:p>
            <a:pPr marL="91440">
              <a:lnSpc>
                <a:spcPts val="1195"/>
              </a:lnSpc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uploading</a:t>
            </a:r>
            <a:r>
              <a:rPr sz="1000" spc="-4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000" spc="-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photo.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0138" y="3819397"/>
            <a:ext cx="3709670" cy="358140"/>
            <a:chOff x="700138" y="3819397"/>
            <a:chExt cx="3709670" cy="35814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0138" y="3819397"/>
              <a:ext cx="474154" cy="3581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8466" y="3888142"/>
              <a:ext cx="3220847" cy="24621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88466" y="3888143"/>
            <a:ext cx="3221355" cy="246379"/>
          </a:xfrm>
          <a:prstGeom prst="rect">
            <a:avLst/>
          </a:prstGeom>
          <a:ln w="12700">
            <a:solidFill>
              <a:srgbClr val="0E9ED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10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government</a:t>
            </a:r>
            <a:r>
              <a:rPr sz="1000" spc="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schemes</a:t>
            </a:r>
            <a:r>
              <a:rPr sz="1000" spc="2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benefit from?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1697" y="3233521"/>
            <a:ext cx="3220847" cy="5539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31697" y="3233521"/>
            <a:ext cx="3221355" cy="554355"/>
          </a:xfrm>
          <a:prstGeom prst="rect">
            <a:avLst/>
          </a:prstGeom>
          <a:ln w="12700">
            <a:solidFill>
              <a:srgbClr val="4EA72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40970">
              <a:lnSpc>
                <a:spcPct val="100000"/>
              </a:lnSpc>
              <a:spcBef>
                <a:spcPts val="30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Analyzing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photo… It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looks like your plants are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affected </a:t>
            </a:r>
            <a:r>
              <a:rPr sz="1000" spc="-2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10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Tikka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leaf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disease.</a:t>
            </a:r>
            <a:r>
              <a:rPr sz="1000" spc="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recommend</a:t>
            </a:r>
            <a:r>
              <a:rPr sz="1000" spc="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using a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fungicide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like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Mancozeb to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it.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1697" y="2111857"/>
            <a:ext cx="3761104" cy="1718945"/>
            <a:chOff x="731697" y="2111857"/>
            <a:chExt cx="3761104" cy="171894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2531" y="3401567"/>
              <a:ext cx="490258" cy="4290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697" y="2111857"/>
              <a:ext cx="3220847" cy="5539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31697" y="2111857"/>
            <a:ext cx="3221355" cy="554355"/>
          </a:xfrm>
          <a:prstGeom prst="rect">
            <a:avLst/>
          </a:prstGeom>
          <a:ln w="12700">
            <a:solidFill>
              <a:srgbClr val="4EA72D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 marR="177800">
              <a:lnSpc>
                <a:spcPct val="100000"/>
              </a:lnSpc>
              <a:spcBef>
                <a:spcPts val="305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Goats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are a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option.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help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manage crop 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residues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provide manure.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000" spc="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proper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management, </a:t>
            </a:r>
            <a:r>
              <a:rPr sz="1000" spc="-2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won’t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harm your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groundnut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plants.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48144" y="2272538"/>
            <a:ext cx="3722370" cy="2362835"/>
            <a:chOff x="748144" y="2272538"/>
            <a:chExt cx="3722370" cy="236283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0179" y="2272538"/>
              <a:ext cx="490258" cy="4290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144" y="4234751"/>
              <a:ext cx="3220847" cy="40011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48144" y="4234751"/>
            <a:ext cx="3221355" cy="400685"/>
          </a:xfrm>
          <a:prstGeom prst="rect">
            <a:avLst/>
          </a:prstGeom>
          <a:ln w="12700">
            <a:solidFill>
              <a:srgbClr val="4EA72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203835" indent="28575">
              <a:lnSpc>
                <a:spcPts val="1190"/>
              </a:lnSpc>
              <a:spcBef>
                <a:spcPts val="350"/>
              </a:spcBef>
            </a:pP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Yes,</a:t>
            </a:r>
            <a:r>
              <a:rPr sz="1000" spc="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PM-KISAN</a:t>
            </a:r>
            <a:r>
              <a:rPr sz="1000" spc="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scheme</a:t>
            </a:r>
            <a:r>
              <a:rPr sz="1000" spc="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provides financial</a:t>
            </a:r>
            <a:r>
              <a:rPr sz="1000" spc="-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support</a:t>
            </a:r>
            <a:r>
              <a:rPr sz="100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1000" spc="-2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farmers.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25576" y="4257547"/>
            <a:ext cx="3767454" cy="791845"/>
            <a:chOff x="725576" y="4257547"/>
            <a:chExt cx="3767454" cy="79184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2532" y="4257547"/>
              <a:ext cx="490258" cy="4290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5576" y="4689233"/>
              <a:ext cx="452831" cy="3600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193" y="4768760"/>
              <a:ext cx="3220847" cy="246214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167193" y="4768761"/>
            <a:ext cx="3221355" cy="246379"/>
          </a:xfrm>
          <a:prstGeom prst="rect">
            <a:avLst/>
          </a:prstGeom>
          <a:ln w="12700">
            <a:solidFill>
              <a:srgbClr val="0E9ED4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Thank</a:t>
            </a:r>
            <a:r>
              <a:rPr sz="1000" spc="-4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you!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81684" y="5049265"/>
            <a:ext cx="3711575" cy="429259"/>
            <a:chOff x="781684" y="5049265"/>
            <a:chExt cx="3711575" cy="429259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2531" y="5049265"/>
              <a:ext cx="490258" cy="42900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1684" y="5166778"/>
              <a:ext cx="3220847" cy="24621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81684" y="5166779"/>
            <a:ext cx="3221355" cy="246379"/>
          </a:xfrm>
          <a:prstGeom prst="rect">
            <a:avLst/>
          </a:prstGeom>
          <a:ln w="12700">
            <a:solidFill>
              <a:srgbClr val="4EA72D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are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welcome!</a:t>
            </a:r>
            <a:r>
              <a:rPr sz="1000" spc="2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Happy</a:t>
            </a:r>
            <a:r>
              <a:rPr sz="1000" spc="-15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Calibri" panose="020F0502020204030204"/>
                <a:cs typeface="Calibri" panose="020F0502020204030204"/>
              </a:rPr>
              <a:t>Farming!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6264402" y="57657"/>
            <a:ext cx="40030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90" dirty="0">
                <a:solidFill>
                  <a:srgbClr val="F1552C"/>
                </a:solidFill>
              </a:rPr>
              <a:t>P</a:t>
            </a:r>
            <a:r>
              <a:rPr sz="2600" spc="-215" dirty="0">
                <a:solidFill>
                  <a:srgbClr val="F1552C"/>
                </a:solidFill>
              </a:rPr>
              <a:t>e</a:t>
            </a:r>
            <a:r>
              <a:rPr sz="2600" spc="-190" dirty="0">
                <a:solidFill>
                  <a:srgbClr val="F1552C"/>
                </a:solidFill>
              </a:rPr>
              <a:t>r</a:t>
            </a:r>
            <a:r>
              <a:rPr sz="2600" spc="-45" dirty="0">
                <a:solidFill>
                  <a:srgbClr val="F1552C"/>
                </a:solidFill>
              </a:rPr>
              <a:t>sona</a:t>
            </a:r>
            <a:r>
              <a:rPr sz="2600" spc="-285" dirty="0">
                <a:solidFill>
                  <a:srgbClr val="F1552C"/>
                </a:solidFill>
              </a:rPr>
              <a:t> </a:t>
            </a:r>
            <a:r>
              <a:rPr sz="2600" spc="-135" dirty="0">
                <a:solidFill>
                  <a:srgbClr val="F1552C"/>
                </a:solidFill>
              </a:rPr>
              <a:t>1</a:t>
            </a:r>
            <a:r>
              <a:rPr sz="2400" spc="-254" dirty="0">
                <a:solidFill>
                  <a:srgbClr val="F1552C"/>
                </a:solidFill>
              </a:rPr>
              <a:t>:</a:t>
            </a:r>
            <a:r>
              <a:rPr sz="2400" spc="-275" dirty="0">
                <a:solidFill>
                  <a:srgbClr val="F1552C"/>
                </a:solidFill>
              </a:rPr>
              <a:t> </a:t>
            </a:r>
            <a:r>
              <a:rPr sz="2400" spc="-195" dirty="0">
                <a:solidFill>
                  <a:srgbClr val="F1552C"/>
                </a:solidFill>
              </a:rPr>
              <a:t>Th</a:t>
            </a:r>
            <a:r>
              <a:rPr sz="2400" spc="-185" dirty="0">
                <a:solidFill>
                  <a:srgbClr val="F1552C"/>
                </a:solidFill>
              </a:rPr>
              <a:t>e</a:t>
            </a:r>
            <a:r>
              <a:rPr sz="2400" spc="-260" dirty="0">
                <a:solidFill>
                  <a:srgbClr val="F1552C"/>
                </a:solidFill>
              </a:rPr>
              <a:t> </a:t>
            </a:r>
            <a:r>
              <a:rPr sz="2400" spc="-335" dirty="0">
                <a:solidFill>
                  <a:srgbClr val="F1552C"/>
                </a:solidFill>
              </a:rPr>
              <a:t>T</a:t>
            </a:r>
            <a:r>
              <a:rPr sz="2400" dirty="0">
                <a:solidFill>
                  <a:srgbClr val="F1552C"/>
                </a:solidFill>
              </a:rPr>
              <a:t>O</a:t>
            </a:r>
            <a:r>
              <a:rPr sz="2400" spc="-10" dirty="0">
                <a:solidFill>
                  <a:srgbClr val="F1552C"/>
                </a:solidFill>
              </a:rPr>
              <a:t>-</a:t>
            </a:r>
            <a:r>
              <a:rPr sz="2400" spc="-25" dirty="0">
                <a:solidFill>
                  <a:srgbClr val="F1552C"/>
                </a:solidFill>
              </a:rPr>
              <a:t>B</a:t>
            </a:r>
            <a:r>
              <a:rPr sz="2400" spc="-20" dirty="0">
                <a:solidFill>
                  <a:srgbClr val="F1552C"/>
                </a:solidFill>
              </a:rPr>
              <a:t>E</a:t>
            </a:r>
            <a:r>
              <a:rPr sz="2400" spc="-265" dirty="0">
                <a:solidFill>
                  <a:srgbClr val="F1552C"/>
                </a:solidFill>
              </a:rPr>
              <a:t> </a:t>
            </a:r>
            <a:r>
              <a:rPr sz="2400" spc="-35" dirty="0">
                <a:solidFill>
                  <a:srgbClr val="F1552C"/>
                </a:solidFill>
              </a:rPr>
              <a:t>P</a:t>
            </a:r>
            <a:r>
              <a:rPr sz="2400" spc="-225" dirty="0">
                <a:solidFill>
                  <a:srgbClr val="F1552C"/>
                </a:solidFill>
              </a:rPr>
              <a:t>r</a:t>
            </a:r>
            <a:r>
              <a:rPr sz="2400" spc="-30" dirty="0">
                <a:solidFill>
                  <a:srgbClr val="F1552C"/>
                </a:solidFill>
              </a:rPr>
              <a:t>oce</a:t>
            </a:r>
            <a:r>
              <a:rPr sz="2400" spc="-20" dirty="0">
                <a:solidFill>
                  <a:srgbClr val="F1552C"/>
                </a:solidFill>
              </a:rPr>
              <a:t>s</a:t>
            </a:r>
            <a:r>
              <a:rPr sz="2400" spc="125" dirty="0">
                <a:solidFill>
                  <a:srgbClr val="F1552C"/>
                </a:solidFill>
              </a:rPr>
              <a:t>s</a:t>
            </a:r>
            <a:endParaRPr sz="2400"/>
          </a:p>
        </p:txBody>
      </p:sp>
      <p:sp>
        <p:nvSpPr>
          <p:cNvPr id="46" name="object 46"/>
          <p:cNvSpPr txBox="1"/>
          <p:nvPr/>
        </p:nvSpPr>
        <p:spPr>
          <a:xfrm>
            <a:off x="6264402" y="760221"/>
            <a:ext cx="425450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70" dirty="0">
                <a:latin typeface="Trebuchet MS" panose="020B0603020202020204"/>
                <a:cs typeface="Trebuchet MS" panose="020B0603020202020204"/>
              </a:rPr>
              <a:t>Meet</a:t>
            </a:r>
            <a:r>
              <a:rPr sz="1800" spc="-204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5" dirty="0">
                <a:latin typeface="Trebuchet MS" panose="020B0603020202020204"/>
                <a:cs typeface="Trebuchet MS" panose="020B0603020202020204"/>
              </a:rPr>
              <a:t>Arun,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5" dirty="0">
                <a:latin typeface="Trebuchet MS" panose="020B0603020202020204"/>
                <a:cs typeface="Trebuchet MS" panose="020B0603020202020204"/>
              </a:rPr>
              <a:t>farmer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who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uses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1800" spc="-1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3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AI</a:t>
            </a:r>
            <a:r>
              <a:rPr sz="1800" b="1" spc="-204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0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powered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ts val="2135"/>
              </a:lnSpc>
            </a:pPr>
            <a:r>
              <a:rPr sz="1800" b="1" spc="-65" dirty="0">
                <a:solidFill>
                  <a:srgbClr val="298EC2"/>
                </a:solidFill>
                <a:latin typeface="Trebuchet MS" panose="020B0603020202020204"/>
                <a:cs typeface="Trebuchet MS" panose="020B0603020202020204"/>
              </a:rPr>
              <a:t>Solution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02146" y="3787508"/>
            <a:ext cx="3905884" cy="369328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502146" y="3787508"/>
            <a:ext cx="3905885" cy="369570"/>
          </a:xfrm>
          <a:prstGeom prst="rect">
            <a:avLst/>
          </a:prstGeom>
          <a:ln w="12700">
            <a:solidFill>
              <a:srgbClr val="0E9ED4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simply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6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800" spc="14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3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bo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or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hel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.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37733" y="2958774"/>
            <a:ext cx="210091" cy="174308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7026402" y="2043772"/>
            <a:ext cx="4551680" cy="923925"/>
          </a:xfrm>
          <a:prstGeom prst="rect">
            <a:avLst/>
          </a:prstGeom>
          <a:solidFill>
            <a:srgbClr val="97CAF1"/>
          </a:solidFill>
        </p:spPr>
        <p:txBody>
          <a:bodyPr vert="horz" wrap="square" lIns="0" tIns="27940" rIns="0" bIns="0" rtlCol="0">
            <a:spAutoFit/>
          </a:bodyPr>
          <a:lstStyle/>
          <a:p>
            <a:pPr marL="92075" marR="542925">
              <a:lnSpc>
                <a:spcPct val="100000"/>
              </a:lnSpc>
              <a:spcBef>
                <a:spcPts val="220"/>
              </a:spcBef>
            </a:pPr>
            <a:r>
              <a:rPr sz="1800" spc="-6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15" dirty="0">
                <a:latin typeface="Trebuchet MS" panose="020B0603020202020204"/>
                <a:cs typeface="Trebuchet MS" panose="020B0603020202020204"/>
              </a:rPr>
              <a:t>un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800" spc="-2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able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2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3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13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wi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he  </a:t>
            </a:r>
            <a:r>
              <a:rPr sz="1800" spc="-30" dirty="0">
                <a:latin typeface="Trebuchet MS" panose="020B0603020202020204"/>
                <a:cs typeface="Trebuchet MS" panose="020B0603020202020204"/>
              </a:rPr>
              <a:t>application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20" dirty="0">
                <a:latin typeface="Trebuchet MS" panose="020B0603020202020204"/>
                <a:cs typeface="Trebuchet MS" panose="020B0603020202020204"/>
              </a:rPr>
              <a:t>his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own</a:t>
            </a:r>
            <a:r>
              <a:rPr sz="180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language</a:t>
            </a:r>
            <a:r>
              <a:rPr sz="1800" spc="-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5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just </a:t>
            </a:r>
            <a:r>
              <a:rPr sz="1800" spc="-5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wi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800" spc="-1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ew</a:t>
            </a:r>
            <a:r>
              <a:rPr sz="1800" spc="-1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clic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k</a:t>
            </a:r>
            <a:r>
              <a:rPr sz="1800" spc="145" dirty="0">
                <a:latin typeface="Trebuchet MS" panose="020B0603020202020204"/>
                <a:cs typeface="Trebuchet MS" panose="020B0603020202020204"/>
              </a:rPr>
              <a:t>s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7791</Words>
  <Application>WPS Presentation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Arial</vt:lpstr>
      <vt:lpstr>Calibri</vt:lpstr>
      <vt:lpstr>Tahoma</vt:lpstr>
      <vt:lpstr>Arial MT</vt:lpstr>
      <vt:lpstr>Microsoft YaHei</vt:lpstr>
      <vt:lpstr>Arial Unicode MS</vt:lpstr>
      <vt:lpstr>Calibri</vt:lpstr>
      <vt:lpstr>Office Theme</vt:lpstr>
      <vt:lpstr>Harnessing AI  for Sustainable  and Profitable  Agriculture in  India</vt:lpstr>
      <vt:lpstr>Harnessing AI for Sustainable and Profitable Agriculture</vt:lpstr>
      <vt:lpstr>Harnessing AI for Sustainable and Profitable Agriculture</vt:lpstr>
      <vt:lpstr>PowerPoint 演示文稿</vt:lpstr>
      <vt:lpstr>Results Achieved So Far (Application for Plant Disease Identification and Proactive Actions)</vt:lpstr>
      <vt:lpstr>PowerPoint 演示文稿</vt:lpstr>
      <vt:lpstr>Persona Description</vt:lpstr>
      <vt:lpstr>Persona 1: The AS-IS Process</vt:lpstr>
      <vt:lpstr>Persona 1: The TO-BE Process</vt:lpstr>
      <vt:lpstr>FUTURE ROAD MAP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Souvik Dutta</dc:creator>
  <cp:lastModifiedBy>venka</cp:lastModifiedBy>
  <cp:revision>10</cp:revision>
  <dcterms:created xsi:type="dcterms:W3CDTF">2024-10-19T10:16:00Z</dcterms:created>
  <dcterms:modified xsi:type="dcterms:W3CDTF">2024-10-20T05:14:13Z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2024-09-29T05:30:00Z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2024-10-19T05:30:00Z</vt:filetime>
  </property>
  <property fmtid="{D5CDD505-2E9C-101B-9397-08002B2CF9AE}" pid="5" name="ICV">
    <vt:lpwstr>0F96EDB286D5429D9514645786A49C99_12</vt:lpwstr>
  </property>
  <property fmtid="{D5CDD505-2E9C-101B-9397-08002B2CF9AE}" pid="6" name="KSOProductBuildVer">
    <vt:lpwstr>1033-12.2.0.17545</vt:lpwstr>
  </property>
</Properties>
</file>