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1" r:id="rId5"/>
    <p:sldId id="265" r:id="rId6"/>
    <p:sldId id="266" r:id="rId7"/>
    <p:sldId id="267" r:id="rId8"/>
    <p:sldId id="268" r:id="rId9"/>
    <p:sldId id="260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9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F4F1A-553E-445E-9489-7D6A0EF9E06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Forwarding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ADITHYA RAGHUNATHAN, GABE KROCH, CHIN JIE LIM, ERIC 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0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How fast does the table need to operate?</a:t>
            </a:r>
          </a:p>
          <a:p>
            <a:r>
              <a:rPr lang="en-US" dirty="0" smtClean="0"/>
              <a:t>2) Does the table require buffering (for either side)?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4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Roles: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Ageing: Gabe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Comparator: Eric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External Interface &amp; Hash-Table: </a:t>
            </a:r>
            <a:r>
              <a:rPr lang="en-US" dirty="0" err="1" smtClean="0"/>
              <a:t>Adi</a:t>
            </a:r>
            <a:r>
              <a:rPr lang="en-US" dirty="0" smtClean="0"/>
              <a:t> &amp; CJ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Checkpoints: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Feb 21: Skeleton Code for each Submodule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March 7: Low-level Design Progress Report + Working Submodules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March 23: Integrated Submodules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April 6: Begin Integrating with Forwarding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3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Addressable Memory (CAM)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1 48-bit comparator for each entry – comparing input address with the CAM entries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32 comparators in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Valid/expired bit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Bit to indicate waiting-for-source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Each entry will have concatenated source address + 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Clarifications: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Is there a need to keep track of LRU entries?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7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298" y="5503653"/>
            <a:ext cx="11550770" cy="59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Forwarding Port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97280" y="4304581"/>
            <a:ext cx="0" cy="119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67751" y="534838"/>
            <a:ext cx="10567358" cy="376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32716" y="590047"/>
            <a:ext cx="18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Forwarding 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7280" y="2909196"/>
            <a:ext cx="1673524" cy="10696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Look-Up Table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12789" y="1839520"/>
            <a:ext cx="1673524" cy="1069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7280" y="1244300"/>
            <a:ext cx="1673524" cy="1069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50389" y="1244300"/>
            <a:ext cx="1673524" cy="10696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 (Look-Up System) In/Outputs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52492" y="1998134"/>
            <a:ext cx="4803188" cy="40233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Outputs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isHit</a:t>
            </a:r>
            <a:r>
              <a:rPr lang="en-US" dirty="0" smtClean="0"/>
              <a:t> – address found in CAM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Port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Missed Port (for flooding)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Missed Address (for flooding)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9680" y="1998134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Address (in first two cycle)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Source &amp; Destination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Port (in subsequent cycle)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“Look now” signal*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Clock?*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4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Interface (Look-Up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77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Submodules: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Hash-Table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Eviction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Comparator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107" y="3623094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</a:t>
            </a:r>
            <a:r>
              <a:rPr lang="en-US" dirty="0" smtClean="0"/>
              <a:t>-bit Destination Port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Destination Address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isHit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“Look-now” Signal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84048" lvl="2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3614467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Source Address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n-bit Source Port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Destination Address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“Look-now” Signal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Clock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8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Submodule: Hash-Table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1310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Hash-table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2 Buckets per Hash-Key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2 Stage CRC: 3 Parallel CRCs, followed by a final CRC to obtain a 5-bit hash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Contains a Valid Bit per Hash Entry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2-bit LRU per Hash Entry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492" y="4094353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</a:t>
            </a:r>
            <a:r>
              <a:rPr lang="en-US" dirty="0" smtClean="0"/>
              <a:t>-bit Destination Port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Destination Address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Address No.1 (to Comparator Subsystem)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Address No.2 (to Comparator Subsystem)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resetAgeing</a:t>
            </a:r>
            <a:r>
              <a:rPr lang="en-US" dirty="0" smtClean="0"/>
              <a:t> (to Eviction Subsystem)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isHit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249" y="3976776"/>
            <a:ext cx="4803188" cy="232913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Source Address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n-bit Source Port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Destination Address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“Hash-now” Signal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Clock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ageOut</a:t>
            </a:r>
            <a:r>
              <a:rPr lang="en-US" dirty="0" smtClean="0"/>
              <a:t> (from Ageing)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6-bit Non-Valid Signal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2-bit Identifier (from Comparator)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compareDone</a:t>
            </a:r>
            <a:r>
              <a:rPr lang="en-US" dirty="0" smtClean="0"/>
              <a:t> (from Comparator)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Submodule: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131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2 48-bit Comparators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MUX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492" y="3783802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2-bit Identifier (to Hash-Table)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compareDone</a:t>
            </a:r>
            <a:r>
              <a:rPr lang="en-US" dirty="0" smtClean="0"/>
              <a:t> (to Hash-Table)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7921" y="3783802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Address No.1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48-bit Address No.2 </a:t>
            </a:r>
            <a:r>
              <a:rPr lang="en-US" dirty="0"/>
              <a:t>(from the same Hash </a:t>
            </a:r>
            <a:r>
              <a:rPr lang="en-US" dirty="0" smtClean="0"/>
              <a:t>Bucket)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5-bit Hash Entry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5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Submodule: Ageing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1631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64 9-bit Counters (300 seconds)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Decoder for 6-bit Reset Signal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50898" y="2774511"/>
            <a:ext cx="4803188" cy="9607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6-bit Non-Valid Signal (Hash-Table)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“Age-now” Signal (to Hash-Table)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23292" y="2774511"/>
            <a:ext cx="4803188" cy="9607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6-bit Reset Signal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“Look-now” Signal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6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Who is handling timing? E.g. when is the data going to be passed, are we running on the same clock?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 are we passing data?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Are we handling the read and write commands?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signal to indicate “look-now” from the receiving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5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497</Words>
  <Application>Microsoft Macintosh PowerPoint</Application>
  <PresentationFormat>Widescreen</PresentationFormat>
  <Paragraphs>136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Retrospect</vt:lpstr>
      <vt:lpstr>Forwarding Table</vt:lpstr>
      <vt:lpstr>Content Addressable Memory (CAM)</vt:lpstr>
      <vt:lpstr>PowerPoint Presentation</vt:lpstr>
      <vt:lpstr>Main Module (Look-Up System) In/Outputs</vt:lpstr>
      <vt:lpstr>External Interface (Look-Up Table)</vt:lpstr>
      <vt:lpstr>Internal Submodule: Hash-Table</vt:lpstr>
      <vt:lpstr>Internal Submodule: Comparator</vt:lpstr>
      <vt:lpstr>Internal Submodule: Ageing</vt:lpstr>
      <vt:lpstr>Interfaces</vt:lpstr>
      <vt:lpstr>Questions</vt:lpstr>
      <vt:lpstr>Roles &amp; Timeline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Forwarding Table</dc:title>
  <dc:creator>Chin Jie Lim</dc:creator>
  <cp:lastModifiedBy>Adithya Raghunathan</cp:lastModifiedBy>
  <cp:revision>18</cp:revision>
  <dcterms:created xsi:type="dcterms:W3CDTF">2017-02-09T00:00:14Z</dcterms:created>
  <dcterms:modified xsi:type="dcterms:W3CDTF">2017-02-20T00:34:15Z</dcterms:modified>
</cp:coreProperties>
</file>