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9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9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F4F1A-553E-445E-9489-7D6A0EF9E060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836B4C-E216-4CC5-8EE4-FFE309D2B1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7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Forwarding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ADITHYA RAGHUNATHAN, GABE KROCH, CHIN JIE LIM, ERIC 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0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Addressable Memory (CAM</a:t>
            </a:r>
            <a:r>
              <a:rPr lang="en-US" dirty="0" smtClean="0"/>
              <a:t>) vs Hash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Hash Table – Trivial Eviction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CAM – Requires LRU Implementation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1 </a:t>
            </a:r>
            <a:r>
              <a:rPr lang="en-US" dirty="0" smtClean="0"/>
              <a:t>48-bit comparator for each entry – comparing input address with the CAM entries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32 comparators in total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Valid/expired 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(CAM-Only) Bit </a:t>
            </a:r>
            <a:r>
              <a:rPr lang="en-US" dirty="0" smtClean="0"/>
              <a:t>to indicate waiting-for-source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entry will have concatenated source address + port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Trade-Off: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Design Simplicity</a:t>
            </a:r>
            <a:r>
              <a:rPr lang="en-US" dirty="0" smtClean="0"/>
              <a:t> vs LRU Accuracy/Temporal Locality/Hit Rate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7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Module (Look-Up System) In/Outputs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352492" y="1998134"/>
            <a:ext cx="4803188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isHit</a:t>
            </a:r>
            <a:r>
              <a:rPr lang="en-US" dirty="0" smtClean="0"/>
              <a:t> – address found in CAM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Port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Missed Port (for flooding)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Missed Address (for flooding)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49680" y="1998134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Address (in first two cycle)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 smtClean="0"/>
              <a:t>Source &amp; Destination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Port (in subsequent cycle)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“Look now” signal*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Clock?*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4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Subsystems (Aging System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77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Scale down the clock, store as n-bit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Each entry will be associated with a timer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Timer will be reset </a:t>
            </a:r>
            <a:r>
              <a:rPr lang="en-US" dirty="0" err="1" smtClean="0"/>
              <a:t>everytime</a:t>
            </a:r>
            <a:r>
              <a:rPr lang="en-US" dirty="0" smtClean="0"/>
              <a:t> an external destination entry is detected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Output as 32-bit (set to reset the CAM entry, and directly associated to the CAM)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52492" y="3956331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Outputs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32-bit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9680" y="3956331"/>
            <a:ext cx="480318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Inputs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Index [N – 1 : 0]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 smtClean="0"/>
              <a:t>WriteEnable</a:t>
            </a:r>
            <a:r>
              <a:rPr lang="en-US" dirty="0" smtClean="0"/>
              <a:t> (“</a:t>
            </a:r>
            <a:r>
              <a:rPr lang="en-US" dirty="0" err="1" smtClean="0"/>
              <a:t>LookNow</a:t>
            </a:r>
            <a:r>
              <a:rPr lang="en-US" dirty="0" smtClean="0"/>
              <a:t>”)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97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 Subsystems </a:t>
            </a:r>
            <a:r>
              <a:rPr lang="en-US" dirty="0" smtClean="0"/>
              <a:t>(Possible Eviction </a:t>
            </a:r>
            <a:r>
              <a:rPr lang="en-US" dirty="0" smtClean="0"/>
              <a:t>System Design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20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200" dirty="0" smtClean="0"/>
              <a:t>Keeps track of LRU (FIFO Queue/Buffer)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Offers up the LRU entry for eviction when entries exceed CAM entry </a:t>
            </a:r>
            <a:r>
              <a:rPr lang="en-US" sz="2200" dirty="0" smtClean="0"/>
              <a:t>size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Input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/>
              <a:t>moveToBack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/>
              <a:t>addToQueue</a:t>
            </a:r>
            <a:r>
              <a:rPr lang="en-US" sz="1800" dirty="0" smtClean="0"/>
              <a:t>[4:0]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Output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/>
              <a:t>isFull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err="1" smtClean="0"/>
              <a:t>evictIndex</a:t>
            </a:r>
            <a:r>
              <a:rPr lang="en-US" sz="1800" dirty="0" smtClean="0"/>
              <a:t>[4:0]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IMPLEMENTATION? </a:t>
            </a:r>
            <a:r>
              <a:rPr lang="en-US" sz="2400" smtClean="0"/>
              <a:t>FIFO QUEUE NOT SUFFICIENT?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3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Who is handling timing? E.g. when is the data going to be passed, are we running on the same clock?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How are we passing data?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Are we handling the read and write commands?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A signal to indicate “look-now” from the receiving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5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&amp;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To be determined after clarifications and subsystem functions are </a:t>
            </a:r>
            <a:r>
              <a:rPr lang="en-US" smtClean="0"/>
              <a:t>fully determined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306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326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Forwarding Table</vt:lpstr>
      <vt:lpstr>Content Addressable Memory (CAM) vs Hash Table</vt:lpstr>
      <vt:lpstr>Main Module (Look-Up System) In/Outputs</vt:lpstr>
      <vt:lpstr>Functional Subsystems (Aging System Design)</vt:lpstr>
      <vt:lpstr>Functional Subsystems (Possible Eviction System Design)</vt:lpstr>
      <vt:lpstr>Interfaces</vt:lpstr>
      <vt:lpstr>Roles &amp; Timeline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Forwarding Table</dc:title>
  <dc:creator>Chin Jie Lim</dc:creator>
  <cp:lastModifiedBy>Adithya Raghunathan</cp:lastModifiedBy>
  <cp:revision>11</cp:revision>
  <dcterms:created xsi:type="dcterms:W3CDTF">2017-02-09T00:00:14Z</dcterms:created>
  <dcterms:modified xsi:type="dcterms:W3CDTF">2017-02-09T16:49:19Z</dcterms:modified>
</cp:coreProperties>
</file>