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22" Type="http://schemas.openxmlformats.org/officeDocument/2006/relationships/font" Target="fonts/SourceSansPro-italic.fntdata"/><Relationship Id="rId21" Type="http://schemas.openxmlformats.org/officeDocument/2006/relationships/font" Target="fonts/SourceSansPro-bold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I want to take this back to basics  — and in a few minutes I'm going to get you all to do a little exercise for this.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OK — so now you're going to get up and do some work.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</a:rPr>
              <a:t>[Trainers and TAs get students to split into groups and assigns note takers.]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First up: I want you to quickly split into groups of four. Each group will need one note taker.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I want you to find answers for each of these points.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Who is the audience? What platforms are they on?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What data cost can they handle?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/>
              <a:t>Remember — we're thinking about your users, and what you are building.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you start thinking about building an app or a website?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first step to building a great Progressive Web App is to think about the audience.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break that down...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Who is my target audience?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 How might that change?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Do they all have the same requirements?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 How can I work that out?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think about different types of users, and prioritise based on data.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There's no single answer for this — you need to adapt.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browsers, operating systems and hardware do my users have?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should I support?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can I find out?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Connectivity.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types of connectivity are available to my users?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about offline — is that something I need to support? If you want to compete with native mobile apps, you need to think about it.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about data cost — the price your users pay per megabyte of data?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many users, data cost is the major constraint to usage.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know this true for me when I'm on a roaming data plan when I'm traveling in another country away from home.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fact, you'll find that some people don't want to use the web at all, because they know that some web sites can eat up all their data.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And, of course, to build a great web app you need to understand where and how your users will consume content.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are they? What are they doing? What's their state of mind.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affects everything from content and interactions to layout and graphic design.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Think about what you're building.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• </a:t>
            </a:r>
            <a:r>
              <a:rPr b="1" i="0" lang="en" sz="1100" u="none" cap="none" strike="noStrike"/>
              <a:t>Performance: </a:t>
            </a:r>
            <a:r>
              <a:rPr b="0" i="0" lang="en" sz="1100" u="none" cap="none" strike="noStrike"/>
              <a:t>What </a:t>
            </a:r>
            <a:r>
              <a:rPr b="0" i="1" lang="en" sz="1100" u="none" cap="none" strike="noStrike"/>
              <a:t>is</a:t>
            </a:r>
            <a:r>
              <a:rPr b="0" i="0" lang="en" sz="1100" u="none" cap="none" strike="noStrike"/>
              <a:t> performance? What does it mean for my users? What is acceptable performance, given my target audience — or different audiences? What about usage contexts, connectivity and data cost constraints? How can I quantify that? Build a performance budget.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• </a:t>
            </a:r>
            <a:r>
              <a:rPr b="1" i="0" lang="en" sz="1100" u="none" cap="none" strike="noStrike"/>
              <a:t>Content: </a:t>
            </a:r>
            <a:r>
              <a:rPr b="0" i="0" lang="en" sz="1100" u="none" cap="none" strike="noStrike"/>
              <a:t>What content do my users want when they visit my site or app?  How can I define that? Text, images, media, comments, About, Contact, terms and conditions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• </a:t>
            </a:r>
            <a:r>
              <a:rPr b="1" i="0" lang="en" sz="1100" u="none" cap="none" strike="noStrike"/>
              <a:t>Functionality: </a:t>
            </a:r>
            <a:r>
              <a:rPr b="0" i="0" lang="en" sz="1100" u="none" cap="none" strike="noStrike"/>
              <a:t>What are the core functions of my site or app, what are the nice-to-haves, and how can I prioritise these? Content, navigation, commenting and feedback mechanisms, flakey connectivity connectivity, offline...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cover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" name="Shape 61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04FFE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8" y="1006791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3096341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04FFE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0746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0" name="Shape 90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918596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cover.png"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4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5" name="Shape 115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0" name="Shape 120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0" y="0"/>
            <a:ext cx="9144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perblank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hite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SlideTemplates-13.png" id="133" name="Shape 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5" y="0"/>
            <a:ext cx="914214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" type="subTitle"/>
          </p:nvPr>
        </p:nvSpPr>
        <p:spPr>
          <a:xfrm>
            <a:off x="2117075" y="326575"/>
            <a:ext cx="6745500" cy="44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04FF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311708" y="1006791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311700" y="3096341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SlideTemplates-05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5" y="0"/>
            <a:ext cx="914214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>
            <a:off x="2162125" y="1773975"/>
            <a:ext cx="6598799" cy="94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162125" y="2719875"/>
            <a:ext cx="6598799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peaker slide">
    <p:bg>
      <p:bgPr>
        <a:solidFill>
          <a:srgbClr val="F7F9F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19600" y="4629150"/>
            <a:ext cx="2133599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rIns="17150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way Side">
    <p:bg>
      <p:bgPr>
        <a:solidFill>
          <a:srgbClr val="0E9AA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49152" y="-28507"/>
            <a:ext cx="7645799" cy="52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SlideTemplates-10.png" id="144" name="Shape 1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5" y="0"/>
            <a:ext cx="914214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838950" y="3412100"/>
            <a:ext cx="7466099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000" u="none" cap="none" strike="noStrike">
                <a:solidFill>
                  <a:srgbClr val="304F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ample Light Slid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04FFE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0746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" name="Shape 41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6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5" name="Shape 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9" name="Shape 69"/>
          <p:cNvSpPr txBox="1"/>
          <p:nvPr/>
        </p:nvSpPr>
        <p:spPr>
          <a:xfrm>
            <a:off x="9303675" y="2108450"/>
            <a:ext cx="5446200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Your audience, your content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Understand your users and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their requirements</a:t>
            </a:r>
          </a:p>
        </p:txBody>
      </p:sp>
      <p:sp>
        <p:nvSpPr>
          <p:cNvPr id="153" name="Shape 153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Audience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Connectivity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 cost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Usage contexts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Your turn! You have 10 minutes...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0" y="450150"/>
            <a:ext cx="914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ct val="25000"/>
              <a:buFont typeface="Roboto"/>
              <a:buNone/>
            </a:pPr>
            <a:r>
              <a:rPr b="1" i="0" lang="en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How to start?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Who?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What platforms?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What kinds of connectivity?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does data cost affect my users?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Where, when and how will they access my content?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Understand your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Who are my users?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Who is my current audience?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Who is my target audience?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might that change?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they all have the same requirements?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can I find out?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Data-driven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What platforms should I prioritise?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Browsers?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Operating systems?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Hardware?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can I find out?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can I prioritise?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What connectivity do my users have?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Cell, wifi, fixed broadband?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Unreliable, low-bandwidth, capped...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Offline?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What about data cost?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What resource cost is acceptable for my target audience?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do they pay for data?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can I measure that?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 budgets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 size and data 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Context is everything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Indoors, outdoors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At home, in the office, on the train, in the car?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Walking, sitting, standing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Distracted, focused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Early, late, tired, alert, stressed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Understanding requirements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