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evelopers.google.com/web/billion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So — you understand something about your users and what they want.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Now you need to consider how to design for them.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And this isn't just about colour!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 design: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does this mean?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is more than 'graphic design' and user interface design.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you look at great Progressive Web Apps, you'll see they've designed text, images and media for their users, focusing on mobile.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of us have low levels of visual or textual literacy — some us can't grok visual elements. Most people struggle with long blocks of text. Especially when we're tired or stressed or in a hurry.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often think about accessibility features — but that affects all of us at some point. Trying to understand gray-on-white text in sunlight, or text that's too small when we're reading on a phone on a bus.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Prioritise content over layout. One golden rule: does a change make it harder for users to consume content or interact? Be honest.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 </a:t>
            </a:r>
            <a:r>
              <a:rPr b="0" i="1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People are using what you built because they want to get something done. You may not need a boring footer on every page.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just wanted to pick up on one part of this — and it doesn't matter whether you're creating a content site, an e-commerce app or even a game.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Thinking about text for the web, less is more.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will give up and leave your site unless information is easy to access and understand.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find out more at </a:t>
            </a:r>
            <a:r>
              <a:rPr b="0" i="0" lang="en" sz="1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developers.google.com/web/billions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content design will also make it easier to build UI and UX.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it comes to data cost, decide on a data budget and stick to it.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 the clutter, reduce image sizes, remove unnecessary content.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design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does this matter? Great responsive design, resilient UX and performance optimisation rely on well designed code.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phrase 'separation of concerns' somes it up.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HTML to add meaning and structure, CSS for presentation, and JavaScript for everything else.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HTML — then CSS, then JavaScript if you need it.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time and effort to structure your HTML carefully. After all, HTML is the core language of every web page!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validation into your workflow, and make sure code is valid before it's committed to a project.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 was designed first and foremost to be responsive — a mechanism for distributing content to a range of client devices and displays.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elements are naturally responsive. Remember that you can actually deliver text to any platform simply by using standard page elements.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elements (like images) need some CSS effort to work well across platforms.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We're going to look at this in much more detail in other parts of this course.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every stage, prioritise content over layout.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golden rule: does a change make it harder for users to consume content or interact? Be honest!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OK — so now you're going to get up and do some work.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[Trainers and TAs get students to split into groups and assigns note takers.]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First up: I want you to quickly split into groups of four. Each group will need one note taker.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I want you to find answers for each of these points.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Who is the audience? What platforms are they on?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What data cost can they handle?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Remember — we're thinking about your users, and what you are building.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Design for all your users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It's all about the content</a:t>
            </a:r>
          </a:p>
        </p:txBody>
      </p:sp>
      <p:sp>
        <p:nvSpPr>
          <p:cNvPr id="70" name="Shape 70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to write for the web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people read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Text, images and media for the web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Prioritise content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Think app!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170825"/>
            <a:ext cx="87512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Content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People don’t read, they scan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People only read 20–28% of content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Reading from screens is much slower than paper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 your main points across at the start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170825"/>
            <a:ext cx="87512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Content for the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Keep it simple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clutter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 to the point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170825"/>
            <a:ext cx="87512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One more time...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data cost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Reduce resource requests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Why do these matter?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can I do about it?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Text, images and media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Data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Code design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Why does this matter?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Separation of concerns: HTML, CSS and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HTML — then CSS, then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HTML structure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Responsive design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Responsiveness is a core feature of the web!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Naturally responsive content: text, elements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Responsive layout, responsive content, UI, UX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Page design for multiple platforms and devices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Design for infinite viewports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Design for users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no harm.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00075"/>
            <a:ext cx="8520599" cy="35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Audience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Connectivity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cost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Usage contexts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turn! You have 10 minutes...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