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Work Sans"/>
      <p:regular r:id="rId19"/>
      <p:bold r:id="rId20"/>
    </p:embeddedFont>
    <p:embeddedFont>
      <p:font typeface="Work Sans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11" Type="http://schemas.openxmlformats.org/officeDocument/2006/relationships/slide" Target="slides/slide7.xml"/><Relationship Id="rId22" Type="http://schemas.openxmlformats.org/officeDocument/2006/relationships/font" Target="fonts/WorkSansLight-bold.fntdata"/><Relationship Id="rId10" Type="http://schemas.openxmlformats.org/officeDocument/2006/relationships/slide" Target="slides/slide6.xml"/><Relationship Id="rId21" Type="http://schemas.openxmlformats.org/officeDocument/2006/relationships/font" Target="fonts/WorkSansLigh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Work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54353b15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54353b1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db80abc3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db80ab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db80abc3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db80ab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db80abc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db80a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54353b15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54353b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db80abc3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db80ab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db80abc3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db80ab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adithya.ramamurthy@betso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48725" y="3058625"/>
            <a:ext cx="52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</a:t>
            </a:r>
            <a:r>
              <a:rPr b="0" lang="en" sz="1800"/>
              <a:t>by </a:t>
            </a:r>
            <a:r>
              <a:rPr lang="en" sz="1800"/>
              <a:t>Adithya NR</a:t>
            </a:r>
            <a:endParaRPr sz="1800"/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200" y="645275"/>
            <a:ext cx="977975" cy="11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69150" y="847600"/>
            <a:ext cx="50922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Node.js?</a:t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6909325" y="94500"/>
            <a:ext cx="16017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946400" y="2000175"/>
            <a:ext cx="70158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Streaming applications and static file servers.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Chat applications using WebSockets.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Skilled at JS so that you can use it for both client and server side code.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Server side rendering with React / Angular / other web UI libraries / frameworks.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69150" y="847600"/>
            <a:ext cx="50922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not use Node.js?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6909325" y="94500"/>
            <a:ext cx="16017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946400" y="2170550"/>
            <a:ext cx="7015800" cy="2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For heavy computations (event loops hog CPU).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If you prefer static typed over dynamic.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If you hate JavaScript.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No match for Spring boot, Django, Golang etc.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161" name="Google Shape;161;p23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62" name="Google Shape;162;p2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869150" y="2309950"/>
            <a:ext cx="72903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Background and Introduction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V8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Event Loops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Non blocking I/O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When and when not to use Node.js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Now let’s build some stuff </a:t>
            </a:r>
            <a:r>
              <a:rPr lang="en">
                <a:solidFill>
                  <a:schemeClr val="dk1"/>
                </a:solidFill>
              </a:rPr>
              <a:t>😉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869150" y="2309950"/>
            <a:ext cx="72903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Express - a node.js framework to build APis in a flash ⚡.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EJS or Jade - UI template system for rendering dynamic HTML.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Socket.io - Web sockets and polling.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Nodemon - Hot reloading for development.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PM2 - Process management for Node.js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Chai and Mocha - Unit testing for Node.js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4294967295" type="ctrTitle"/>
          </p:nvPr>
        </p:nvSpPr>
        <p:spPr>
          <a:xfrm>
            <a:off x="685800" y="1263325"/>
            <a:ext cx="4286100" cy="11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78" name="Google Shape;178;p25"/>
          <p:cNvSpPr txBox="1"/>
          <p:nvPr>
            <p:ph idx="4294967295" type="subTitle"/>
          </p:nvPr>
        </p:nvSpPr>
        <p:spPr>
          <a:xfrm>
            <a:off x="685800" y="2491575"/>
            <a:ext cx="5039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@adithya__nr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 sz="1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adithya.ramamurthy@betsol.com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</a:t>
            </a:r>
            <a:r>
              <a:rPr lang="en" sz="1800"/>
              <a:t>dithyabhat.com (a shameless plug)</a:t>
            </a:r>
            <a:endParaRPr sz="1800"/>
          </a:p>
        </p:txBody>
      </p:sp>
      <p:sp>
        <p:nvSpPr>
          <p:cNvPr id="179" name="Google Shape;179;p25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Node.js?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69150" y="702675"/>
            <a:ext cx="5092200" cy="8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69150" y="1873775"/>
            <a:ext cx="74058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V8 is a JavaScript engine developed in C++ by Google for Chromium browsers.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Node.js runs on this V8 engine.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Created by Ryan Dahl in 2009 (60% C++, 40% JS).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In simple terms, Node.js is </a:t>
            </a:r>
            <a:r>
              <a:rPr i="1" lang="en"/>
              <a:t>server-side JavaScript.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69150" y="804250"/>
            <a:ext cx="5092200" cy="9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69150" y="2262000"/>
            <a:ext cx="74058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Uses Event Driven, and non-blocking I/O model.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Uses Event loops to implement Non-blocking I/O functionality.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Single-threaded.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Does not provide DOM support like client side JS.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513825" y="45375"/>
            <a:ext cx="2997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Hello</a:t>
            </a:r>
            <a:endParaRPr sz="8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World!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685800" y="3411550"/>
            <a:ext cx="53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Let's</a:t>
            </a:r>
            <a:r>
              <a:rPr lang="en">
                <a:solidFill>
                  <a:srgbClr val="FFFFFF"/>
                </a:solidFill>
              </a:rPr>
              <a:t> build a basic Hello world application to understand the basics of Node.js.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90" name="Google Shape;90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6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93" name="Google Shape;93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69150" y="565775"/>
            <a:ext cx="6183900" cy="13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6909325" y="94500"/>
            <a:ext cx="16017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047175" y="2412625"/>
            <a:ext cx="3398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983725" y="1934075"/>
            <a:ext cx="7026600" cy="256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const http = require(‘http’);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let server = http.createServer(function (req, res)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res.writeHead(200, {‘Content-Type’: ‘application/json’});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res.end(‘Hello World’);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server.listen(8080, ‘Localhost’, function ()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console.log(‘Server is up and running’);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69150" y="565775"/>
            <a:ext cx="6183900" cy="7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Loops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909325" y="94500"/>
            <a:ext cx="16017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047175" y="2412625"/>
            <a:ext cx="3398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625" y="1501675"/>
            <a:ext cx="4609651" cy="3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888850" y="1385950"/>
            <a:ext cx="311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JavaScript under the hood (V8)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69150" y="565775"/>
            <a:ext cx="6183900" cy="7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Loops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047175" y="2412625"/>
            <a:ext cx="3398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50" y="1450125"/>
            <a:ext cx="7163650" cy="2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69150" y="749450"/>
            <a:ext cx="6183900" cy="10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Non-blocking I/O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6909325" y="94500"/>
            <a:ext cx="16017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26250" y="2412625"/>
            <a:ext cx="3819000" cy="187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et result = db.query(‘select * from users’);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doSomethingWith(result); </a:t>
            </a:r>
            <a:r>
              <a:rPr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waits for result</a:t>
            </a:r>
            <a:endParaRPr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doSomethingWithoutResult(); </a:t>
            </a:r>
            <a:r>
              <a:rPr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blocked</a:t>
            </a:r>
            <a:endParaRPr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632525" y="2412625"/>
            <a:ext cx="3819000" cy="187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db.query(‘select * from users’,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(err, result) {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if(!err)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doSomethingWith(result);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waits for result</a:t>
            </a:r>
            <a:endParaRPr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doSomethingWithoutResult();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executed without any delay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647750" y="1902638"/>
            <a:ext cx="17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Work Sans"/>
                <a:ea typeface="Work Sans"/>
                <a:cs typeface="Work Sans"/>
                <a:sym typeface="Work Sans"/>
              </a:rPr>
              <a:t>Traditional I/O</a:t>
            </a:r>
            <a:endParaRPr b="1" sz="1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420700" y="1902625"/>
            <a:ext cx="226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Work Sans"/>
                <a:ea typeface="Work Sans"/>
                <a:cs typeface="Work Sans"/>
                <a:sym typeface="Work Sans"/>
              </a:rPr>
              <a:t>Non </a:t>
            </a:r>
            <a:r>
              <a:rPr b="1" lang="en" sz="1600">
                <a:latin typeface="Work Sans"/>
                <a:ea typeface="Work Sans"/>
                <a:cs typeface="Work Sans"/>
                <a:sym typeface="Work Sans"/>
              </a:rPr>
              <a:t>Traditional I/O</a:t>
            </a:r>
            <a:endParaRPr b="1" sz="1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