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9" r:id="rId8"/>
    <p:sldId id="262" r:id="rId9"/>
    <p:sldId id="270" r:id="rId10"/>
    <p:sldId id="271" r:id="rId11"/>
    <p:sldId id="268" r:id="rId12"/>
    <p:sldId id="264" r:id="rId13"/>
    <p:sldId id="265" r:id="rId14"/>
    <p:sldId id="266" r:id="rId15"/>
    <p:sldId id="267"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2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47AD1B1-AECD-425A-AEA3-C1353534CDCB}" type="datetimeFigureOut">
              <a:rPr lang="en-US" smtClean="0"/>
              <a:t>5/26/2023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7165102-8767-4916-9821-78CD28099E11}" type="slidenum">
              <a:rPr lang="en-US" smtClean="0"/>
              <a:t>‹#›</a:t>
            </a:fld>
            <a:endParaRPr lang="en-US"/>
          </a:p>
        </p:txBody>
      </p:sp>
    </p:spTree>
    <p:extLst>
      <p:ext uri="{BB962C8B-B14F-4D97-AF65-F5344CB8AC3E}">
        <p14:creationId xmlns:p14="http://schemas.microsoft.com/office/powerpoint/2010/main" val="372834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1B444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700" b="0" i="0">
                <a:solidFill>
                  <a:srgbClr val="1B4444"/>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00" b="0" i="0">
                <a:solidFill>
                  <a:srgbClr val="1B4444"/>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7" name="Holder 7"/>
          <p:cNvSpPr>
            <a:spLocks noGrp="1"/>
          </p:cNvSpPr>
          <p:nvPr>
            <p:ph type="sldNum" sz="quarter" idx="7"/>
          </p:nvPr>
        </p:nvSpPr>
        <p:spPr/>
        <p:txBody>
          <a:bodyPr lIns="0" tIns="0" rIns="0" bIns="0"/>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6601459" cy="10271125"/>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17" name="bg object 17"/>
          <p:cNvSpPr/>
          <p:nvPr/>
        </p:nvSpPr>
        <p:spPr>
          <a:xfrm>
            <a:off x="14925058"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00" b="0" i="0">
                <a:solidFill>
                  <a:srgbClr val="1B444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5" name="Holder 5"/>
          <p:cNvSpPr>
            <a:spLocks noGrp="1"/>
          </p:cNvSpPr>
          <p:nvPr>
            <p:ph type="sldNum" sz="quarter" idx="7"/>
          </p:nvPr>
        </p:nvSpPr>
        <p:spPr/>
        <p:txBody>
          <a:bodyPr lIns="0" tIns="0" rIns="0" bIns="0"/>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181292"/>
            <a:ext cx="7036589" cy="7578716"/>
          </a:xfrm>
          <a:prstGeom prst="rect">
            <a:avLst/>
          </a:prstGeom>
        </p:spPr>
      </p:pic>
      <p:sp>
        <p:nvSpPr>
          <p:cNvPr id="18" name="bg object 18"/>
          <p:cNvSpPr/>
          <p:nvPr/>
        </p:nvSpPr>
        <p:spPr>
          <a:xfrm>
            <a:off x="0" y="8243720"/>
            <a:ext cx="5691505" cy="2043430"/>
          </a:xfrm>
          <a:custGeom>
            <a:avLst/>
            <a:gdLst/>
            <a:ahLst/>
            <a:cxnLst/>
            <a:rect l="l" t="t" r="r" b="b"/>
            <a:pathLst>
              <a:path w="5691505" h="2043429">
                <a:moveTo>
                  <a:pt x="0" y="2043279"/>
                </a:moveTo>
                <a:lnTo>
                  <a:pt x="5691228" y="2043279"/>
                </a:lnTo>
                <a:lnTo>
                  <a:pt x="4512076" y="0"/>
                </a:lnTo>
                <a:lnTo>
                  <a:pt x="143718" y="0"/>
                </a:lnTo>
                <a:lnTo>
                  <a:pt x="95606" y="520"/>
                </a:lnTo>
                <a:lnTo>
                  <a:pt x="47736" y="2074"/>
                </a:lnTo>
                <a:lnTo>
                  <a:pt x="0" y="4662"/>
                </a:lnTo>
                <a:lnTo>
                  <a:pt x="0" y="2043279"/>
                </a:lnTo>
                <a:close/>
              </a:path>
            </a:pathLst>
          </a:custGeom>
          <a:solidFill>
            <a:srgbClr val="FDA61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4" name="Holder 4"/>
          <p:cNvSpPr>
            <a:spLocks noGrp="1"/>
          </p:cNvSpPr>
          <p:nvPr>
            <p:ph type="sldNum" sz="quarter" idx="7"/>
          </p:nvPr>
        </p:nvSpPr>
        <p:spPr/>
        <p:txBody>
          <a:bodyPr lIns="0" tIns="0" rIns="0" bIns="0"/>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6601459" cy="10271125"/>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2" name="Holder 2"/>
          <p:cNvSpPr>
            <a:spLocks noGrp="1"/>
          </p:cNvSpPr>
          <p:nvPr>
            <p:ph type="title"/>
          </p:nvPr>
        </p:nvSpPr>
        <p:spPr>
          <a:xfrm>
            <a:off x="7402128" y="1008058"/>
            <a:ext cx="9642475" cy="2654300"/>
          </a:xfrm>
          <a:prstGeom prst="rect">
            <a:avLst/>
          </a:prstGeom>
        </p:spPr>
        <p:txBody>
          <a:bodyPr wrap="square" lIns="0" tIns="0" rIns="0" bIns="0">
            <a:spAutoFit/>
          </a:bodyPr>
          <a:lstStyle>
            <a:lvl1pPr>
              <a:defRPr sz="3700" b="0" i="0">
                <a:solidFill>
                  <a:srgbClr val="1B4444"/>
                </a:solidFill>
                <a:latin typeface="Times New Roman"/>
                <a:cs typeface="Times New Roman"/>
              </a:defRPr>
            </a:lvl1pPr>
          </a:lstStyle>
          <a:p>
            <a:endParaRPr/>
          </a:p>
        </p:txBody>
      </p:sp>
      <p:sp>
        <p:nvSpPr>
          <p:cNvPr id="3" name="Holder 3"/>
          <p:cNvSpPr>
            <a:spLocks noGrp="1"/>
          </p:cNvSpPr>
          <p:nvPr>
            <p:ph type="body" idx="1"/>
          </p:nvPr>
        </p:nvSpPr>
        <p:spPr>
          <a:xfrm>
            <a:off x="7402128" y="3636957"/>
            <a:ext cx="9438005" cy="5283200"/>
          </a:xfrm>
          <a:prstGeom prst="rect">
            <a:avLst/>
          </a:prstGeom>
        </p:spPr>
        <p:txBody>
          <a:bodyPr wrap="square" lIns="0" tIns="0" rIns="0" bIns="0">
            <a:spAutoFit/>
          </a:bodyPr>
          <a:lstStyle>
            <a:lvl1pPr>
              <a:defRPr sz="3700" b="0" i="0">
                <a:solidFill>
                  <a:srgbClr val="1B4444"/>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a:xfrm>
            <a:off x="16980664" y="9608064"/>
            <a:ext cx="326390" cy="284479"/>
          </a:xfrm>
          <a:prstGeom prst="rect">
            <a:avLst/>
          </a:prstGeom>
        </p:spPr>
        <p:txBody>
          <a:bodyPr wrap="square" lIns="0" tIns="0" rIns="0" bIns="0">
            <a:spAutoFit/>
          </a:bodyPr>
          <a:lstStyle>
            <a:lvl1pPr>
              <a:defRPr sz="1700" b="1" i="0">
                <a:solidFill>
                  <a:srgbClr val="1B4444"/>
                </a:solidFill>
                <a:latin typeface="Tahoma"/>
                <a:cs typeface="Tahoma"/>
              </a:defRPr>
            </a:lvl1pPr>
          </a:lstStyle>
          <a:p>
            <a:pPr marL="38100">
              <a:lnSpc>
                <a:spcPct val="100000"/>
              </a:lnSpc>
              <a:spcBef>
                <a:spcPts val="110"/>
              </a:spcBef>
            </a:pPr>
            <a:fld id="{81D60167-4931-47E6-BA6A-407CBD079E47}" type="slidenum">
              <a:rPr spc="-385" dirty="0"/>
              <a:t>‹#›</a:t>
            </a:fld>
            <a:endParaRPr spc="-38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501" y="1241635"/>
            <a:ext cx="8227059" cy="4535857"/>
          </a:xfrm>
          <a:prstGeom prst="rect">
            <a:avLst/>
          </a:prstGeom>
        </p:spPr>
        <p:txBody>
          <a:bodyPr vert="horz" wrap="square" lIns="0" tIns="90170" rIns="0" bIns="0" rtlCol="0">
            <a:spAutoFit/>
          </a:bodyPr>
          <a:lstStyle/>
          <a:p>
            <a:pPr marL="12700" marR="5080">
              <a:lnSpc>
                <a:spcPts val="5180"/>
              </a:lnSpc>
              <a:spcBef>
                <a:spcPts val="710"/>
              </a:spcBef>
            </a:pPr>
            <a:r>
              <a:rPr sz="4750" spc="340" dirty="0">
                <a:solidFill>
                  <a:srgbClr val="FF3131"/>
                </a:solidFill>
                <a:latin typeface="Tahoma"/>
                <a:cs typeface="Tahoma"/>
              </a:rPr>
              <a:t>EMOTION </a:t>
            </a:r>
            <a:r>
              <a:rPr sz="4750" spc="290" dirty="0">
                <a:solidFill>
                  <a:srgbClr val="FF3131"/>
                </a:solidFill>
                <a:latin typeface="Tahoma"/>
                <a:cs typeface="Tahoma"/>
              </a:rPr>
              <a:t>RECOGNITION </a:t>
            </a:r>
            <a:r>
              <a:rPr sz="4750" spc="295" dirty="0">
                <a:solidFill>
                  <a:srgbClr val="FF3131"/>
                </a:solidFill>
                <a:latin typeface="Tahoma"/>
                <a:cs typeface="Tahoma"/>
              </a:rPr>
              <a:t> </a:t>
            </a:r>
            <a:r>
              <a:rPr sz="4750" spc="420" dirty="0">
                <a:solidFill>
                  <a:srgbClr val="FF3131"/>
                </a:solidFill>
                <a:latin typeface="Tahoma"/>
                <a:cs typeface="Tahoma"/>
              </a:rPr>
              <a:t>BY </a:t>
            </a:r>
            <a:r>
              <a:rPr sz="4750" spc="270" dirty="0">
                <a:solidFill>
                  <a:srgbClr val="FF3131"/>
                </a:solidFill>
                <a:latin typeface="Tahoma"/>
                <a:cs typeface="Tahoma"/>
              </a:rPr>
              <a:t>INCLUSION </a:t>
            </a:r>
            <a:r>
              <a:rPr sz="4750" spc="370" dirty="0">
                <a:solidFill>
                  <a:srgbClr val="FF3131"/>
                </a:solidFill>
                <a:latin typeface="Tahoma"/>
                <a:cs typeface="Tahoma"/>
              </a:rPr>
              <a:t>OF </a:t>
            </a:r>
            <a:r>
              <a:rPr sz="4750" spc="495" dirty="0">
                <a:solidFill>
                  <a:srgbClr val="FF3131"/>
                </a:solidFill>
                <a:latin typeface="Tahoma"/>
                <a:cs typeface="Tahoma"/>
              </a:rPr>
              <a:t>AGE </a:t>
            </a:r>
            <a:r>
              <a:rPr sz="4750" spc="500" dirty="0">
                <a:solidFill>
                  <a:srgbClr val="FF3131"/>
                </a:solidFill>
                <a:latin typeface="Tahoma"/>
                <a:cs typeface="Tahoma"/>
              </a:rPr>
              <a:t> </a:t>
            </a:r>
            <a:r>
              <a:rPr sz="4750" spc="570" dirty="0">
                <a:solidFill>
                  <a:srgbClr val="FF3131"/>
                </a:solidFill>
                <a:latin typeface="Tahoma"/>
                <a:cs typeface="Tahoma"/>
              </a:rPr>
              <a:t>AND</a:t>
            </a:r>
            <a:r>
              <a:rPr sz="4750" spc="-300" dirty="0">
                <a:solidFill>
                  <a:srgbClr val="FF3131"/>
                </a:solidFill>
                <a:latin typeface="Tahoma"/>
                <a:cs typeface="Tahoma"/>
              </a:rPr>
              <a:t> </a:t>
            </a:r>
            <a:r>
              <a:rPr sz="4750" spc="470" dirty="0">
                <a:solidFill>
                  <a:srgbClr val="FF3131"/>
                </a:solidFill>
                <a:latin typeface="Tahoma"/>
                <a:cs typeface="Tahoma"/>
              </a:rPr>
              <a:t>GENDER</a:t>
            </a:r>
            <a:r>
              <a:rPr sz="4750" spc="-300" dirty="0">
                <a:solidFill>
                  <a:srgbClr val="FF3131"/>
                </a:solidFill>
                <a:latin typeface="Tahoma"/>
                <a:cs typeface="Tahoma"/>
              </a:rPr>
              <a:t> </a:t>
            </a:r>
            <a:r>
              <a:rPr sz="4750" spc="495" dirty="0">
                <a:solidFill>
                  <a:srgbClr val="FF3131"/>
                </a:solidFill>
                <a:latin typeface="Tahoma"/>
                <a:cs typeface="Tahoma"/>
              </a:rPr>
              <a:t>PARAMETER </a:t>
            </a:r>
            <a:r>
              <a:rPr sz="4750" spc="-1470" dirty="0">
                <a:solidFill>
                  <a:srgbClr val="FF3131"/>
                </a:solidFill>
                <a:latin typeface="Tahoma"/>
                <a:cs typeface="Tahoma"/>
              </a:rPr>
              <a:t> </a:t>
            </a:r>
            <a:r>
              <a:rPr sz="4750" spc="420" dirty="0">
                <a:solidFill>
                  <a:srgbClr val="FF3131"/>
                </a:solidFill>
                <a:latin typeface="Tahoma"/>
                <a:cs typeface="Tahoma"/>
              </a:rPr>
              <a:t>BY</a:t>
            </a:r>
            <a:r>
              <a:rPr sz="4750" spc="-265" dirty="0">
                <a:solidFill>
                  <a:srgbClr val="FF3131"/>
                </a:solidFill>
                <a:latin typeface="Tahoma"/>
                <a:cs typeface="Tahoma"/>
              </a:rPr>
              <a:t> </a:t>
            </a:r>
            <a:r>
              <a:rPr sz="4750" spc="480" dirty="0">
                <a:solidFill>
                  <a:srgbClr val="FF3131"/>
                </a:solidFill>
                <a:latin typeface="Tahoma"/>
                <a:cs typeface="Tahoma"/>
              </a:rPr>
              <a:t>DEEP</a:t>
            </a:r>
            <a:r>
              <a:rPr sz="4750" spc="-265" dirty="0">
                <a:solidFill>
                  <a:srgbClr val="FF3131"/>
                </a:solidFill>
                <a:latin typeface="Tahoma"/>
                <a:cs typeface="Tahoma"/>
              </a:rPr>
              <a:t> </a:t>
            </a:r>
            <a:r>
              <a:rPr sz="4750" spc="370" dirty="0">
                <a:solidFill>
                  <a:srgbClr val="FF3131"/>
                </a:solidFill>
                <a:latin typeface="Tahoma"/>
                <a:cs typeface="Tahoma"/>
              </a:rPr>
              <a:t>LEARNING</a:t>
            </a:r>
            <a:endParaRPr sz="4750" dirty="0">
              <a:latin typeface="Tahoma"/>
              <a:cs typeface="Tahoma"/>
            </a:endParaRPr>
          </a:p>
          <a:p>
            <a:pPr marL="12700">
              <a:lnSpc>
                <a:spcPct val="100000"/>
              </a:lnSpc>
              <a:spcBef>
                <a:spcPts val="2475"/>
              </a:spcBef>
            </a:pPr>
            <a:endParaRPr lang="en-US" sz="2350" spc="275" dirty="0">
              <a:solidFill>
                <a:srgbClr val="FDA615"/>
              </a:solidFill>
              <a:latin typeface="Tahoma"/>
              <a:cs typeface="Tahoma"/>
            </a:endParaRPr>
          </a:p>
          <a:p>
            <a:pPr marL="12700">
              <a:lnSpc>
                <a:spcPct val="100000"/>
              </a:lnSpc>
              <a:spcBef>
                <a:spcPts val="2475"/>
              </a:spcBef>
            </a:pPr>
            <a:r>
              <a:rPr sz="2350" spc="275" dirty="0">
                <a:solidFill>
                  <a:srgbClr val="FDA615"/>
                </a:solidFill>
                <a:latin typeface="Tahoma"/>
                <a:cs typeface="Tahoma"/>
              </a:rPr>
              <a:t>P</a:t>
            </a:r>
            <a:r>
              <a:rPr sz="2350" spc="70" dirty="0">
                <a:solidFill>
                  <a:srgbClr val="FDA615"/>
                </a:solidFill>
                <a:latin typeface="Tahoma"/>
                <a:cs typeface="Tahoma"/>
              </a:rPr>
              <a:t>r</a:t>
            </a:r>
            <a:r>
              <a:rPr sz="2350" spc="180" dirty="0">
                <a:solidFill>
                  <a:srgbClr val="FDA615"/>
                </a:solidFill>
                <a:latin typeface="Tahoma"/>
                <a:cs typeface="Tahoma"/>
              </a:rPr>
              <a:t>o</a:t>
            </a:r>
            <a:r>
              <a:rPr sz="2350" spc="5" dirty="0">
                <a:solidFill>
                  <a:srgbClr val="FDA615"/>
                </a:solidFill>
                <a:latin typeface="Tahoma"/>
                <a:cs typeface="Tahoma"/>
              </a:rPr>
              <a:t>j</a:t>
            </a:r>
            <a:r>
              <a:rPr sz="2350" spc="135" dirty="0">
                <a:solidFill>
                  <a:srgbClr val="FDA615"/>
                </a:solidFill>
                <a:latin typeface="Tahoma"/>
                <a:cs typeface="Tahoma"/>
              </a:rPr>
              <a:t>e</a:t>
            </a:r>
            <a:r>
              <a:rPr sz="2350" spc="229" dirty="0">
                <a:solidFill>
                  <a:srgbClr val="FDA615"/>
                </a:solidFill>
                <a:latin typeface="Tahoma"/>
                <a:cs typeface="Tahoma"/>
              </a:rPr>
              <a:t>c</a:t>
            </a:r>
            <a:r>
              <a:rPr sz="2350" spc="165" dirty="0">
                <a:solidFill>
                  <a:srgbClr val="FDA615"/>
                </a:solidFill>
                <a:latin typeface="Tahoma"/>
                <a:cs typeface="Tahoma"/>
              </a:rPr>
              <a:t>t</a:t>
            </a:r>
            <a:r>
              <a:rPr sz="2350" spc="-135" dirty="0">
                <a:solidFill>
                  <a:srgbClr val="FDA615"/>
                </a:solidFill>
                <a:latin typeface="Tahoma"/>
                <a:cs typeface="Tahoma"/>
              </a:rPr>
              <a:t> </a:t>
            </a:r>
            <a:r>
              <a:rPr sz="2350" spc="180" dirty="0">
                <a:solidFill>
                  <a:srgbClr val="FDA615"/>
                </a:solidFill>
                <a:latin typeface="Tahoma"/>
                <a:cs typeface="Tahoma"/>
              </a:rPr>
              <a:t>G</a:t>
            </a:r>
            <a:r>
              <a:rPr sz="2350" spc="215" dirty="0">
                <a:solidFill>
                  <a:srgbClr val="FDA615"/>
                </a:solidFill>
                <a:latin typeface="Tahoma"/>
                <a:cs typeface="Tahoma"/>
              </a:rPr>
              <a:t>u</a:t>
            </a:r>
            <a:r>
              <a:rPr sz="2350" spc="120" dirty="0">
                <a:solidFill>
                  <a:srgbClr val="FDA615"/>
                </a:solidFill>
                <a:latin typeface="Tahoma"/>
                <a:cs typeface="Tahoma"/>
              </a:rPr>
              <a:t>i</a:t>
            </a:r>
            <a:r>
              <a:rPr sz="2350" spc="290" dirty="0">
                <a:solidFill>
                  <a:srgbClr val="FDA615"/>
                </a:solidFill>
                <a:latin typeface="Tahoma"/>
                <a:cs typeface="Tahoma"/>
              </a:rPr>
              <a:t>d</a:t>
            </a:r>
            <a:r>
              <a:rPr sz="2350" spc="140" dirty="0">
                <a:solidFill>
                  <a:srgbClr val="FDA615"/>
                </a:solidFill>
                <a:latin typeface="Tahoma"/>
                <a:cs typeface="Tahoma"/>
              </a:rPr>
              <a:t>e</a:t>
            </a:r>
            <a:r>
              <a:rPr sz="2350" spc="-135" dirty="0">
                <a:solidFill>
                  <a:srgbClr val="FDA615"/>
                </a:solidFill>
                <a:latin typeface="Tahoma"/>
                <a:cs typeface="Tahoma"/>
              </a:rPr>
              <a:t> </a:t>
            </a:r>
            <a:r>
              <a:rPr sz="2350" spc="-335" dirty="0">
                <a:solidFill>
                  <a:srgbClr val="FDA615"/>
                </a:solidFill>
                <a:latin typeface="Tahoma"/>
                <a:cs typeface="Tahoma"/>
              </a:rPr>
              <a:t>:</a:t>
            </a:r>
            <a:r>
              <a:rPr sz="2350" spc="-135" dirty="0">
                <a:solidFill>
                  <a:srgbClr val="FDA615"/>
                </a:solidFill>
                <a:latin typeface="Tahoma"/>
                <a:cs typeface="Tahoma"/>
              </a:rPr>
              <a:t> </a:t>
            </a:r>
            <a:r>
              <a:rPr sz="2350" spc="350" dirty="0">
                <a:solidFill>
                  <a:srgbClr val="FFFFFF"/>
                </a:solidFill>
                <a:latin typeface="Tahoma"/>
                <a:cs typeface="Tahoma"/>
              </a:rPr>
              <a:t>M</a:t>
            </a:r>
            <a:r>
              <a:rPr sz="2350" spc="50" dirty="0">
                <a:solidFill>
                  <a:srgbClr val="FFFFFF"/>
                </a:solidFill>
                <a:latin typeface="Tahoma"/>
                <a:cs typeface="Tahoma"/>
              </a:rPr>
              <a:t>s</a:t>
            </a:r>
            <a:r>
              <a:rPr sz="2350" spc="-135" dirty="0">
                <a:solidFill>
                  <a:srgbClr val="FFFFFF"/>
                </a:solidFill>
                <a:latin typeface="Tahoma"/>
                <a:cs typeface="Tahoma"/>
              </a:rPr>
              <a:t> </a:t>
            </a:r>
            <a:r>
              <a:rPr sz="2350" spc="185" dirty="0">
                <a:solidFill>
                  <a:srgbClr val="FFFFFF"/>
                </a:solidFill>
                <a:latin typeface="Tahoma"/>
                <a:cs typeface="Tahoma"/>
              </a:rPr>
              <a:t>J</a:t>
            </a:r>
            <a:r>
              <a:rPr sz="2350" spc="180" dirty="0">
                <a:solidFill>
                  <a:srgbClr val="FFFFFF"/>
                </a:solidFill>
                <a:latin typeface="Tahoma"/>
                <a:cs typeface="Tahoma"/>
              </a:rPr>
              <a:t>o</a:t>
            </a:r>
            <a:r>
              <a:rPr sz="2350" spc="65" dirty="0">
                <a:solidFill>
                  <a:srgbClr val="FFFFFF"/>
                </a:solidFill>
                <a:latin typeface="Tahoma"/>
                <a:cs typeface="Tahoma"/>
              </a:rPr>
              <a:t>y</a:t>
            </a:r>
            <a:r>
              <a:rPr sz="2350" spc="145" dirty="0">
                <a:solidFill>
                  <a:srgbClr val="FFFFFF"/>
                </a:solidFill>
                <a:latin typeface="Tahoma"/>
                <a:cs typeface="Tahoma"/>
              </a:rPr>
              <a:t>l</a:t>
            </a:r>
            <a:r>
              <a:rPr sz="2350" spc="120" dirty="0">
                <a:solidFill>
                  <a:srgbClr val="FFFFFF"/>
                </a:solidFill>
                <a:latin typeface="Tahoma"/>
                <a:cs typeface="Tahoma"/>
              </a:rPr>
              <a:t>i</a:t>
            </a:r>
            <a:r>
              <a:rPr sz="2350" spc="240" dirty="0">
                <a:solidFill>
                  <a:srgbClr val="FFFFFF"/>
                </a:solidFill>
                <a:latin typeface="Tahoma"/>
                <a:cs typeface="Tahoma"/>
              </a:rPr>
              <a:t>n</a:t>
            </a:r>
            <a:r>
              <a:rPr sz="2350" spc="-135" dirty="0">
                <a:solidFill>
                  <a:srgbClr val="FFFFFF"/>
                </a:solidFill>
                <a:latin typeface="Tahoma"/>
                <a:cs typeface="Tahoma"/>
              </a:rPr>
              <a:t> </a:t>
            </a:r>
            <a:r>
              <a:rPr sz="2350" spc="275" dirty="0">
                <a:solidFill>
                  <a:srgbClr val="FFFFFF"/>
                </a:solidFill>
                <a:latin typeface="Tahoma"/>
                <a:cs typeface="Tahoma"/>
              </a:rPr>
              <a:t>P</a:t>
            </a:r>
            <a:r>
              <a:rPr sz="2350" spc="70" dirty="0">
                <a:solidFill>
                  <a:srgbClr val="FFFFFF"/>
                </a:solidFill>
                <a:latin typeface="Tahoma"/>
                <a:cs typeface="Tahoma"/>
              </a:rPr>
              <a:t>r</a:t>
            </a:r>
            <a:r>
              <a:rPr sz="2350" spc="120" dirty="0">
                <a:solidFill>
                  <a:srgbClr val="FFFFFF"/>
                </a:solidFill>
                <a:latin typeface="Tahoma"/>
                <a:cs typeface="Tahoma"/>
              </a:rPr>
              <a:t>i</a:t>
            </a:r>
            <a:r>
              <a:rPr sz="2350" spc="65" dirty="0">
                <a:solidFill>
                  <a:srgbClr val="FFFFFF"/>
                </a:solidFill>
                <a:latin typeface="Tahoma"/>
                <a:cs typeface="Tahoma"/>
              </a:rPr>
              <a:t>y</a:t>
            </a:r>
            <a:r>
              <a:rPr sz="2350" spc="140" dirty="0">
                <a:solidFill>
                  <a:srgbClr val="FFFFFF"/>
                </a:solidFill>
                <a:latin typeface="Tahoma"/>
                <a:cs typeface="Tahoma"/>
              </a:rPr>
              <a:t>a</a:t>
            </a:r>
            <a:r>
              <a:rPr sz="2350" spc="-135" dirty="0">
                <a:solidFill>
                  <a:srgbClr val="FFFFFF"/>
                </a:solidFill>
                <a:latin typeface="Tahoma"/>
                <a:cs typeface="Tahoma"/>
              </a:rPr>
              <a:t> </a:t>
            </a:r>
            <a:r>
              <a:rPr sz="2350" spc="275" dirty="0">
                <a:solidFill>
                  <a:srgbClr val="FFFFFF"/>
                </a:solidFill>
                <a:latin typeface="Tahoma"/>
                <a:cs typeface="Tahoma"/>
              </a:rPr>
              <a:t>P</a:t>
            </a:r>
            <a:r>
              <a:rPr sz="2350" spc="120" dirty="0">
                <a:solidFill>
                  <a:srgbClr val="FFFFFF"/>
                </a:solidFill>
                <a:latin typeface="Tahoma"/>
                <a:cs typeface="Tahoma"/>
              </a:rPr>
              <a:t>i</a:t>
            </a:r>
            <a:r>
              <a:rPr sz="2350" spc="235" dirty="0">
                <a:solidFill>
                  <a:srgbClr val="FFFFFF"/>
                </a:solidFill>
                <a:latin typeface="Tahoma"/>
                <a:cs typeface="Tahoma"/>
              </a:rPr>
              <a:t>n</a:t>
            </a:r>
            <a:r>
              <a:rPr sz="2350" spc="160" dirty="0">
                <a:solidFill>
                  <a:srgbClr val="FFFFFF"/>
                </a:solidFill>
                <a:latin typeface="Tahoma"/>
                <a:cs typeface="Tahoma"/>
              </a:rPr>
              <a:t>t</a:t>
            </a:r>
            <a:r>
              <a:rPr sz="2350" spc="185" dirty="0">
                <a:solidFill>
                  <a:srgbClr val="FFFFFF"/>
                </a:solidFill>
                <a:latin typeface="Tahoma"/>
                <a:cs typeface="Tahoma"/>
              </a:rPr>
              <a:t>o</a:t>
            </a:r>
            <a:endParaRPr sz="2350" dirty="0">
              <a:latin typeface="Tahoma"/>
              <a:cs typeface="Tahoma"/>
            </a:endParaRPr>
          </a:p>
          <a:p>
            <a:pPr marL="2315845">
              <a:lnSpc>
                <a:spcPct val="100000"/>
              </a:lnSpc>
              <a:spcBef>
                <a:spcPts val="400"/>
              </a:spcBef>
            </a:pPr>
            <a:r>
              <a:rPr sz="2350" spc="145" dirty="0">
                <a:solidFill>
                  <a:srgbClr val="FFFFFF"/>
                </a:solidFill>
                <a:latin typeface="Tahoma"/>
                <a:cs typeface="Tahoma"/>
              </a:rPr>
              <a:t>Asst</a:t>
            </a:r>
            <a:r>
              <a:rPr sz="2350" spc="-160" dirty="0">
                <a:solidFill>
                  <a:srgbClr val="FFFFFF"/>
                </a:solidFill>
                <a:latin typeface="Tahoma"/>
                <a:cs typeface="Tahoma"/>
              </a:rPr>
              <a:t> </a:t>
            </a:r>
            <a:r>
              <a:rPr sz="2350" spc="75" dirty="0">
                <a:solidFill>
                  <a:srgbClr val="FFFFFF"/>
                </a:solidFill>
                <a:latin typeface="Tahoma"/>
                <a:cs typeface="Tahoma"/>
              </a:rPr>
              <a:t>.Prof</a:t>
            </a:r>
            <a:r>
              <a:rPr sz="2350" spc="-160" dirty="0">
                <a:solidFill>
                  <a:srgbClr val="FFFFFF"/>
                </a:solidFill>
                <a:latin typeface="Tahoma"/>
                <a:cs typeface="Tahoma"/>
              </a:rPr>
              <a:t> </a:t>
            </a:r>
            <a:r>
              <a:rPr sz="2350" spc="5" dirty="0">
                <a:solidFill>
                  <a:srgbClr val="FFFFFF"/>
                </a:solidFill>
                <a:latin typeface="Tahoma"/>
                <a:cs typeface="Tahoma"/>
              </a:rPr>
              <a:t>GD-1</a:t>
            </a:r>
            <a:endParaRPr sz="2350" dirty="0">
              <a:latin typeface="Tahoma"/>
              <a:cs typeface="Tahoma"/>
            </a:endParaRPr>
          </a:p>
        </p:txBody>
      </p:sp>
      <p:sp>
        <p:nvSpPr>
          <p:cNvPr id="3" name="object 3"/>
          <p:cNvSpPr txBox="1"/>
          <p:nvPr/>
        </p:nvSpPr>
        <p:spPr>
          <a:xfrm>
            <a:off x="12716227" y="7161742"/>
            <a:ext cx="2067560" cy="1778000"/>
          </a:xfrm>
          <a:prstGeom prst="rect">
            <a:avLst/>
          </a:prstGeom>
        </p:spPr>
        <p:txBody>
          <a:bodyPr vert="horz" wrap="square" lIns="0" tIns="12700" rIns="0" bIns="0" rtlCol="0">
            <a:spAutoFit/>
          </a:bodyPr>
          <a:lstStyle/>
          <a:p>
            <a:pPr marL="12700" marR="5080" indent="6985" algn="just">
              <a:lnSpc>
                <a:spcPct val="114999"/>
              </a:lnSpc>
              <a:spcBef>
                <a:spcPts val="100"/>
              </a:spcBef>
            </a:pPr>
            <a:r>
              <a:rPr sz="2500" spc="125" dirty="0">
                <a:solidFill>
                  <a:srgbClr val="E4E4E4"/>
                </a:solidFill>
                <a:latin typeface="Tahoma"/>
                <a:cs typeface="Tahoma"/>
              </a:rPr>
              <a:t>4nm19cs010 </a:t>
            </a:r>
            <a:r>
              <a:rPr sz="2500" spc="-770" dirty="0">
                <a:solidFill>
                  <a:srgbClr val="E4E4E4"/>
                </a:solidFill>
                <a:latin typeface="Tahoma"/>
                <a:cs typeface="Tahoma"/>
              </a:rPr>
              <a:t> </a:t>
            </a:r>
            <a:r>
              <a:rPr sz="2500" spc="100" dirty="0">
                <a:solidFill>
                  <a:srgbClr val="E4E4E4"/>
                </a:solidFill>
                <a:latin typeface="Tahoma"/>
                <a:cs typeface="Tahoma"/>
              </a:rPr>
              <a:t>4nm19cs014 </a:t>
            </a:r>
            <a:r>
              <a:rPr sz="2500" spc="105" dirty="0">
                <a:solidFill>
                  <a:srgbClr val="E4E4E4"/>
                </a:solidFill>
                <a:latin typeface="Tahoma"/>
                <a:cs typeface="Tahoma"/>
              </a:rPr>
              <a:t> </a:t>
            </a:r>
            <a:r>
              <a:rPr sz="2500" spc="85" dirty="0">
                <a:solidFill>
                  <a:srgbClr val="E4E4E4"/>
                </a:solidFill>
                <a:latin typeface="Tahoma"/>
                <a:cs typeface="Tahoma"/>
              </a:rPr>
              <a:t>4nm19cs031 </a:t>
            </a:r>
            <a:r>
              <a:rPr sz="2500" spc="90" dirty="0">
                <a:solidFill>
                  <a:srgbClr val="E4E4E4"/>
                </a:solidFill>
                <a:latin typeface="Tahoma"/>
                <a:cs typeface="Tahoma"/>
              </a:rPr>
              <a:t> </a:t>
            </a:r>
            <a:r>
              <a:rPr sz="2500" spc="170" dirty="0">
                <a:solidFill>
                  <a:srgbClr val="E4E4E4"/>
                </a:solidFill>
                <a:latin typeface="Tahoma"/>
                <a:cs typeface="Tahoma"/>
              </a:rPr>
              <a:t>4nm19cs007</a:t>
            </a:r>
            <a:endParaRPr sz="2500">
              <a:latin typeface="Tahoma"/>
              <a:cs typeface="Tahoma"/>
            </a:endParaRPr>
          </a:p>
        </p:txBody>
      </p:sp>
      <p:sp>
        <p:nvSpPr>
          <p:cNvPr id="4" name="object 4"/>
          <p:cNvSpPr txBox="1"/>
          <p:nvPr/>
        </p:nvSpPr>
        <p:spPr>
          <a:xfrm>
            <a:off x="8382501" y="6866537"/>
            <a:ext cx="2993390" cy="2073275"/>
          </a:xfrm>
          <a:prstGeom prst="rect">
            <a:avLst/>
          </a:prstGeom>
        </p:spPr>
        <p:txBody>
          <a:bodyPr vert="horz" wrap="square" lIns="0" tIns="12700" rIns="0" bIns="0" rtlCol="0">
            <a:spAutoFit/>
          </a:bodyPr>
          <a:lstStyle/>
          <a:p>
            <a:pPr marL="12700">
              <a:lnSpc>
                <a:spcPct val="100000"/>
              </a:lnSpc>
              <a:spcBef>
                <a:spcPts val="100"/>
              </a:spcBef>
            </a:pPr>
            <a:r>
              <a:rPr sz="2300" b="1" spc="-25" dirty="0">
                <a:solidFill>
                  <a:srgbClr val="FDA615"/>
                </a:solidFill>
                <a:latin typeface="Verdana"/>
                <a:cs typeface="Verdana"/>
              </a:rPr>
              <a:t>P</a:t>
            </a:r>
            <a:r>
              <a:rPr sz="2300" b="1" spc="-125" dirty="0">
                <a:solidFill>
                  <a:srgbClr val="FDA615"/>
                </a:solidFill>
                <a:latin typeface="Verdana"/>
                <a:cs typeface="Verdana"/>
              </a:rPr>
              <a:t>R</a:t>
            </a:r>
            <a:r>
              <a:rPr sz="2300" b="1" spc="-40" dirty="0">
                <a:solidFill>
                  <a:srgbClr val="FDA615"/>
                </a:solidFill>
                <a:latin typeface="Verdana"/>
                <a:cs typeface="Verdana"/>
              </a:rPr>
              <a:t>E</a:t>
            </a:r>
            <a:r>
              <a:rPr sz="2300" b="1" spc="-195" dirty="0">
                <a:solidFill>
                  <a:srgbClr val="FDA615"/>
                </a:solidFill>
                <a:latin typeface="Verdana"/>
                <a:cs typeface="Verdana"/>
              </a:rPr>
              <a:t>S</a:t>
            </a:r>
            <a:r>
              <a:rPr sz="2300" b="1" spc="-40" dirty="0">
                <a:solidFill>
                  <a:srgbClr val="FDA615"/>
                </a:solidFill>
                <a:latin typeface="Verdana"/>
                <a:cs typeface="Verdana"/>
              </a:rPr>
              <a:t>E</a:t>
            </a:r>
            <a:r>
              <a:rPr sz="2300" b="1" spc="-90" dirty="0">
                <a:solidFill>
                  <a:srgbClr val="FDA615"/>
                </a:solidFill>
                <a:latin typeface="Verdana"/>
                <a:cs typeface="Verdana"/>
              </a:rPr>
              <a:t>N</a:t>
            </a:r>
            <a:r>
              <a:rPr sz="2300" b="1" spc="-190" dirty="0">
                <a:solidFill>
                  <a:srgbClr val="FDA615"/>
                </a:solidFill>
                <a:latin typeface="Verdana"/>
                <a:cs typeface="Verdana"/>
              </a:rPr>
              <a:t>T</a:t>
            </a:r>
            <a:r>
              <a:rPr sz="2300" b="1" spc="-40" dirty="0">
                <a:solidFill>
                  <a:srgbClr val="FDA615"/>
                </a:solidFill>
                <a:latin typeface="Verdana"/>
                <a:cs typeface="Verdana"/>
              </a:rPr>
              <a:t>E</a:t>
            </a:r>
            <a:r>
              <a:rPr sz="2300" b="1" spc="-10" dirty="0">
                <a:solidFill>
                  <a:srgbClr val="FDA615"/>
                </a:solidFill>
                <a:latin typeface="Verdana"/>
                <a:cs typeface="Verdana"/>
              </a:rPr>
              <a:t>D</a:t>
            </a:r>
            <a:r>
              <a:rPr sz="2300" b="1" spc="-155" dirty="0">
                <a:solidFill>
                  <a:srgbClr val="FDA615"/>
                </a:solidFill>
                <a:latin typeface="Verdana"/>
                <a:cs typeface="Verdana"/>
              </a:rPr>
              <a:t> </a:t>
            </a:r>
            <a:r>
              <a:rPr sz="2300" b="1" spc="-10" dirty="0">
                <a:solidFill>
                  <a:srgbClr val="FDA615"/>
                </a:solidFill>
                <a:latin typeface="Verdana"/>
                <a:cs typeface="Verdana"/>
              </a:rPr>
              <a:t>B</a:t>
            </a:r>
            <a:r>
              <a:rPr sz="2300" b="1" spc="-175" dirty="0">
                <a:solidFill>
                  <a:srgbClr val="FDA615"/>
                </a:solidFill>
                <a:latin typeface="Verdana"/>
                <a:cs typeface="Verdana"/>
              </a:rPr>
              <a:t>Y</a:t>
            </a:r>
            <a:endParaRPr sz="2300">
              <a:latin typeface="Verdana"/>
              <a:cs typeface="Verdana"/>
            </a:endParaRPr>
          </a:p>
          <a:p>
            <a:pPr marL="12700">
              <a:lnSpc>
                <a:spcPct val="100000"/>
              </a:lnSpc>
              <a:spcBef>
                <a:spcPts val="15"/>
              </a:spcBef>
            </a:pPr>
            <a:r>
              <a:rPr sz="2500" spc="200" dirty="0">
                <a:solidFill>
                  <a:srgbClr val="E4E4E4"/>
                </a:solidFill>
                <a:latin typeface="Tahoma"/>
                <a:cs typeface="Tahoma"/>
              </a:rPr>
              <a:t>Aditya</a:t>
            </a:r>
            <a:r>
              <a:rPr sz="2500" spc="-180" dirty="0">
                <a:solidFill>
                  <a:srgbClr val="E4E4E4"/>
                </a:solidFill>
                <a:latin typeface="Tahoma"/>
                <a:cs typeface="Tahoma"/>
              </a:rPr>
              <a:t> </a:t>
            </a:r>
            <a:r>
              <a:rPr sz="2500" spc="220" dirty="0">
                <a:solidFill>
                  <a:srgbClr val="E4E4E4"/>
                </a:solidFill>
                <a:latin typeface="Tahoma"/>
                <a:cs typeface="Tahoma"/>
              </a:rPr>
              <a:t>Murugan</a:t>
            </a:r>
            <a:endParaRPr sz="2500">
              <a:latin typeface="Tahoma"/>
              <a:cs typeface="Tahoma"/>
            </a:endParaRPr>
          </a:p>
          <a:p>
            <a:pPr marL="12700" marR="5080">
              <a:lnSpc>
                <a:spcPct val="114999"/>
              </a:lnSpc>
            </a:pPr>
            <a:r>
              <a:rPr sz="2500" spc="220" dirty="0">
                <a:solidFill>
                  <a:srgbClr val="E4E4E4"/>
                </a:solidFill>
                <a:latin typeface="Tahoma"/>
                <a:cs typeface="Tahoma"/>
              </a:rPr>
              <a:t>Akil </a:t>
            </a:r>
            <a:r>
              <a:rPr sz="2500" spc="145" dirty="0">
                <a:solidFill>
                  <a:srgbClr val="E4E4E4"/>
                </a:solidFill>
                <a:latin typeface="Tahoma"/>
                <a:cs typeface="Tahoma"/>
              </a:rPr>
              <a:t>Raif </a:t>
            </a:r>
            <a:r>
              <a:rPr sz="2500" spc="150" dirty="0">
                <a:solidFill>
                  <a:srgbClr val="E4E4E4"/>
                </a:solidFill>
                <a:latin typeface="Tahoma"/>
                <a:cs typeface="Tahoma"/>
              </a:rPr>
              <a:t> </a:t>
            </a:r>
            <a:r>
              <a:rPr sz="2500" spc="340" dirty="0">
                <a:solidFill>
                  <a:srgbClr val="E4E4E4"/>
                </a:solidFill>
                <a:latin typeface="Tahoma"/>
                <a:cs typeface="Tahoma"/>
              </a:rPr>
              <a:t>A</a:t>
            </a:r>
            <a:r>
              <a:rPr sz="2500" spc="50" dirty="0">
                <a:solidFill>
                  <a:srgbClr val="E4E4E4"/>
                </a:solidFill>
                <a:latin typeface="Tahoma"/>
                <a:cs typeface="Tahoma"/>
              </a:rPr>
              <a:t>s</a:t>
            </a:r>
            <a:r>
              <a:rPr sz="2500" spc="270" dirty="0">
                <a:solidFill>
                  <a:srgbClr val="E4E4E4"/>
                </a:solidFill>
                <a:latin typeface="Tahoma"/>
                <a:cs typeface="Tahoma"/>
              </a:rPr>
              <a:t>h</a:t>
            </a:r>
            <a:r>
              <a:rPr sz="2500" spc="370" dirty="0">
                <a:solidFill>
                  <a:srgbClr val="E4E4E4"/>
                </a:solidFill>
                <a:latin typeface="Tahoma"/>
                <a:cs typeface="Tahoma"/>
              </a:rPr>
              <a:t>w</a:t>
            </a:r>
            <a:r>
              <a:rPr sz="2500" spc="145" dirty="0">
                <a:solidFill>
                  <a:srgbClr val="E4E4E4"/>
                </a:solidFill>
                <a:latin typeface="Tahoma"/>
                <a:cs typeface="Tahoma"/>
              </a:rPr>
              <a:t>a</a:t>
            </a:r>
            <a:r>
              <a:rPr sz="2500" spc="500" dirty="0">
                <a:solidFill>
                  <a:srgbClr val="E4E4E4"/>
                </a:solidFill>
                <a:latin typeface="Tahoma"/>
                <a:cs typeface="Tahoma"/>
              </a:rPr>
              <a:t>m</a:t>
            </a:r>
            <a:r>
              <a:rPr sz="2500" spc="145" dirty="0">
                <a:solidFill>
                  <a:srgbClr val="E4E4E4"/>
                </a:solidFill>
                <a:latin typeface="Tahoma"/>
                <a:cs typeface="Tahoma"/>
              </a:rPr>
              <a:t>e</a:t>
            </a:r>
            <a:r>
              <a:rPr sz="2500" spc="315" dirty="0">
                <a:solidFill>
                  <a:srgbClr val="E4E4E4"/>
                </a:solidFill>
                <a:latin typeface="Tahoma"/>
                <a:cs typeface="Tahoma"/>
              </a:rPr>
              <a:t>d</a:t>
            </a:r>
            <a:r>
              <a:rPr sz="2500" spc="275" dirty="0">
                <a:solidFill>
                  <a:srgbClr val="E4E4E4"/>
                </a:solidFill>
                <a:latin typeface="Tahoma"/>
                <a:cs typeface="Tahoma"/>
              </a:rPr>
              <a:t>h</a:t>
            </a:r>
            <a:r>
              <a:rPr sz="2500" spc="-140" dirty="0">
                <a:solidFill>
                  <a:srgbClr val="E4E4E4"/>
                </a:solidFill>
                <a:latin typeface="Tahoma"/>
                <a:cs typeface="Tahoma"/>
              </a:rPr>
              <a:t> </a:t>
            </a:r>
            <a:r>
              <a:rPr sz="2500" spc="340" dirty="0">
                <a:solidFill>
                  <a:srgbClr val="E4E4E4"/>
                </a:solidFill>
                <a:latin typeface="Tahoma"/>
                <a:cs typeface="Tahoma"/>
              </a:rPr>
              <a:t>A</a:t>
            </a:r>
            <a:r>
              <a:rPr sz="2500" spc="75" dirty="0">
                <a:solidFill>
                  <a:srgbClr val="E4E4E4"/>
                </a:solidFill>
                <a:latin typeface="Tahoma"/>
                <a:cs typeface="Tahoma"/>
              </a:rPr>
              <a:t>r</a:t>
            </a:r>
            <a:r>
              <a:rPr sz="2500" spc="200" dirty="0">
                <a:solidFill>
                  <a:srgbClr val="E4E4E4"/>
                </a:solidFill>
                <a:latin typeface="Tahoma"/>
                <a:cs typeface="Tahoma"/>
              </a:rPr>
              <a:t>o</a:t>
            </a:r>
            <a:r>
              <a:rPr sz="2500" spc="175" dirty="0">
                <a:solidFill>
                  <a:srgbClr val="E4E4E4"/>
                </a:solidFill>
                <a:latin typeface="Tahoma"/>
                <a:cs typeface="Tahoma"/>
              </a:rPr>
              <a:t>t</a:t>
            </a:r>
            <a:r>
              <a:rPr sz="2500" spc="110" dirty="0">
                <a:solidFill>
                  <a:srgbClr val="E4E4E4"/>
                </a:solidFill>
                <a:latin typeface="Tahoma"/>
                <a:cs typeface="Tahoma"/>
              </a:rPr>
              <a:t>e  </a:t>
            </a:r>
            <a:r>
              <a:rPr sz="2500" spc="210" dirty="0">
                <a:solidFill>
                  <a:srgbClr val="E4E4E4"/>
                </a:solidFill>
                <a:latin typeface="Tahoma"/>
                <a:cs typeface="Tahoma"/>
              </a:rPr>
              <a:t>Adithya</a:t>
            </a:r>
            <a:r>
              <a:rPr sz="2500" spc="-150" dirty="0">
                <a:solidFill>
                  <a:srgbClr val="E4E4E4"/>
                </a:solidFill>
                <a:latin typeface="Tahoma"/>
                <a:cs typeface="Tahoma"/>
              </a:rPr>
              <a:t> </a:t>
            </a:r>
            <a:r>
              <a:rPr sz="2500" spc="190" dirty="0">
                <a:solidFill>
                  <a:srgbClr val="E4E4E4"/>
                </a:solidFill>
                <a:latin typeface="Tahoma"/>
                <a:cs typeface="Tahoma"/>
              </a:rPr>
              <a:t>Holla</a:t>
            </a:r>
            <a:r>
              <a:rPr sz="2500" spc="-150" dirty="0">
                <a:solidFill>
                  <a:srgbClr val="E4E4E4"/>
                </a:solidFill>
                <a:latin typeface="Tahoma"/>
                <a:cs typeface="Tahoma"/>
              </a:rPr>
              <a:t> </a:t>
            </a:r>
            <a:r>
              <a:rPr sz="2500" spc="240" dirty="0">
                <a:solidFill>
                  <a:srgbClr val="E4E4E4"/>
                </a:solidFill>
                <a:latin typeface="Tahoma"/>
                <a:cs typeface="Tahoma"/>
              </a:rPr>
              <a:t>k</a:t>
            </a:r>
            <a:endParaRPr sz="25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4457700"/>
            <a:ext cx="6248400" cy="1367041"/>
          </a:xfrm>
          <a:prstGeom prst="rect">
            <a:avLst/>
          </a:prstGeom>
        </p:spPr>
        <p:txBody>
          <a:bodyPr vert="horz" wrap="square" lIns="0" tIns="12700" rIns="0" bIns="0" rtlCol="0">
            <a:spAutoFit/>
          </a:bodyPr>
          <a:lstStyle/>
          <a:p>
            <a:pPr marL="12700" algn="ctr">
              <a:lnSpc>
                <a:spcPct val="100000"/>
              </a:lnSpc>
              <a:spcBef>
                <a:spcPts val="100"/>
              </a:spcBef>
            </a:pPr>
            <a:r>
              <a:rPr lang="en-US" sz="4400" spc="310" dirty="0">
                <a:solidFill>
                  <a:srgbClr val="E4E4E4"/>
                </a:solidFill>
                <a:latin typeface="Tahoma"/>
                <a:cs typeface="Tahoma"/>
              </a:rPr>
              <a:t>SYSTEM</a:t>
            </a:r>
            <a:r>
              <a:rPr lang="en-US" sz="4400" spc="-295" dirty="0">
                <a:solidFill>
                  <a:srgbClr val="E4E4E4"/>
                </a:solidFill>
                <a:latin typeface="Tahoma"/>
                <a:cs typeface="Tahoma"/>
              </a:rPr>
              <a:t> </a:t>
            </a:r>
            <a:r>
              <a:rPr lang="en-US" sz="4400" spc="280" dirty="0">
                <a:solidFill>
                  <a:srgbClr val="E4E4E4"/>
                </a:solidFill>
                <a:latin typeface="Tahoma"/>
                <a:cs typeface="Tahoma"/>
              </a:rPr>
              <a:t>IMPLEMENTATION</a:t>
            </a:r>
            <a:endParaRPr sz="4400" dirty="0">
              <a:latin typeface="Tahoma"/>
              <a:cs typeface="Tahoma"/>
            </a:endParaRPr>
          </a:p>
        </p:txBody>
      </p:sp>
      <p:pic>
        <p:nvPicPr>
          <p:cNvPr id="4" name="Picture 3"/>
          <p:cNvPicPr>
            <a:picLocks noChangeAspect="1"/>
          </p:cNvPicPr>
          <p:nvPr/>
        </p:nvPicPr>
        <p:blipFill>
          <a:blip r:embed="rId2"/>
          <a:stretch>
            <a:fillRect/>
          </a:stretch>
        </p:blipFill>
        <p:spPr>
          <a:xfrm>
            <a:off x="9601200" y="1028700"/>
            <a:ext cx="3352800" cy="9144000"/>
          </a:xfrm>
          <a:prstGeom prst="rect">
            <a:avLst/>
          </a:prstGeom>
        </p:spPr>
      </p:pic>
      <p:sp>
        <p:nvSpPr>
          <p:cNvPr id="6" name="Rectangle 5"/>
          <p:cNvSpPr/>
          <p:nvPr/>
        </p:nvSpPr>
        <p:spPr>
          <a:xfrm>
            <a:off x="8534400" y="266700"/>
            <a:ext cx="7277544"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Working Of Emotion Prediction</a:t>
            </a:r>
          </a:p>
        </p:txBody>
      </p:sp>
    </p:spTree>
    <p:extLst>
      <p:ext uri="{BB962C8B-B14F-4D97-AF65-F5344CB8AC3E}">
        <p14:creationId xmlns:p14="http://schemas.microsoft.com/office/powerpoint/2010/main" val="15330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5393055" cy="10271125"/>
          </a:xfrm>
          <a:custGeom>
            <a:avLst/>
            <a:gdLst/>
            <a:ahLst/>
            <a:cxnLst/>
            <a:rect l="l" t="t" r="r" b="b"/>
            <a:pathLst>
              <a:path w="5393055" h="10271125">
                <a:moveTo>
                  <a:pt x="0" y="0"/>
                </a:moveTo>
                <a:lnTo>
                  <a:pt x="5392429" y="0"/>
                </a:lnTo>
                <a:lnTo>
                  <a:pt x="5392429" y="10270926"/>
                </a:lnTo>
                <a:lnTo>
                  <a:pt x="0" y="10270926"/>
                </a:lnTo>
                <a:lnTo>
                  <a:pt x="0" y="0"/>
                </a:lnTo>
                <a:close/>
              </a:path>
            </a:pathLst>
          </a:custGeom>
          <a:solidFill>
            <a:srgbClr val="1B4444"/>
          </a:solidFill>
        </p:spPr>
        <p:txBody>
          <a:bodyPr wrap="square" lIns="0" tIns="0" rIns="0" bIns="0" rtlCol="0"/>
          <a:lstStyle/>
          <a:p>
            <a:endParaRPr/>
          </a:p>
        </p:txBody>
      </p:sp>
      <p:sp>
        <p:nvSpPr>
          <p:cNvPr id="3" name="object 3"/>
          <p:cNvSpPr/>
          <p:nvPr/>
        </p:nvSpPr>
        <p:spPr>
          <a:xfrm>
            <a:off x="14925059" y="9236396"/>
            <a:ext cx="3362960" cy="1050925"/>
          </a:xfrm>
          <a:custGeom>
            <a:avLst/>
            <a:gdLst/>
            <a:ahLst/>
            <a:cxnLst/>
            <a:rect l="l" t="t" r="r" b="b"/>
            <a:pathLst>
              <a:path w="3362959" h="1050925">
                <a:moveTo>
                  <a:pt x="3362937" y="1050602"/>
                </a:moveTo>
                <a:lnTo>
                  <a:pt x="0" y="1050602"/>
                </a:lnTo>
                <a:lnTo>
                  <a:pt x="606290" y="0"/>
                </a:lnTo>
                <a:lnTo>
                  <a:pt x="3362937" y="0"/>
                </a:lnTo>
                <a:lnTo>
                  <a:pt x="3362937" y="1050602"/>
                </a:lnTo>
                <a:close/>
              </a:path>
            </a:pathLst>
          </a:custGeom>
          <a:solidFill>
            <a:srgbClr val="FDA615"/>
          </a:solidFill>
        </p:spPr>
        <p:txBody>
          <a:bodyPr wrap="square" lIns="0" tIns="0" rIns="0" bIns="0" rtlCol="0"/>
          <a:lstStyle/>
          <a:p>
            <a:endParaRPr/>
          </a:p>
        </p:txBody>
      </p:sp>
      <p:sp>
        <p:nvSpPr>
          <p:cNvPr id="4" name="object 4"/>
          <p:cNvSpPr txBox="1"/>
          <p:nvPr/>
        </p:nvSpPr>
        <p:spPr>
          <a:xfrm>
            <a:off x="27237" y="3599175"/>
            <a:ext cx="5149215" cy="1549400"/>
          </a:xfrm>
          <a:prstGeom prst="rect">
            <a:avLst/>
          </a:prstGeom>
        </p:spPr>
        <p:txBody>
          <a:bodyPr vert="horz" wrap="square" lIns="0" tIns="12065" rIns="0" bIns="0" rtlCol="0">
            <a:spAutoFit/>
          </a:bodyPr>
          <a:lstStyle/>
          <a:p>
            <a:pPr marL="12700" marR="5080">
              <a:lnSpc>
                <a:spcPct val="116300"/>
              </a:lnSpc>
              <a:spcBef>
                <a:spcPts val="95"/>
              </a:spcBef>
            </a:pPr>
            <a:r>
              <a:rPr sz="4300" spc="330" dirty="0">
                <a:solidFill>
                  <a:srgbClr val="E4E4E4"/>
                </a:solidFill>
                <a:latin typeface="Tahoma"/>
                <a:cs typeface="Tahoma"/>
              </a:rPr>
              <a:t>CONCLUSION</a:t>
            </a:r>
            <a:r>
              <a:rPr sz="4300" spc="-290" dirty="0">
                <a:solidFill>
                  <a:srgbClr val="E4E4E4"/>
                </a:solidFill>
                <a:latin typeface="Tahoma"/>
                <a:cs typeface="Tahoma"/>
              </a:rPr>
              <a:t> </a:t>
            </a:r>
            <a:r>
              <a:rPr sz="4300" spc="509" dirty="0">
                <a:solidFill>
                  <a:srgbClr val="E4E4E4"/>
                </a:solidFill>
                <a:latin typeface="Tahoma"/>
                <a:cs typeface="Tahoma"/>
              </a:rPr>
              <a:t>AND </a:t>
            </a:r>
            <a:r>
              <a:rPr sz="4300" spc="-1330" dirty="0">
                <a:solidFill>
                  <a:srgbClr val="E4E4E4"/>
                </a:solidFill>
                <a:latin typeface="Tahoma"/>
                <a:cs typeface="Tahoma"/>
              </a:rPr>
              <a:t> </a:t>
            </a:r>
            <a:r>
              <a:rPr sz="4300" spc="325" dirty="0">
                <a:solidFill>
                  <a:srgbClr val="E4E4E4"/>
                </a:solidFill>
                <a:latin typeface="Tahoma"/>
                <a:cs typeface="Tahoma"/>
              </a:rPr>
              <a:t>FUTURE</a:t>
            </a:r>
            <a:r>
              <a:rPr sz="4300" spc="-250" dirty="0">
                <a:solidFill>
                  <a:srgbClr val="E4E4E4"/>
                </a:solidFill>
                <a:latin typeface="Tahoma"/>
                <a:cs typeface="Tahoma"/>
              </a:rPr>
              <a:t> </a:t>
            </a:r>
            <a:r>
              <a:rPr sz="4300" spc="500" dirty="0">
                <a:solidFill>
                  <a:srgbClr val="E4E4E4"/>
                </a:solidFill>
                <a:latin typeface="Tahoma"/>
                <a:cs typeface="Tahoma"/>
              </a:rPr>
              <a:t>WORK</a:t>
            </a:r>
            <a:endParaRPr sz="4300">
              <a:latin typeface="Tahoma"/>
              <a:cs typeface="Tahoma"/>
            </a:endParaRPr>
          </a:p>
        </p:txBody>
      </p:sp>
      <p:sp>
        <p:nvSpPr>
          <p:cNvPr id="5" name="object 5"/>
          <p:cNvSpPr txBox="1"/>
          <p:nvPr/>
        </p:nvSpPr>
        <p:spPr>
          <a:xfrm>
            <a:off x="12478974" y="1688209"/>
            <a:ext cx="106680"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Tahoma"/>
                <a:cs typeface="Tahoma"/>
              </a:rPr>
              <a:t>T</a:t>
            </a:r>
            <a:endParaRPr sz="1100">
              <a:latin typeface="Tahoma"/>
              <a:cs typeface="Tahoma"/>
            </a:endParaRPr>
          </a:p>
        </p:txBody>
      </p:sp>
      <p:sp>
        <p:nvSpPr>
          <p:cNvPr id="6" name="object 6"/>
          <p:cNvSpPr txBox="1">
            <a:spLocks noGrp="1"/>
          </p:cNvSpPr>
          <p:nvPr>
            <p:ph type="title"/>
          </p:nvPr>
        </p:nvSpPr>
        <p:spPr>
          <a:xfrm>
            <a:off x="5579436" y="2672300"/>
            <a:ext cx="12403455" cy="4629472"/>
          </a:xfrm>
          <a:prstGeom prst="rect">
            <a:avLst/>
          </a:prstGeom>
        </p:spPr>
        <p:txBody>
          <a:bodyPr vert="horz" wrap="square" lIns="0" tIns="12700" rIns="0" bIns="0" rtlCol="0">
            <a:spAutoFit/>
          </a:bodyPr>
          <a:lstStyle/>
          <a:p>
            <a:pPr marL="12700" algn="l">
              <a:lnSpc>
                <a:spcPct val="150000"/>
              </a:lnSpc>
              <a:spcBef>
                <a:spcPts val="100"/>
              </a:spcBef>
            </a:pPr>
            <a:r>
              <a:rPr sz="2000" spc="114" dirty="0">
                <a:solidFill>
                  <a:schemeClr val="tx1"/>
                </a:solidFill>
                <a:latin typeface="Arial" panose="020B0604020202020204" pitchFamily="34" charset="0"/>
                <a:cs typeface="Arial" panose="020B0604020202020204" pitchFamily="34" charset="0"/>
              </a:rPr>
              <a:t>The</a:t>
            </a:r>
            <a:r>
              <a:rPr sz="2000" spc="65" dirty="0">
                <a:solidFill>
                  <a:schemeClr val="tx1"/>
                </a:solidFill>
                <a:latin typeface="Arial" panose="020B0604020202020204" pitchFamily="34" charset="0"/>
                <a:cs typeface="Arial" panose="020B0604020202020204" pitchFamily="34" charset="0"/>
              </a:rPr>
              <a:t> </a:t>
            </a:r>
            <a:r>
              <a:rPr sz="2000" spc="175" dirty="0">
                <a:solidFill>
                  <a:schemeClr val="tx1"/>
                </a:solidFill>
                <a:latin typeface="Arial" panose="020B0604020202020204" pitchFamily="34" charset="0"/>
                <a:cs typeface="Arial" panose="020B0604020202020204" pitchFamily="34" charset="0"/>
              </a:rPr>
              <a:t>proposed</a:t>
            </a:r>
            <a:r>
              <a:rPr sz="2000" spc="65" dirty="0">
                <a:solidFill>
                  <a:schemeClr val="tx1"/>
                </a:solidFill>
                <a:latin typeface="Arial" panose="020B0604020202020204" pitchFamily="34" charset="0"/>
                <a:cs typeface="Arial" panose="020B0604020202020204" pitchFamily="34" charset="0"/>
              </a:rPr>
              <a:t> </a:t>
            </a:r>
            <a:r>
              <a:rPr sz="2000" spc="175" dirty="0">
                <a:solidFill>
                  <a:schemeClr val="tx1"/>
                </a:solidFill>
                <a:latin typeface="Arial" panose="020B0604020202020204" pitchFamily="34" charset="0"/>
                <a:cs typeface="Arial" panose="020B0604020202020204" pitchFamily="34" charset="0"/>
              </a:rPr>
              <a:t>framework</a:t>
            </a:r>
            <a:r>
              <a:rPr sz="2000" spc="65" dirty="0">
                <a:solidFill>
                  <a:schemeClr val="tx1"/>
                </a:solidFill>
                <a:latin typeface="Arial" panose="020B0604020202020204" pitchFamily="34" charset="0"/>
                <a:cs typeface="Arial" panose="020B0604020202020204" pitchFamily="34" charset="0"/>
              </a:rPr>
              <a:t> </a:t>
            </a:r>
            <a:r>
              <a:rPr sz="2000" spc="85" dirty="0">
                <a:solidFill>
                  <a:schemeClr val="tx1"/>
                </a:solidFill>
                <a:latin typeface="Arial" panose="020B0604020202020204" pitchFamily="34" charset="0"/>
                <a:cs typeface="Arial" panose="020B0604020202020204" pitchFamily="34" charset="0"/>
              </a:rPr>
              <a:t>is</a:t>
            </a:r>
            <a:r>
              <a:rPr sz="2000" spc="70" dirty="0">
                <a:solidFill>
                  <a:schemeClr val="tx1"/>
                </a:solidFill>
                <a:latin typeface="Arial" panose="020B0604020202020204" pitchFamily="34" charset="0"/>
                <a:cs typeface="Arial" panose="020B0604020202020204" pitchFamily="34" charset="0"/>
              </a:rPr>
              <a:t> </a:t>
            </a:r>
            <a:r>
              <a:rPr sz="2000" spc="185" dirty="0">
                <a:solidFill>
                  <a:schemeClr val="tx1"/>
                </a:solidFill>
                <a:latin typeface="Arial" panose="020B0604020202020204" pitchFamily="34" charset="0"/>
                <a:cs typeface="Arial" panose="020B0604020202020204" pitchFamily="34" charset="0"/>
              </a:rPr>
              <a:t>capable</a:t>
            </a:r>
            <a:r>
              <a:rPr sz="2000" spc="65" dirty="0">
                <a:solidFill>
                  <a:schemeClr val="tx1"/>
                </a:solidFill>
                <a:latin typeface="Arial" panose="020B0604020202020204" pitchFamily="34" charset="0"/>
                <a:cs typeface="Arial" panose="020B0604020202020204" pitchFamily="34" charset="0"/>
              </a:rPr>
              <a:t> </a:t>
            </a:r>
            <a:r>
              <a:rPr sz="2000" spc="110" dirty="0">
                <a:solidFill>
                  <a:schemeClr val="tx1"/>
                </a:solidFill>
                <a:latin typeface="Arial" panose="020B0604020202020204" pitchFamily="34" charset="0"/>
                <a:cs typeface="Arial" panose="020B0604020202020204" pitchFamily="34" charset="0"/>
              </a:rPr>
              <a:t>of</a:t>
            </a:r>
            <a:r>
              <a:rPr sz="2000" spc="65" dirty="0">
                <a:solidFill>
                  <a:schemeClr val="tx1"/>
                </a:solidFill>
                <a:latin typeface="Arial" panose="020B0604020202020204" pitchFamily="34" charset="0"/>
                <a:cs typeface="Arial" panose="020B0604020202020204" pitchFamily="34" charset="0"/>
              </a:rPr>
              <a:t> </a:t>
            </a:r>
            <a:r>
              <a:rPr sz="2000" spc="200" dirty="0">
                <a:solidFill>
                  <a:schemeClr val="tx1"/>
                </a:solidFill>
                <a:latin typeface="Arial" panose="020B0604020202020204" pitchFamily="34" charset="0"/>
                <a:cs typeface="Arial" panose="020B0604020202020204" pitchFamily="34" charset="0"/>
              </a:rPr>
              <a:t>emotion</a:t>
            </a:r>
            <a:r>
              <a:rPr sz="2000" spc="65" dirty="0">
                <a:solidFill>
                  <a:schemeClr val="tx1"/>
                </a:solidFill>
                <a:latin typeface="Arial" panose="020B0604020202020204" pitchFamily="34" charset="0"/>
                <a:cs typeface="Arial" panose="020B0604020202020204" pitchFamily="34" charset="0"/>
              </a:rPr>
              <a:t> </a:t>
            </a:r>
            <a:r>
              <a:rPr sz="2000" spc="130" dirty="0">
                <a:solidFill>
                  <a:schemeClr val="tx1"/>
                </a:solidFill>
                <a:latin typeface="Arial" panose="020B0604020202020204" pitchFamily="34" charset="0"/>
                <a:cs typeface="Arial" panose="020B0604020202020204" pitchFamily="34" charset="0"/>
              </a:rPr>
              <a:t>recognition,</a:t>
            </a:r>
            <a:r>
              <a:rPr sz="2000" spc="70" dirty="0">
                <a:solidFill>
                  <a:schemeClr val="tx1"/>
                </a:solidFill>
                <a:latin typeface="Arial" panose="020B0604020202020204" pitchFamily="34" charset="0"/>
                <a:cs typeface="Arial" panose="020B0604020202020204" pitchFamily="34" charset="0"/>
              </a:rPr>
              <a:t> </a:t>
            </a:r>
            <a:r>
              <a:rPr sz="2000" spc="150" dirty="0">
                <a:solidFill>
                  <a:schemeClr val="tx1"/>
                </a:solidFill>
                <a:latin typeface="Arial" panose="020B0604020202020204" pitchFamily="34" charset="0"/>
                <a:cs typeface="Arial" panose="020B0604020202020204" pitchFamily="34" charset="0"/>
              </a:rPr>
              <a:t>age</a:t>
            </a:r>
            <a:r>
              <a:rPr sz="2000" spc="65" dirty="0">
                <a:solidFill>
                  <a:schemeClr val="tx1"/>
                </a:solidFill>
                <a:latin typeface="Arial" panose="020B0604020202020204" pitchFamily="34" charset="0"/>
                <a:cs typeface="Arial" panose="020B0604020202020204" pitchFamily="34" charset="0"/>
              </a:rPr>
              <a:t> </a:t>
            </a:r>
            <a:r>
              <a:rPr sz="2000" spc="170" dirty="0">
                <a:solidFill>
                  <a:schemeClr val="tx1"/>
                </a:solidFill>
                <a:latin typeface="Arial" panose="020B0604020202020204" pitchFamily="34" charset="0"/>
                <a:cs typeface="Arial" panose="020B0604020202020204" pitchFamily="34" charset="0"/>
              </a:rPr>
              <a:t>estimation</a:t>
            </a:r>
            <a:r>
              <a:rPr sz="2000" spc="65" dirty="0">
                <a:solidFill>
                  <a:schemeClr val="tx1"/>
                </a:solidFill>
                <a:latin typeface="Arial" panose="020B0604020202020204" pitchFamily="34" charset="0"/>
                <a:cs typeface="Arial" panose="020B0604020202020204" pitchFamily="34" charset="0"/>
              </a:rPr>
              <a:t> </a:t>
            </a:r>
            <a:r>
              <a:rPr sz="2000" spc="210" dirty="0">
                <a:solidFill>
                  <a:schemeClr val="tx1"/>
                </a:solidFill>
                <a:latin typeface="Arial" panose="020B0604020202020204" pitchFamily="34" charset="0"/>
                <a:cs typeface="Arial" panose="020B0604020202020204" pitchFamily="34" charset="0"/>
              </a:rPr>
              <a:t>and</a:t>
            </a:r>
            <a:r>
              <a:rPr sz="2000" spc="65" dirty="0">
                <a:solidFill>
                  <a:schemeClr val="tx1"/>
                </a:solidFill>
                <a:latin typeface="Arial" panose="020B0604020202020204" pitchFamily="34" charset="0"/>
                <a:cs typeface="Arial" panose="020B0604020202020204" pitchFamily="34" charset="0"/>
              </a:rPr>
              <a:t> </a:t>
            </a:r>
            <a:r>
              <a:rPr sz="2000" spc="170" dirty="0">
                <a:solidFill>
                  <a:schemeClr val="tx1"/>
                </a:solidFill>
                <a:latin typeface="Arial" panose="020B0604020202020204" pitchFamily="34" charset="0"/>
                <a:cs typeface="Arial" panose="020B0604020202020204" pitchFamily="34" charset="0"/>
              </a:rPr>
              <a:t>gender</a:t>
            </a:r>
            <a:r>
              <a:rPr lang="en-US" sz="2000" spc="170" dirty="0">
                <a:solidFill>
                  <a:schemeClr val="tx1"/>
                </a:solidFill>
                <a:latin typeface="Arial" panose="020B0604020202020204" pitchFamily="34" charset="0"/>
                <a:cs typeface="Arial" panose="020B0604020202020204" pitchFamily="34" charset="0"/>
              </a:rPr>
              <a:t> </a:t>
            </a:r>
            <a:r>
              <a:rPr lang="en-US" sz="2000" spc="165" dirty="0">
                <a:solidFill>
                  <a:schemeClr val="tx1"/>
                </a:solidFill>
                <a:latin typeface="Arial" panose="020B0604020202020204" pitchFamily="34" charset="0"/>
                <a:cs typeface="Arial" panose="020B0604020202020204" pitchFamily="34" charset="0"/>
              </a:rPr>
              <a:t>recognition</a:t>
            </a:r>
            <a:r>
              <a:rPr lang="en-US" sz="2000" spc="-130" dirty="0">
                <a:solidFill>
                  <a:schemeClr val="tx1"/>
                </a:solidFill>
                <a:latin typeface="Arial" panose="020B0604020202020204" pitchFamily="34" charset="0"/>
                <a:cs typeface="Arial" panose="020B0604020202020204" pitchFamily="34" charset="0"/>
              </a:rPr>
              <a:t> </a:t>
            </a:r>
            <a:r>
              <a:rPr lang="en-US" sz="2000" spc="160" dirty="0">
                <a:solidFill>
                  <a:schemeClr val="tx1"/>
                </a:solidFill>
                <a:latin typeface="Arial" panose="020B0604020202020204" pitchFamily="34" charset="0"/>
                <a:cs typeface="Arial" panose="020B0604020202020204" pitchFamily="34" charset="0"/>
              </a:rPr>
              <a:t>simultaneously</a:t>
            </a:r>
            <a:r>
              <a:rPr lang="en-US" sz="2000" spc="-130"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in</a:t>
            </a:r>
            <a:r>
              <a:rPr lang="en-US" sz="2000" spc="-130" dirty="0">
                <a:solidFill>
                  <a:schemeClr val="tx1"/>
                </a:solidFill>
                <a:latin typeface="Arial" panose="020B0604020202020204" pitchFamily="34" charset="0"/>
                <a:cs typeface="Arial" panose="020B0604020202020204" pitchFamily="34" charset="0"/>
              </a:rPr>
              <a:t> </a:t>
            </a:r>
            <a:r>
              <a:rPr lang="en-US" sz="2000" spc="130" dirty="0">
                <a:solidFill>
                  <a:schemeClr val="tx1"/>
                </a:solidFill>
                <a:latin typeface="Arial" panose="020B0604020202020204" pitchFamily="34" charset="0"/>
                <a:cs typeface="Arial" panose="020B0604020202020204" pitchFamily="34" charset="0"/>
              </a:rPr>
              <a:t>a</a:t>
            </a:r>
            <a:r>
              <a:rPr lang="en-US" sz="2000" spc="-130" dirty="0">
                <a:solidFill>
                  <a:schemeClr val="tx1"/>
                </a:solidFill>
                <a:latin typeface="Arial" panose="020B0604020202020204" pitchFamily="34" charset="0"/>
                <a:cs typeface="Arial" panose="020B0604020202020204" pitchFamily="34" charset="0"/>
              </a:rPr>
              <a:t> </a:t>
            </a:r>
            <a:r>
              <a:rPr lang="en-US" sz="2000" spc="95" dirty="0">
                <a:solidFill>
                  <a:schemeClr val="tx1"/>
                </a:solidFill>
                <a:latin typeface="Arial" panose="020B0604020202020204" pitchFamily="34" charset="0"/>
                <a:cs typeface="Arial" panose="020B0604020202020204" pitchFamily="34" charset="0"/>
              </a:rPr>
              <a:t>fast</a:t>
            </a:r>
            <a:r>
              <a:rPr lang="en-US" sz="2000" spc="-130" dirty="0">
                <a:solidFill>
                  <a:schemeClr val="tx1"/>
                </a:solidFill>
                <a:latin typeface="Arial" panose="020B0604020202020204" pitchFamily="34" charset="0"/>
                <a:cs typeface="Arial" panose="020B0604020202020204" pitchFamily="34" charset="0"/>
              </a:rPr>
              <a:t> </a:t>
            </a:r>
            <a:r>
              <a:rPr lang="en-US" sz="2000" spc="210" dirty="0">
                <a:solidFill>
                  <a:schemeClr val="tx1"/>
                </a:solidFill>
                <a:latin typeface="Arial" panose="020B0604020202020204" pitchFamily="34" charset="0"/>
                <a:cs typeface="Arial" panose="020B0604020202020204" pitchFamily="34" charset="0"/>
              </a:rPr>
              <a:t>and</a:t>
            </a:r>
            <a:r>
              <a:rPr lang="en-US" sz="2000" spc="-130" dirty="0">
                <a:solidFill>
                  <a:schemeClr val="tx1"/>
                </a:solidFill>
                <a:latin typeface="Arial" panose="020B0604020202020204" pitchFamily="34" charset="0"/>
                <a:cs typeface="Arial" panose="020B0604020202020204" pitchFamily="34" charset="0"/>
              </a:rPr>
              <a:t> </a:t>
            </a:r>
            <a:r>
              <a:rPr lang="en-US" sz="2000" spc="135" dirty="0">
                <a:solidFill>
                  <a:schemeClr val="tx1"/>
                </a:solidFill>
                <a:latin typeface="Arial" panose="020B0604020202020204" pitchFamily="34" charset="0"/>
                <a:cs typeface="Arial" panose="020B0604020202020204" pitchFamily="34" charset="0"/>
              </a:rPr>
              <a:t>efficient</a:t>
            </a:r>
            <a:r>
              <a:rPr lang="en-US" sz="2000" spc="-130" dirty="0">
                <a:solidFill>
                  <a:schemeClr val="tx1"/>
                </a:solidFill>
                <a:latin typeface="Arial" panose="020B0604020202020204" pitchFamily="34" charset="0"/>
                <a:cs typeface="Arial" panose="020B0604020202020204" pitchFamily="34" charset="0"/>
              </a:rPr>
              <a:t> </a:t>
            </a:r>
            <a:r>
              <a:rPr lang="en-US" sz="2000" spc="80" dirty="0">
                <a:solidFill>
                  <a:schemeClr val="tx1"/>
                </a:solidFill>
                <a:latin typeface="Arial" panose="020B0604020202020204" pitchFamily="34" charset="0"/>
                <a:cs typeface="Arial" panose="020B0604020202020204" pitchFamily="34" charset="0"/>
              </a:rPr>
              <a:t>way.</a:t>
            </a:r>
            <a:br>
              <a:rPr lang="en-US" sz="2000" spc="8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r>
            <a:br>
              <a:rPr lang="en-US" sz="2000" dirty="0">
                <a:solidFill>
                  <a:schemeClr val="tx1"/>
                </a:solidFill>
                <a:latin typeface="Arial" panose="020B0604020202020204" pitchFamily="34" charset="0"/>
                <a:cs typeface="Arial" panose="020B0604020202020204" pitchFamily="34" charset="0"/>
              </a:rPr>
            </a:br>
            <a:r>
              <a:rPr lang="en-US" sz="2000" spc="135" dirty="0">
                <a:solidFill>
                  <a:schemeClr val="tx1"/>
                </a:solidFill>
                <a:latin typeface="Arial" panose="020B0604020202020204" pitchFamily="34" charset="0"/>
                <a:cs typeface="Arial" panose="020B0604020202020204" pitchFamily="34" charset="0"/>
              </a:rPr>
              <a:t>Misclassifications</a:t>
            </a:r>
            <a:r>
              <a:rPr lang="en-US" sz="2000" spc="140" dirty="0">
                <a:solidFill>
                  <a:schemeClr val="tx1"/>
                </a:solidFill>
                <a:latin typeface="Arial" panose="020B0604020202020204" pitchFamily="34" charset="0"/>
                <a:cs typeface="Arial" panose="020B0604020202020204" pitchFamily="34" charset="0"/>
              </a:rPr>
              <a:t> </a:t>
            </a:r>
            <a:r>
              <a:rPr lang="en-US" sz="2000" spc="229" dirty="0">
                <a:solidFill>
                  <a:schemeClr val="tx1"/>
                </a:solidFill>
                <a:latin typeface="Arial" panose="020B0604020202020204" pitchFamily="34" charset="0"/>
                <a:cs typeface="Arial" panose="020B0604020202020204" pitchFamily="34" charset="0"/>
              </a:rPr>
              <a:t>might </a:t>
            </a:r>
            <a:r>
              <a:rPr lang="en-US" sz="2000" spc="175" dirty="0">
                <a:solidFill>
                  <a:schemeClr val="tx1"/>
                </a:solidFill>
                <a:latin typeface="Arial" panose="020B0604020202020204" pitchFamily="34" charset="0"/>
                <a:cs typeface="Arial" panose="020B0604020202020204" pitchFamily="34" charset="0"/>
              </a:rPr>
              <a:t>occur </a:t>
            </a:r>
            <a:r>
              <a:rPr lang="en-US" sz="2000" spc="160" dirty="0">
                <a:solidFill>
                  <a:schemeClr val="tx1"/>
                </a:solidFill>
                <a:latin typeface="Arial" panose="020B0604020202020204" pitchFamily="34" charset="0"/>
                <a:cs typeface="Arial" panose="020B0604020202020204" pitchFamily="34" charset="0"/>
              </a:rPr>
              <a:t>because </a:t>
            </a:r>
            <a:r>
              <a:rPr lang="en-US" sz="2000" spc="185" dirty="0">
                <a:solidFill>
                  <a:schemeClr val="tx1"/>
                </a:solidFill>
                <a:latin typeface="Arial" panose="020B0604020202020204" pitchFamily="34" charset="0"/>
                <a:cs typeface="Arial" panose="020B0604020202020204" pitchFamily="34" charset="0"/>
              </a:rPr>
              <a:t>people from </a:t>
            </a:r>
            <a:r>
              <a:rPr lang="en-US" sz="2000" spc="135" dirty="0">
                <a:solidFill>
                  <a:schemeClr val="tx1"/>
                </a:solidFill>
                <a:latin typeface="Arial" panose="020B0604020202020204" pitchFamily="34" charset="0"/>
                <a:cs typeface="Arial" panose="020B0604020202020204" pitchFamily="34" charset="0"/>
              </a:rPr>
              <a:t>different</a:t>
            </a:r>
            <a:r>
              <a:rPr lang="en-US" sz="2000" spc="140" dirty="0">
                <a:solidFill>
                  <a:schemeClr val="tx1"/>
                </a:solidFill>
                <a:latin typeface="Arial" panose="020B0604020202020204" pitchFamily="34" charset="0"/>
                <a:cs typeface="Arial" panose="020B0604020202020204" pitchFamily="34" charset="0"/>
              </a:rPr>
              <a:t> </a:t>
            </a:r>
            <a:r>
              <a:rPr lang="en-US" sz="2000" spc="180" dirty="0">
                <a:solidFill>
                  <a:schemeClr val="tx1"/>
                </a:solidFill>
                <a:latin typeface="Arial" panose="020B0604020202020204" pitchFamily="34" charset="0"/>
                <a:cs typeface="Arial" panose="020B0604020202020204" pitchFamily="34" charset="0"/>
              </a:rPr>
              <a:t>ethnic </a:t>
            </a:r>
            <a:r>
              <a:rPr lang="en-US" sz="2000" spc="160" dirty="0">
                <a:solidFill>
                  <a:schemeClr val="tx1"/>
                </a:solidFill>
                <a:latin typeface="Arial" panose="020B0604020202020204" pitchFamily="34" charset="0"/>
                <a:cs typeface="Arial" panose="020B0604020202020204" pitchFamily="34" charset="0"/>
              </a:rPr>
              <a:t>groups </a:t>
            </a:r>
            <a:r>
              <a:rPr lang="en-US" sz="2000" spc="135" dirty="0">
                <a:solidFill>
                  <a:schemeClr val="tx1"/>
                </a:solidFill>
                <a:latin typeface="Arial" panose="020B0604020202020204" pitchFamily="34" charset="0"/>
                <a:cs typeface="Arial" panose="020B0604020202020204" pitchFamily="34" charset="0"/>
              </a:rPr>
              <a:t>have </a:t>
            </a:r>
            <a:r>
              <a:rPr lang="en-US" sz="2000" spc="140" dirty="0">
                <a:solidFill>
                  <a:schemeClr val="tx1"/>
                </a:solidFill>
                <a:latin typeface="Arial" panose="020B0604020202020204" pitchFamily="34" charset="0"/>
                <a:cs typeface="Arial" panose="020B0604020202020204" pitchFamily="34" charset="0"/>
              </a:rPr>
              <a:t> </a:t>
            </a:r>
            <a:r>
              <a:rPr lang="en-US" sz="2000" spc="135" dirty="0">
                <a:solidFill>
                  <a:schemeClr val="tx1"/>
                </a:solidFill>
                <a:latin typeface="Arial" panose="020B0604020202020204" pitchFamily="34" charset="0"/>
                <a:cs typeface="Arial" panose="020B0604020202020204" pitchFamily="34" charset="0"/>
              </a:rPr>
              <a:t>different</a:t>
            </a:r>
            <a:r>
              <a:rPr lang="en-US" sz="2000" spc="125" dirty="0">
                <a:solidFill>
                  <a:schemeClr val="tx1"/>
                </a:solidFill>
                <a:latin typeface="Arial" panose="020B0604020202020204" pitchFamily="34" charset="0"/>
                <a:cs typeface="Arial" panose="020B0604020202020204" pitchFamily="34" charset="0"/>
              </a:rPr>
              <a:t> </a:t>
            </a:r>
            <a:r>
              <a:rPr lang="en-US" sz="2000" spc="130" dirty="0">
                <a:solidFill>
                  <a:schemeClr val="tx1"/>
                </a:solidFill>
                <a:latin typeface="Arial" panose="020B0604020202020204" pitchFamily="34" charset="0"/>
                <a:cs typeface="Arial" panose="020B0604020202020204" pitchFamily="34" charset="0"/>
              </a:rPr>
              <a:t>facial</a:t>
            </a:r>
            <a:r>
              <a:rPr lang="en-US" sz="2000" spc="135" dirty="0">
                <a:solidFill>
                  <a:schemeClr val="tx1"/>
                </a:solidFill>
                <a:latin typeface="Arial" panose="020B0604020202020204" pitchFamily="34" charset="0"/>
                <a:cs typeface="Arial" panose="020B0604020202020204" pitchFamily="34" charset="0"/>
              </a:rPr>
              <a:t> </a:t>
            </a:r>
            <a:r>
              <a:rPr lang="en-US" sz="2000" spc="110" dirty="0">
                <a:solidFill>
                  <a:schemeClr val="tx1"/>
                </a:solidFill>
                <a:latin typeface="Arial" panose="020B0604020202020204" pitchFamily="34" charset="0"/>
                <a:cs typeface="Arial" panose="020B0604020202020204" pitchFamily="34" charset="0"/>
              </a:rPr>
              <a:t>characters,</a:t>
            </a:r>
            <a:r>
              <a:rPr lang="en-US" sz="2000" spc="130" dirty="0">
                <a:solidFill>
                  <a:schemeClr val="tx1"/>
                </a:solidFill>
                <a:latin typeface="Arial" panose="020B0604020202020204" pitchFamily="34" charset="0"/>
                <a:cs typeface="Arial" panose="020B0604020202020204" pitchFamily="34" charset="0"/>
              </a:rPr>
              <a:t> </a:t>
            </a:r>
            <a:r>
              <a:rPr lang="en-US" sz="2000" spc="229" dirty="0">
                <a:solidFill>
                  <a:schemeClr val="tx1"/>
                </a:solidFill>
                <a:latin typeface="Arial" panose="020B0604020202020204" pitchFamily="34" charset="0"/>
                <a:cs typeface="Arial" panose="020B0604020202020204" pitchFamily="34" charset="0"/>
              </a:rPr>
              <a:t>which</a:t>
            </a:r>
            <a:r>
              <a:rPr lang="en-US" sz="2000" spc="130" dirty="0">
                <a:solidFill>
                  <a:schemeClr val="tx1"/>
                </a:solidFill>
                <a:latin typeface="Arial" panose="020B0604020202020204" pitchFamily="34" charset="0"/>
                <a:cs typeface="Arial" panose="020B0604020202020204" pitchFamily="34" charset="0"/>
              </a:rPr>
              <a:t> </a:t>
            </a:r>
            <a:r>
              <a:rPr lang="en-US" sz="2000" spc="229" dirty="0">
                <a:solidFill>
                  <a:schemeClr val="tx1"/>
                </a:solidFill>
                <a:latin typeface="Arial" panose="020B0604020202020204" pitchFamily="34" charset="0"/>
                <a:cs typeface="Arial" panose="020B0604020202020204" pitchFamily="34" charset="0"/>
              </a:rPr>
              <a:t>might</a:t>
            </a:r>
            <a:r>
              <a:rPr lang="en-US" sz="2000" spc="125" dirty="0">
                <a:solidFill>
                  <a:schemeClr val="tx1"/>
                </a:solidFill>
                <a:latin typeface="Arial" panose="020B0604020202020204" pitchFamily="34" charset="0"/>
                <a:cs typeface="Arial" panose="020B0604020202020204" pitchFamily="34" charset="0"/>
              </a:rPr>
              <a:t> </a:t>
            </a:r>
            <a:r>
              <a:rPr lang="en-US" sz="2000" spc="135" dirty="0">
                <a:solidFill>
                  <a:schemeClr val="tx1"/>
                </a:solidFill>
                <a:latin typeface="Arial" panose="020B0604020202020204" pitchFamily="34" charset="0"/>
                <a:cs typeface="Arial" panose="020B0604020202020204" pitchFamily="34" charset="0"/>
              </a:rPr>
              <a:t>slightly</a:t>
            </a:r>
            <a:r>
              <a:rPr lang="en-US" sz="2000" spc="130" dirty="0">
                <a:solidFill>
                  <a:schemeClr val="tx1"/>
                </a:solidFill>
                <a:latin typeface="Arial" panose="020B0604020202020204" pitchFamily="34" charset="0"/>
                <a:cs typeface="Arial" panose="020B0604020202020204" pitchFamily="34" charset="0"/>
              </a:rPr>
              <a:t> </a:t>
            </a:r>
            <a:r>
              <a:rPr lang="en-US" sz="2000" spc="125" dirty="0">
                <a:solidFill>
                  <a:schemeClr val="tx1"/>
                </a:solidFill>
                <a:latin typeface="Arial" panose="020B0604020202020204" pitchFamily="34" charset="0"/>
                <a:cs typeface="Arial" panose="020B0604020202020204" pitchFamily="34" charset="0"/>
              </a:rPr>
              <a:t>alter </a:t>
            </a:r>
            <a:r>
              <a:rPr lang="en-US" sz="2000" spc="175" dirty="0">
                <a:solidFill>
                  <a:schemeClr val="tx1"/>
                </a:solidFill>
                <a:latin typeface="Arial" panose="020B0604020202020204" pitchFamily="34" charset="0"/>
                <a:cs typeface="Arial" panose="020B0604020202020204" pitchFamily="34" charset="0"/>
              </a:rPr>
              <a:t>the</a:t>
            </a:r>
            <a:r>
              <a:rPr lang="en-US" sz="2000" spc="130" dirty="0">
                <a:solidFill>
                  <a:schemeClr val="tx1"/>
                </a:solidFill>
                <a:latin typeface="Arial" panose="020B0604020202020204" pitchFamily="34" charset="0"/>
                <a:cs typeface="Arial" panose="020B0604020202020204" pitchFamily="34" charset="0"/>
              </a:rPr>
              <a:t> </a:t>
            </a:r>
            <a:r>
              <a:rPr lang="en-US" sz="2000" spc="160" dirty="0">
                <a:solidFill>
                  <a:schemeClr val="tx1"/>
                </a:solidFill>
                <a:latin typeface="Arial" panose="020B0604020202020204" pitchFamily="34" charset="0"/>
                <a:cs typeface="Arial" panose="020B0604020202020204" pitchFamily="34" charset="0"/>
              </a:rPr>
              <a:t>actual</a:t>
            </a:r>
            <a:r>
              <a:rPr lang="en-US" sz="2000" spc="135" dirty="0">
                <a:solidFill>
                  <a:schemeClr val="tx1"/>
                </a:solidFill>
                <a:latin typeface="Arial" panose="020B0604020202020204" pitchFamily="34" charset="0"/>
                <a:cs typeface="Arial" panose="020B0604020202020204" pitchFamily="34" charset="0"/>
              </a:rPr>
              <a:t> </a:t>
            </a:r>
            <a:r>
              <a:rPr lang="en-US" sz="2000" spc="150" dirty="0">
                <a:solidFill>
                  <a:schemeClr val="tx1"/>
                </a:solidFill>
                <a:latin typeface="Arial" panose="020B0604020202020204" pitchFamily="34" charset="0"/>
                <a:cs typeface="Arial" panose="020B0604020202020204" pitchFamily="34" charset="0"/>
              </a:rPr>
              <a:t>age</a:t>
            </a:r>
            <a:r>
              <a:rPr lang="en-US" sz="2000" spc="125" dirty="0">
                <a:solidFill>
                  <a:schemeClr val="tx1"/>
                </a:solidFill>
                <a:latin typeface="Arial" panose="020B0604020202020204" pitchFamily="34" charset="0"/>
                <a:cs typeface="Arial" panose="020B0604020202020204" pitchFamily="34" charset="0"/>
              </a:rPr>
              <a:t> </a:t>
            </a:r>
            <a:r>
              <a:rPr lang="en-US" sz="2000" spc="185" dirty="0">
                <a:solidFill>
                  <a:schemeClr val="tx1"/>
                </a:solidFill>
                <a:latin typeface="Arial" panose="020B0604020202020204" pitchFamily="34" charset="0"/>
                <a:cs typeface="Arial" panose="020B0604020202020204" pitchFamily="34" charset="0"/>
              </a:rPr>
              <a:t>from</a:t>
            </a:r>
            <a:r>
              <a:rPr lang="en-US" sz="2000" spc="130"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the</a:t>
            </a:r>
            <a:r>
              <a:rPr lang="en-US" sz="2000" spc="125" dirty="0">
                <a:solidFill>
                  <a:schemeClr val="tx1"/>
                </a:solidFill>
                <a:latin typeface="Arial" panose="020B0604020202020204" pitchFamily="34" charset="0"/>
                <a:cs typeface="Arial" panose="020B0604020202020204" pitchFamily="34" charset="0"/>
              </a:rPr>
              <a:t> </a:t>
            </a:r>
            <a:r>
              <a:rPr lang="en-US" sz="2000" spc="185" dirty="0">
                <a:solidFill>
                  <a:schemeClr val="tx1"/>
                </a:solidFill>
                <a:latin typeface="Arial" panose="020B0604020202020204" pitchFamily="34" charset="0"/>
                <a:cs typeface="Arial" panose="020B0604020202020204" pitchFamily="34" charset="0"/>
              </a:rPr>
              <a:t>predicted </a:t>
            </a:r>
            <a:r>
              <a:rPr lang="en-US" sz="2000" spc="-675" dirty="0">
                <a:solidFill>
                  <a:schemeClr val="tx1"/>
                </a:solidFill>
                <a:latin typeface="Arial" panose="020B0604020202020204" pitchFamily="34" charset="0"/>
                <a:cs typeface="Arial" panose="020B0604020202020204" pitchFamily="34" charset="0"/>
              </a:rPr>
              <a:t> </a:t>
            </a:r>
            <a:r>
              <a:rPr lang="en-US" sz="2000" spc="65" dirty="0">
                <a:solidFill>
                  <a:schemeClr val="tx1"/>
                </a:solidFill>
                <a:latin typeface="Arial" panose="020B0604020202020204" pitchFamily="34" charset="0"/>
                <a:cs typeface="Arial" panose="020B0604020202020204" pitchFamily="34" charset="0"/>
              </a:rPr>
              <a:t>age.</a:t>
            </a:r>
            <a:r>
              <a:rPr lang="en-US" sz="2000" spc="275" dirty="0">
                <a:solidFill>
                  <a:schemeClr val="tx1"/>
                </a:solidFill>
                <a:latin typeface="Arial" panose="020B0604020202020204" pitchFamily="34" charset="0"/>
                <a:cs typeface="Arial" panose="020B0604020202020204" pitchFamily="34" charset="0"/>
              </a:rPr>
              <a:t> </a:t>
            </a:r>
            <a:r>
              <a:rPr lang="en-US" sz="2000" spc="114" dirty="0">
                <a:solidFill>
                  <a:schemeClr val="tx1"/>
                </a:solidFill>
                <a:latin typeface="Arial" panose="020B0604020202020204" pitchFamily="34" charset="0"/>
                <a:cs typeface="Arial" panose="020B0604020202020204" pitchFamily="34" charset="0"/>
              </a:rPr>
              <a:t>The</a:t>
            </a:r>
            <a:r>
              <a:rPr lang="en-US" sz="2000" spc="275" dirty="0">
                <a:solidFill>
                  <a:schemeClr val="tx1"/>
                </a:solidFill>
                <a:latin typeface="Arial" panose="020B0604020202020204" pitchFamily="34" charset="0"/>
                <a:cs typeface="Arial" panose="020B0604020202020204" pitchFamily="34" charset="0"/>
              </a:rPr>
              <a:t> </a:t>
            </a:r>
            <a:r>
              <a:rPr lang="en-US" sz="2000" spc="125" dirty="0">
                <a:solidFill>
                  <a:schemeClr val="tx1"/>
                </a:solidFill>
                <a:latin typeface="Arial" panose="020B0604020202020204" pitchFamily="34" charset="0"/>
                <a:cs typeface="Arial" panose="020B0604020202020204" pitchFamily="34" charset="0"/>
              </a:rPr>
              <a:t>use</a:t>
            </a:r>
            <a:r>
              <a:rPr lang="en-US" sz="2000" spc="275" dirty="0">
                <a:solidFill>
                  <a:schemeClr val="tx1"/>
                </a:solidFill>
                <a:latin typeface="Arial" panose="020B0604020202020204" pitchFamily="34" charset="0"/>
                <a:cs typeface="Arial" panose="020B0604020202020204" pitchFamily="34" charset="0"/>
              </a:rPr>
              <a:t> </a:t>
            </a:r>
            <a:r>
              <a:rPr lang="en-US" sz="2000" spc="110" dirty="0">
                <a:solidFill>
                  <a:schemeClr val="tx1"/>
                </a:solidFill>
                <a:latin typeface="Arial" panose="020B0604020202020204" pitchFamily="34" charset="0"/>
                <a:cs typeface="Arial" panose="020B0604020202020204" pitchFamily="34" charset="0"/>
              </a:rPr>
              <a:t>of</a:t>
            </a:r>
            <a:r>
              <a:rPr lang="en-US" sz="2000" spc="275" dirty="0">
                <a:solidFill>
                  <a:schemeClr val="tx1"/>
                </a:solidFill>
                <a:latin typeface="Arial" panose="020B0604020202020204" pitchFamily="34" charset="0"/>
                <a:cs typeface="Arial" panose="020B0604020202020204" pitchFamily="34" charset="0"/>
              </a:rPr>
              <a:t> </a:t>
            </a:r>
            <a:r>
              <a:rPr lang="en-US" sz="2000" spc="105" dirty="0">
                <a:solidFill>
                  <a:schemeClr val="tx1"/>
                </a:solidFill>
                <a:latin typeface="Arial" panose="020B0604020202020204" pitchFamily="34" charset="0"/>
                <a:cs typeface="Arial" panose="020B0604020202020204" pitchFamily="34" charset="0"/>
              </a:rPr>
              <a:t>glasses</a:t>
            </a:r>
            <a:r>
              <a:rPr lang="en-US" sz="2000" spc="275" dirty="0">
                <a:solidFill>
                  <a:schemeClr val="tx1"/>
                </a:solidFill>
                <a:latin typeface="Arial" panose="020B0604020202020204" pitchFamily="34" charset="0"/>
                <a:cs typeface="Arial" panose="020B0604020202020204" pitchFamily="34" charset="0"/>
              </a:rPr>
              <a:t> </a:t>
            </a:r>
            <a:r>
              <a:rPr lang="en-US" sz="2000" spc="229" dirty="0">
                <a:solidFill>
                  <a:schemeClr val="tx1"/>
                </a:solidFill>
                <a:latin typeface="Arial" panose="020B0604020202020204" pitchFamily="34" charset="0"/>
                <a:cs typeface="Arial" panose="020B0604020202020204" pitchFamily="34" charset="0"/>
              </a:rPr>
              <a:t>might</a:t>
            </a:r>
            <a:r>
              <a:rPr lang="en-US" sz="2000" spc="275" dirty="0">
                <a:solidFill>
                  <a:schemeClr val="tx1"/>
                </a:solidFill>
                <a:latin typeface="Arial" panose="020B0604020202020204" pitchFamily="34" charset="0"/>
                <a:cs typeface="Arial" panose="020B0604020202020204" pitchFamily="34" charset="0"/>
              </a:rPr>
              <a:t> </a:t>
            </a:r>
            <a:r>
              <a:rPr lang="en-US" sz="2000" spc="120" dirty="0">
                <a:solidFill>
                  <a:schemeClr val="tx1"/>
                </a:solidFill>
                <a:latin typeface="Arial" panose="020B0604020202020204" pitchFamily="34" charset="0"/>
                <a:cs typeface="Arial" panose="020B0604020202020204" pitchFamily="34" charset="0"/>
              </a:rPr>
              <a:t>affect</a:t>
            </a:r>
            <a:r>
              <a:rPr lang="en-US" sz="2000" spc="275"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the</a:t>
            </a:r>
            <a:r>
              <a:rPr lang="en-US" sz="2000" spc="275" dirty="0">
                <a:solidFill>
                  <a:schemeClr val="tx1"/>
                </a:solidFill>
                <a:latin typeface="Arial" panose="020B0604020202020204" pitchFamily="34" charset="0"/>
                <a:cs typeface="Arial" panose="020B0604020202020204" pitchFamily="34" charset="0"/>
              </a:rPr>
              <a:t> </a:t>
            </a:r>
            <a:r>
              <a:rPr lang="en-US" sz="2000" spc="200" dirty="0">
                <a:solidFill>
                  <a:schemeClr val="tx1"/>
                </a:solidFill>
                <a:latin typeface="Arial" panose="020B0604020202020204" pitchFamily="34" charset="0"/>
                <a:cs typeface="Arial" panose="020B0604020202020204" pitchFamily="34" charset="0"/>
              </a:rPr>
              <a:t>emotion</a:t>
            </a:r>
            <a:r>
              <a:rPr lang="en-US" sz="2000" spc="275" dirty="0">
                <a:solidFill>
                  <a:schemeClr val="tx1"/>
                </a:solidFill>
                <a:latin typeface="Arial" panose="020B0604020202020204" pitchFamily="34" charset="0"/>
                <a:cs typeface="Arial" panose="020B0604020202020204" pitchFamily="34" charset="0"/>
              </a:rPr>
              <a:t> </a:t>
            </a:r>
            <a:r>
              <a:rPr lang="en-US" sz="2000" spc="135" dirty="0">
                <a:solidFill>
                  <a:schemeClr val="tx1"/>
                </a:solidFill>
                <a:latin typeface="Arial" panose="020B0604020202020204" pitchFamily="34" charset="0"/>
                <a:cs typeface="Arial" panose="020B0604020202020204" pitchFamily="34" charset="0"/>
              </a:rPr>
              <a:t>classification</a:t>
            </a:r>
            <a:r>
              <a:rPr lang="en-US" sz="2000" spc="275" dirty="0">
                <a:solidFill>
                  <a:schemeClr val="tx1"/>
                </a:solidFill>
                <a:latin typeface="Arial" panose="020B0604020202020204" pitchFamily="34" charset="0"/>
                <a:cs typeface="Arial" panose="020B0604020202020204" pitchFamily="34" charset="0"/>
              </a:rPr>
              <a:t> </a:t>
            </a:r>
            <a:r>
              <a:rPr lang="en-US" sz="2000" spc="170" dirty="0">
                <a:solidFill>
                  <a:schemeClr val="tx1"/>
                </a:solidFill>
                <a:latin typeface="Arial" panose="020B0604020202020204" pitchFamily="34" charset="0"/>
                <a:cs typeface="Arial" panose="020B0604020202020204" pitchFamily="34" charset="0"/>
              </a:rPr>
              <a:t>by</a:t>
            </a:r>
            <a:r>
              <a:rPr lang="en-US" sz="2000" spc="275" dirty="0">
                <a:solidFill>
                  <a:schemeClr val="tx1"/>
                </a:solidFill>
                <a:latin typeface="Arial" panose="020B0604020202020204" pitchFamily="34" charset="0"/>
                <a:cs typeface="Arial" panose="020B0604020202020204" pitchFamily="34" charset="0"/>
              </a:rPr>
              <a:t> </a:t>
            </a:r>
            <a:r>
              <a:rPr lang="en-US" sz="2000" spc="135" dirty="0">
                <a:solidFill>
                  <a:schemeClr val="tx1"/>
                </a:solidFill>
                <a:latin typeface="Arial" panose="020B0604020202020204" pitchFamily="34" charset="0"/>
                <a:cs typeface="Arial" panose="020B0604020202020204" pitchFamily="34" charset="0"/>
              </a:rPr>
              <a:t>interfering</a:t>
            </a:r>
            <a:r>
              <a:rPr lang="en-US" sz="2000" spc="275" dirty="0">
                <a:solidFill>
                  <a:schemeClr val="tx1"/>
                </a:solidFill>
                <a:latin typeface="Arial" panose="020B0604020202020204" pitchFamily="34" charset="0"/>
                <a:cs typeface="Arial" panose="020B0604020202020204" pitchFamily="34" charset="0"/>
              </a:rPr>
              <a:t> </a:t>
            </a:r>
            <a:r>
              <a:rPr lang="en-US" sz="2000" spc="210" dirty="0">
                <a:solidFill>
                  <a:schemeClr val="tx1"/>
                </a:solidFill>
                <a:latin typeface="Arial" panose="020B0604020202020204" pitchFamily="34" charset="0"/>
                <a:cs typeface="Arial" panose="020B0604020202020204" pitchFamily="34" charset="0"/>
              </a:rPr>
              <a:t>with</a:t>
            </a:r>
            <a:r>
              <a:rPr lang="en-US" sz="2000" spc="275"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the </a:t>
            </a:r>
            <a:r>
              <a:rPr lang="en-US" sz="2000" spc="114" dirty="0">
                <a:solidFill>
                  <a:schemeClr val="tx1"/>
                </a:solidFill>
                <a:latin typeface="Arial" panose="020B0604020202020204" pitchFamily="34" charset="0"/>
                <a:cs typeface="Arial" panose="020B0604020202020204" pitchFamily="34" charset="0"/>
              </a:rPr>
              <a:t>features</a:t>
            </a:r>
            <a:r>
              <a:rPr lang="en-US" sz="2000" spc="-165" dirty="0">
                <a:solidFill>
                  <a:schemeClr val="tx1"/>
                </a:solidFill>
                <a:latin typeface="Arial" panose="020B0604020202020204" pitchFamily="34" charset="0"/>
                <a:cs typeface="Arial" panose="020B0604020202020204" pitchFamily="34" charset="0"/>
              </a:rPr>
              <a:t> </a:t>
            </a:r>
            <a:r>
              <a:rPr lang="en-US" sz="2000" spc="114" dirty="0">
                <a:solidFill>
                  <a:schemeClr val="tx1"/>
                </a:solidFill>
                <a:latin typeface="Arial" panose="020B0604020202020204" pitchFamily="34" charset="0"/>
                <a:cs typeface="Arial" panose="020B0604020202020204" pitchFamily="34" charset="0"/>
              </a:rPr>
              <a:t>learned.</a:t>
            </a:r>
            <a:br>
              <a:rPr lang="en-US" sz="2000" spc="114"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r>
            <a:br>
              <a:rPr lang="en-US" sz="2000" dirty="0">
                <a:solidFill>
                  <a:schemeClr val="tx1"/>
                </a:solidFill>
                <a:latin typeface="Arial" panose="020B0604020202020204" pitchFamily="34" charset="0"/>
                <a:cs typeface="Arial" panose="020B0604020202020204" pitchFamily="34" charset="0"/>
              </a:rPr>
            </a:br>
            <a:r>
              <a:rPr lang="en-US" sz="2000" spc="90" dirty="0">
                <a:solidFill>
                  <a:schemeClr val="tx1"/>
                </a:solidFill>
                <a:latin typeface="Arial" panose="020B0604020202020204" pitchFamily="34" charset="0"/>
                <a:cs typeface="Arial" panose="020B0604020202020204" pitchFamily="34" charset="0"/>
              </a:rPr>
              <a:t>Finally, </a:t>
            </a:r>
            <a:r>
              <a:rPr lang="en-US" sz="2000" spc="140" dirty="0">
                <a:solidFill>
                  <a:schemeClr val="tx1"/>
                </a:solidFill>
                <a:latin typeface="Arial" panose="020B0604020202020204" pitchFamily="34" charset="0"/>
                <a:cs typeface="Arial" panose="020B0604020202020204" pitchFamily="34" charset="0"/>
              </a:rPr>
              <a:t>it </a:t>
            </a:r>
            <a:r>
              <a:rPr lang="en-US" sz="2000" spc="225" dirty="0">
                <a:solidFill>
                  <a:schemeClr val="tx1"/>
                </a:solidFill>
                <a:latin typeface="Arial" panose="020B0604020202020204" pitchFamily="34" charset="0"/>
                <a:cs typeface="Arial" panose="020B0604020202020204" pitchFamily="34" charset="0"/>
              </a:rPr>
              <a:t>would </a:t>
            </a:r>
            <a:r>
              <a:rPr lang="en-US" sz="2000" spc="204" dirty="0">
                <a:solidFill>
                  <a:schemeClr val="tx1"/>
                </a:solidFill>
                <a:latin typeface="Arial" panose="020B0604020202020204" pitchFamily="34" charset="0"/>
                <a:cs typeface="Arial" panose="020B0604020202020204" pitchFamily="34" charset="0"/>
              </a:rPr>
              <a:t>be </a:t>
            </a:r>
            <a:r>
              <a:rPr lang="en-US" sz="2000" spc="140" dirty="0">
                <a:solidFill>
                  <a:schemeClr val="tx1"/>
                </a:solidFill>
                <a:latin typeface="Arial" panose="020B0604020202020204" pitchFamily="34" charset="0"/>
                <a:cs typeface="Arial" panose="020B0604020202020204" pitchFamily="34" charset="0"/>
              </a:rPr>
              <a:t>interesting </a:t>
            </a:r>
            <a:r>
              <a:rPr lang="en-US" sz="2000" spc="165" dirty="0">
                <a:solidFill>
                  <a:schemeClr val="tx1"/>
                </a:solidFill>
                <a:latin typeface="Arial" panose="020B0604020202020204" pitchFamily="34" charset="0"/>
                <a:cs typeface="Arial" panose="020B0604020202020204" pitchFamily="34" charset="0"/>
              </a:rPr>
              <a:t>to </a:t>
            </a:r>
            <a:r>
              <a:rPr lang="en-US" sz="2000" spc="229" dirty="0">
                <a:solidFill>
                  <a:schemeClr val="tx1"/>
                </a:solidFill>
                <a:latin typeface="Arial" panose="020B0604020202020204" pitchFamily="34" charset="0"/>
                <a:cs typeface="Arial" panose="020B0604020202020204" pitchFamily="34" charset="0"/>
              </a:rPr>
              <a:t>implement </a:t>
            </a:r>
            <a:r>
              <a:rPr lang="en-US" sz="2000" spc="140" dirty="0">
                <a:solidFill>
                  <a:schemeClr val="tx1"/>
                </a:solidFill>
                <a:latin typeface="Arial" panose="020B0604020202020204" pitchFamily="34" charset="0"/>
                <a:cs typeface="Arial" panose="020B0604020202020204" pitchFamily="34" charset="0"/>
              </a:rPr>
              <a:t>this </a:t>
            </a:r>
            <a:r>
              <a:rPr lang="en-US" sz="2000" spc="229" dirty="0">
                <a:solidFill>
                  <a:schemeClr val="tx1"/>
                </a:solidFill>
                <a:latin typeface="Arial" panose="020B0604020202020204" pitchFamily="34" charset="0"/>
                <a:cs typeface="Arial" panose="020B0604020202020204" pitchFamily="34" charset="0"/>
              </a:rPr>
              <a:t>model </a:t>
            </a:r>
            <a:r>
              <a:rPr lang="en-US" sz="2000" spc="200" dirty="0">
                <a:solidFill>
                  <a:schemeClr val="tx1"/>
                </a:solidFill>
                <a:latin typeface="Arial" panose="020B0604020202020204" pitchFamily="34" charset="0"/>
                <a:cs typeface="Arial" panose="020B0604020202020204" pitchFamily="34" charset="0"/>
              </a:rPr>
              <a:t>on </a:t>
            </a:r>
            <a:r>
              <a:rPr lang="en-US" sz="2000" spc="130" dirty="0">
                <a:solidFill>
                  <a:schemeClr val="tx1"/>
                </a:solidFill>
                <a:latin typeface="Arial" panose="020B0604020202020204" pitchFamily="34" charset="0"/>
                <a:cs typeface="Arial" panose="020B0604020202020204" pitchFamily="34" charset="0"/>
              </a:rPr>
              <a:t>a </a:t>
            </a:r>
            <a:r>
              <a:rPr lang="en-US" sz="2000" spc="110" dirty="0">
                <a:solidFill>
                  <a:schemeClr val="tx1"/>
                </a:solidFill>
                <a:latin typeface="Arial" panose="020B0604020202020204" pitchFamily="34" charset="0"/>
                <a:cs typeface="Arial" panose="020B0604020202020204" pitchFamily="34" charset="0"/>
              </a:rPr>
              <a:t>live </a:t>
            </a:r>
            <a:r>
              <a:rPr lang="en-US" sz="2000" spc="135" dirty="0">
                <a:solidFill>
                  <a:schemeClr val="tx1"/>
                </a:solidFill>
                <a:latin typeface="Arial" panose="020B0604020202020204" pitchFamily="34" charset="0"/>
                <a:cs typeface="Arial" panose="020B0604020202020204" pitchFamily="34" charset="0"/>
              </a:rPr>
              <a:t>business </a:t>
            </a:r>
            <a:r>
              <a:rPr lang="en-US" sz="2000" spc="70" dirty="0">
                <a:solidFill>
                  <a:schemeClr val="tx1"/>
                </a:solidFill>
                <a:latin typeface="Arial" panose="020B0604020202020204" pitchFamily="34" charset="0"/>
                <a:cs typeface="Arial" panose="020B0604020202020204" pitchFamily="34" charset="0"/>
              </a:rPr>
              <a:t>service. </a:t>
            </a:r>
            <a:r>
              <a:rPr lang="en-US" sz="2000" spc="95" dirty="0">
                <a:solidFill>
                  <a:schemeClr val="tx1"/>
                </a:solidFill>
                <a:latin typeface="Arial" panose="020B0604020202020204" pitchFamily="34" charset="0"/>
                <a:cs typeface="Arial" panose="020B0604020202020204" pitchFamily="34" charset="0"/>
              </a:rPr>
              <a:t>This </a:t>
            </a:r>
            <a:r>
              <a:rPr lang="en-US" sz="2000" spc="-675" dirty="0">
                <a:solidFill>
                  <a:schemeClr val="tx1"/>
                </a:solidFill>
                <a:latin typeface="Arial" panose="020B0604020202020204" pitchFamily="34" charset="0"/>
                <a:cs typeface="Arial" panose="020B0604020202020204" pitchFamily="34" charset="0"/>
              </a:rPr>
              <a:t> </a:t>
            </a:r>
            <a:r>
              <a:rPr lang="en-US" sz="2000" spc="145" dirty="0">
                <a:solidFill>
                  <a:schemeClr val="tx1"/>
                </a:solidFill>
                <a:latin typeface="Arial" panose="020B0604020202020204" pitchFamily="34" charset="0"/>
                <a:cs typeface="Arial" panose="020B0604020202020204" pitchFamily="34" charset="0"/>
              </a:rPr>
              <a:t>project </a:t>
            </a:r>
            <a:r>
              <a:rPr lang="en-US" sz="2000" spc="190" dirty="0">
                <a:solidFill>
                  <a:schemeClr val="tx1"/>
                </a:solidFill>
                <a:latin typeface="Arial" panose="020B0604020202020204" pitchFamily="34" charset="0"/>
                <a:cs typeface="Arial" panose="020B0604020202020204" pitchFamily="34" charset="0"/>
              </a:rPr>
              <a:t>can </a:t>
            </a:r>
            <a:r>
              <a:rPr lang="en-US" sz="2000" spc="204" dirty="0">
                <a:solidFill>
                  <a:schemeClr val="tx1"/>
                </a:solidFill>
                <a:latin typeface="Arial" panose="020B0604020202020204" pitchFamily="34" charset="0"/>
                <a:cs typeface="Arial" panose="020B0604020202020204" pitchFamily="34" charset="0"/>
              </a:rPr>
              <a:t>be </a:t>
            </a:r>
            <a:r>
              <a:rPr lang="en-US" sz="2000" spc="190" dirty="0">
                <a:solidFill>
                  <a:schemeClr val="tx1"/>
                </a:solidFill>
                <a:latin typeface="Arial" panose="020B0604020202020204" pitchFamily="34" charset="0"/>
                <a:cs typeface="Arial" panose="020B0604020202020204" pitchFamily="34" charset="0"/>
              </a:rPr>
              <a:t>applied </a:t>
            </a:r>
            <a:r>
              <a:rPr lang="en-US" sz="2000" spc="175" dirty="0">
                <a:solidFill>
                  <a:schemeClr val="tx1"/>
                </a:solidFill>
                <a:latin typeface="Arial" panose="020B0604020202020204" pitchFamily="34" charset="0"/>
                <a:cs typeface="Arial" panose="020B0604020202020204" pitchFamily="34" charset="0"/>
              </a:rPr>
              <a:t>in </a:t>
            </a:r>
            <a:r>
              <a:rPr lang="en-US" sz="2000" spc="140" dirty="0">
                <a:solidFill>
                  <a:schemeClr val="tx1"/>
                </a:solidFill>
                <a:latin typeface="Arial" panose="020B0604020202020204" pitchFamily="34" charset="0"/>
                <a:cs typeface="Arial" panose="020B0604020202020204" pitchFamily="34" charset="0"/>
              </a:rPr>
              <a:t>social </a:t>
            </a:r>
            <a:r>
              <a:rPr lang="en-US" sz="2000" spc="220" dirty="0">
                <a:solidFill>
                  <a:schemeClr val="tx1"/>
                </a:solidFill>
                <a:latin typeface="Arial" panose="020B0604020202020204" pitchFamily="34" charset="0"/>
                <a:cs typeface="Arial" panose="020B0604020202020204" pitchFamily="34" charset="0"/>
              </a:rPr>
              <a:t>media </a:t>
            </a:r>
            <a:r>
              <a:rPr lang="en-US" sz="2000" spc="165" dirty="0">
                <a:solidFill>
                  <a:schemeClr val="tx1"/>
                </a:solidFill>
                <a:latin typeface="Arial" panose="020B0604020202020204" pitchFamily="34" charset="0"/>
                <a:cs typeface="Arial" panose="020B0604020202020204" pitchFamily="34" charset="0"/>
              </a:rPr>
              <a:t>to </a:t>
            </a:r>
            <a:r>
              <a:rPr lang="en-US" sz="2000" spc="185" dirty="0">
                <a:solidFill>
                  <a:schemeClr val="tx1"/>
                </a:solidFill>
                <a:latin typeface="Arial" panose="020B0604020202020204" pitchFamily="34" charset="0"/>
                <a:cs typeface="Arial" panose="020B0604020202020204" pitchFamily="34" charset="0"/>
              </a:rPr>
              <a:t>customize </a:t>
            </a:r>
            <a:r>
              <a:rPr lang="en-US" sz="2000" spc="150" dirty="0">
                <a:solidFill>
                  <a:schemeClr val="tx1"/>
                </a:solidFill>
                <a:latin typeface="Arial" panose="020B0604020202020204" pitchFamily="34" charset="0"/>
                <a:cs typeface="Arial" panose="020B0604020202020204" pitchFamily="34" charset="0"/>
              </a:rPr>
              <a:t>advertisements </a:t>
            </a:r>
            <a:r>
              <a:rPr lang="en-US" sz="2000" spc="210" dirty="0">
                <a:solidFill>
                  <a:schemeClr val="tx1"/>
                </a:solidFill>
                <a:latin typeface="Arial" panose="020B0604020202020204" pitchFamily="34" charset="0"/>
                <a:cs typeface="Arial" panose="020B0604020202020204" pitchFamily="34" charset="0"/>
              </a:rPr>
              <a:t>and </a:t>
            </a:r>
            <a:r>
              <a:rPr lang="en-US" sz="2000" spc="135" dirty="0">
                <a:solidFill>
                  <a:schemeClr val="tx1"/>
                </a:solidFill>
                <a:latin typeface="Arial" panose="020B0604020202020204" pitchFamily="34" charset="0"/>
                <a:cs typeface="Arial" panose="020B0604020202020204" pitchFamily="34" charset="0"/>
              </a:rPr>
              <a:t>content, </a:t>
            </a:r>
            <a:r>
              <a:rPr lang="en-US" sz="2000" spc="175" dirty="0">
                <a:solidFill>
                  <a:schemeClr val="tx1"/>
                </a:solidFill>
                <a:latin typeface="Arial" panose="020B0604020202020204" pitchFamily="34" charset="0"/>
                <a:cs typeface="Arial" panose="020B0604020202020204" pitchFamily="34" charset="0"/>
              </a:rPr>
              <a:t>in </a:t>
            </a:r>
            <a:r>
              <a:rPr lang="en-US" sz="2000" spc="70" dirty="0">
                <a:solidFill>
                  <a:schemeClr val="tx1"/>
                </a:solidFill>
                <a:latin typeface="Arial" panose="020B0604020202020204" pitchFamily="34" charset="0"/>
                <a:cs typeface="Arial" panose="020B0604020202020204" pitchFamily="34" charset="0"/>
              </a:rPr>
              <a:t>e- </a:t>
            </a:r>
            <a:r>
              <a:rPr lang="en-US" sz="2000" spc="-675" dirty="0">
                <a:solidFill>
                  <a:schemeClr val="tx1"/>
                </a:solidFill>
                <a:latin typeface="Arial" panose="020B0604020202020204" pitchFamily="34" charset="0"/>
                <a:cs typeface="Arial" panose="020B0604020202020204" pitchFamily="34" charset="0"/>
              </a:rPr>
              <a:t> </a:t>
            </a:r>
            <a:r>
              <a:rPr lang="en-US" sz="2000" spc="225" dirty="0">
                <a:solidFill>
                  <a:schemeClr val="tx1"/>
                </a:solidFill>
                <a:latin typeface="Arial" panose="020B0604020202020204" pitchFamily="34" charset="0"/>
                <a:cs typeface="Arial" panose="020B0604020202020204" pitchFamily="34" charset="0"/>
              </a:rPr>
              <a:t>commerce</a:t>
            </a:r>
            <a:r>
              <a:rPr lang="en-US" sz="2000" spc="-30" dirty="0">
                <a:solidFill>
                  <a:schemeClr val="tx1"/>
                </a:solidFill>
                <a:latin typeface="Arial" panose="020B0604020202020204" pitchFamily="34" charset="0"/>
                <a:cs typeface="Arial" panose="020B0604020202020204" pitchFamily="34" charset="0"/>
              </a:rPr>
              <a:t> </a:t>
            </a:r>
            <a:r>
              <a:rPr lang="en-US" sz="2000" spc="165" dirty="0">
                <a:solidFill>
                  <a:schemeClr val="tx1"/>
                </a:solidFill>
                <a:latin typeface="Arial" panose="020B0604020202020204" pitchFamily="34" charset="0"/>
                <a:cs typeface="Arial" panose="020B0604020202020204" pitchFamily="34" charset="0"/>
              </a:rPr>
              <a:t>to</a:t>
            </a:r>
            <a:r>
              <a:rPr lang="en-US" sz="2000" spc="-30" dirty="0">
                <a:solidFill>
                  <a:schemeClr val="tx1"/>
                </a:solidFill>
                <a:latin typeface="Arial" panose="020B0604020202020204" pitchFamily="34" charset="0"/>
                <a:cs typeface="Arial" panose="020B0604020202020204" pitchFamily="34" charset="0"/>
              </a:rPr>
              <a:t> </a:t>
            </a:r>
            <a:r>
              <a:rPr lang="en-US" sz="2000" spc="185" dirty="0">
                <a:solidFill>
                  <a:schemeClr val="tx1"/>
                </a:solidFill>
                <a:latin typeface="Arial" panose="020B0604020202020204" pitchFamily="34" charset="0"/>
                <a:cs typeface="Arial" panose="020B0604020202020204" pitchFamily="34" charset="0"/>
              </a:rPr>
              <a:t>customize</a:t>
            </a:r>
            <a:r>
              <a:rPr lang="en-US" sz="2000" spc="-25" dirty="0">
                <a:solidFill>
                  <a:schemeClr val="tx1"/>
                </a:solidFill>
                <a:latin typeface="Arial" panose="020B0604020202020204" pitchFamily="34" charset="0"/>
                <a:cs typeface="Arial" panose="020B0604020202020204" pitchFamily="34" charset="0"/>
              </a:rPr>
              <a:t> </a:t>
            </a:r>
            <a:r>
              <a:rPr lang="en-US" sz="2000" spc="195" dirty="0">
                <a:solidFill>
                  <a:schemeClr val="tx1"/>
                </a:solidFill>
                <a:latin typeface="Arial" panose="020B0604020202020204" pitchFamily="34" charset="0"/>
                <a:cs typeface="Arial" panose="020B0604020202020204" pitchFamily="34" charset="0"/>
              </a:rPr>
              <a:t>product</a:t>
            </a:r>
            <a:r>
              <a:rPr lang="en-US" sz="2000" spc="-30" dirty="0">
                <a:solidFill>
                  <a:schemeClr val="tx1"/>
                </a:solidFill>
                <a:latin typeface="Arial" panose="020B0604020202020204" pitchFamily="34" charset="0"/>
                <a:cs typeface="Arial" panose="020B0604020202020204" pitchFamily="34" charset="0"/>
              </a:rPr>
              <a:t> </a:t>
            </a:r>
            <a:r>
              <a:rPr lang="en-US" sz="2000" spc="140" dirty="0">
                <a:solidFill>
                  <a:schemeClr val="tx1"/>
                </a:solidFill>
                <a:latin typeface="Arial" panose="020B0604020202020204" pitchFamily="34" charset="0"/>
                <a:cs typeface="Arial" panose="020B0604020202020204" pitchFamily="34" charset="0"/>
              </a:rPr>
              <a:t>listing</a:t>
            </a:r>
            <a:r>
              <a:rPr lang="en-US" sz="2000" spc="-25" dirty="0">
                <a:solidFill>
                  <a:schemeClr val="tx1"/>
                </a:solidFill>
                <a:latin typeface="Arial" panose="020B0604020202020204" pitchFamily="34" charset="0"/>
                <a:cs typeface="Arial" panose="020B0604020202020204" pitchFamily="34" charset="0"/>
              </a:rPr>
              <a:t> </a:t>
            </a:r>
            <a:r>
              <a:rPr lang="en-US" sz="2000" spc="210" dirty="0">
                <a:solidFill>
                  <a:schemeClr val="tx1"/>
                </a:solidFill>
                <a:latin typeface="Arial" panose="020B0604020202020204" pitchFamily="34" charset="0"/>
                <a:cs typeface="Arial" panose="020B0604020202020204" pitchFamily="34" charset="0"/>
              </a:rPr>
              <a:t>and</a:t>
            </a:r>
            <a:r>
              <a:rPr lang="en-US" sz="2000" spc="-30"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in</a:t>
            </a:r>
            <a:r>
              <a:rPr lang="en-US" sz="2000" spc="-25" dirty="0">
                <a:solidFill>
                  <a:schemeClr val="tx1"/>
                </a:solidFill>
                <a:latin typeface="Arial" panose="020B0604020202020204" pitchFamily="34" charset="0"/>
                <a:cs typeface="Arial" panose="020B0604020202020204" pitchFamily="34" charset="0"/>
              </a:rPr>
              <a:t> </a:t>
            </a:r>
            <a:r>
              <a:rPr lang="en-US" sz="2000" spc="175" dirty="0">
                <a:solidFill>
                  <a:schemeClr val="tx1"/>
                </a:solidFill>
                <a:latin typeface="Arial" panose="020B0604020202020204" pitchFamily="34" charset="0"/>
                <a:cs typeface="Arial" panose="020B0604020202020204" pitchFamily="34" charset="0"/>
              </a:rPr>
              <a:t>entertainment</a:t>
            </a:r>
            <a:r>
              <a:rPr lang="en-US" sz="2000" spc="-30" dirty="0">
                <a:solidFill>
                  <a:schemeClr val="tx1"/>
                </a:solidFill>
                <a:latin typeface="Arial" panose="020B0604020202020204" pitchFamily="34" charset="0"/>
                <a:cs typeface="Arial" panose="020B0604020202020204" pitchFamily="34" charset="0"/>
              </a:rPr>
              <a:t> </a:t>
            </a:r>
            <a:r>
              <a:rPr lang="en-US" sz="2000" spc="145" dirty="0">
                <a:solidFill>
                  <a:schemeClr val="tx1"/>
                </a:solidFill>
                <a:latin typeface="Arial" panose="020B0604020202020204" pitchFamily="34" charset="0"/>
                <a:cs typeface="Arial" panose="020B0604020202020204" pitchFamily="34" charset="0"/>
              </a:rPr>
              <a:t>industry</a:t>
            </a:r>
            <a:r>
              <a:rPr lang="en-US" sz="2000" spc="-25" dirty="0">
                <a:solidFill>
                  <a:schemeClr val="tx1"/>
                </a:solidFill>
                <a:latin typeface="Arial" panose="020B0604020202020204" pitchFamily="34" charset="0"/>
                <a:cs typeface="Arial" panose="020B0604020202020204" pitchFamily="34" charset="0"/>
              </a:rPr>
              <a:t> </a:t>
            </a:r>
            <a:r>
              <a:rPr lang="en-US" sz="2000" spc="165" dirty="0">
                <a:solidFill>
                  <a:schemeClr val="tx1"/>
                </a:solidFill>
                <a:latin typeface="Arial" panose="020B0604020202020204" pitchFamily="34" charset="0"/>
                <a:cs typeface="Arial" panose="020B0604020202020204" pitchFamily="34" charset="0"/>
              </a:rPr>
              <a:t>to</a:t>
            </a:r>
            <a:r>
              <a:rPr lang="en-US" sz="2000" spc="-30" dirty="0">
                <a:solidFill>
                  <a:schemeClr val="tx1"/>
                </a:solidFill>
                <a:latin typeface="Arial" panose="020B0604020202020204" pitchFamily="34" charset="0"/>
                <a:cs typeface="Arial" panose="020B0604020202020204" pitchFamily="34" charset="0"/>
              </a:rPr>
              <a:t> </a:t>
            </a:r>
            <a:r>
              <a:rPr lang="en-US" sz="2000" spc="185" dirty="0">
                <a:solidFill>
                  <a:schemeClr val="tx1"/>
                </a:solidFill>
                <a:latin typeface="Arial" panose="020B0604020202020204" pitchFamily="34" charset="0"/>
                <a:cs typeface="Arial" panose="020B0604020202020204" pitchFamily="34" charset="0"/>
              </a:rPr>
              <a:t>customize</a:t>
            </a:r>
            <a:r>
              <a:rPr lang="en-US" sz="2000" spc="-25" dirty="0">
                <a:solidFill>
                  <a:schemeClr val="tx1"/>
                </a:solidFill>
                <a:latin typeface="Arial" panose="020B0604020202020204" pitchFamily="34" charset="0"/>
                <a:cs typeface="Arial" panose="020B0604020202020204" pitchFamily="34" charset="0"/>
              </a:rPr>
              <a:t> </a:t>
            </a:r>
            <a:r>
              <a:rPr lang="en-US" sz="2000" spc="60" dirty="0">
                <a:solidFill>
                  <a:schemeClr val="tx1"/>
                </a:solidFill>
                <a:latin typeface="Arial" panose="020B0604020202020204" pitchFamily="34" charset="0"/>
                <a:cs typeface="Arial" panose="020B0604020202020204" pitchFamily="34" charset="0"/>
              </a:rPr>
              <a:t>OTT</a:t>
            </a:r>
            <a:endParaRPr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9040" y="3309177"/>
            <a:ext cx="10391774" cy="3269163"/>
          </a:xfrm>
          <a:prstGeom prst="rect">
            <a:avLst/>
          </a:prstGeom>
        </p:spPr>
      </p:pic>
      <p:sp>
        <p:nvSpPr>
          <p:cNvPr id="3" name="object 3"/>
          <p:cNvSpPr txBox="1">
            <a:spLocks noGrp="1"/>
          </p:cNvSpPr>
          <p:nvPr>
            <p:ph type="title"/>
          </p:nvPr>
        </p:nvSpPr>
        <p:spPr>
          <a:xfrm>
            <a:off x="996441" y="4140262"/>
            <a:ext cx="3467100" cy="1016000"/>
          </a:xfrm>
          <a:prstGeom prst="rect">
            <a:avLst/>
          </a:prstGeom>
        </p:spPr>
        <p:txBody>
          <a:bodyPr vert="horz" wrap="square" lIns="0" tIns="12700" rIns="0" bIns="0" rtlCol="0">
            <a:spAutoFit/>
          </a:bodyPr>
          <a:lstStyle/>
          <a:p>
            <a:pPr marL="12700">
              <a:lnSpc>
                <a:spcPct val="100000"/>
              </a:lnSpc>
              <a:spcBef>
                <a:spcPts val="100"/>
              </a:spcBef>
            </a:pPr>
            <a:r>
              <a:rPr sz="6500" spc="660" dirty="0">
                <a:solidFill>
                  <a:srgbClr val="E4E4E4"/>
                </a:solidFill>
                <a:latin typeface="Tahoma"/>
                <a:cs typeface="Tahoma"/>
              </a:rPr>
              <a:t>O</a:t>
            </a:r>
            <a:r>
              <a:rPr sz="6500" spc="695" dirty="0">
                <a:solidFill>
                  <a:srgbClr val="E4E4E4"/>
                </a:solidFill>
                <a:latin typeface="Tahoma"/>
                <a:cs typeface="Tahoma"/>
              </a:rPr>
              <a:t>U</a:t>
            </a:r>
            <a:r>
              <a:rPr sz="6500" spc="-40" dirty="0">
                <a:solidFill>
                  <a:srgbClr val="E4E4E4"/>
                </a:solidFill>
                <a:latin typeface="Tahoma"/>
                <a:cs typeface="Tahoma"/>
              </a:rPr>
              <a:t>T</a:t>
            </a:r>
            <a:r>
              <a:rPr sz="6500" spc="785" dirty="0">
                <a:solidFill>
                  <a:srgbClr val="E4E4E4"/>
                </a:solidFill>
                <a:latin typeface="Tahoma"/>
                <a:cs typeface="Tahoma"/>
              </a:rPr>
              <a:t>P</a:t>
            </a:r>
            <a:r>
              <a:rPr sz="6500" spc="695" dirty="0">
                <a:solidFill>
                  <a:srgbClr val="E4E4E4"/>
                </a:solidFill>
                <a:latin typeface="Tahoma"/>
                <a:cs typeface="Tahoma"/>
              </a:rPr>
              <a:t>U</a:t>
            </a:r>
            <a:r>
              <a:rPr sz="6500" spc="-35" dirty="0">
                <a:solidFill>
                  <a:srgbClr val="E4E4E4"/>
                </a:solidFill>
                <a:latin typeface="Tahoma"/>
                <a:cs typeface="Tahoma"/>
              </a:rPr>
              <a:t>T</a:t>
            </a:r>
            <a:endParaRPr sz="65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6344" y="2879125"/>
            <a:ext cx="10224043" cy="4450728"/>
          </a:xfrm>
          <a:prstGeom prst="rect">
            <a:avLst/>
          </a:prstGeom>
        </p:spPr>
      </p:pic>
      <p:sp>
        <p:nvSpPr>
          <p:cNvPr id="3" name="object 3"/>
          <p:cNvSpPr txBox="1">
            <a:spLocks noGrp="1"/>
          </p:cNvSpPr>
          <p:nvPr>
            <p:ph type="title"/>
          </p:nvPr>
        </p:nvSpPr>
        <p:spPr>
          <a:xfrm>
            <a:off x="996441" y="4140265"/>
            <a:ext cx="3467100" cy="1016000"/>
          </a:xfrm>
          <a:prstGeom prst="rect">
            <a:avLst/>
          </a:prstGeom>
        </p:spPr>
        <p:txBody>
          <a:bodyPr vert="horz" wrap="square" lIns="0" tIns="12700" rIns="0" bIns="0" rtlCol="0">
            <a:spAutoFit/>
          </a:bodyPr>
          <a:lstStyle/>
          <a:p>
            <a:pPr marL="12700">
              <a:lnSpc>
                <a:spcPct val="100000"/>
              </a:lnSpc>
              <a:spcBef>
                <a:spcPts val="100"/>
              </a:spcBef>
            </a:pPr>
            <a:r>
              <a:rPr sz="6500" spc="660" dirty="0">
                <a:solidFill>
                  <a:srgbClr val="E4E4E4"/>
                </a:solidFill>
                <a:latin typeface="Tahoma"/>
                <a:cs typeface="Tahoma"/>
              </a:rPr>
              <a:t>O</a:t>
            </a:r>
            <a:r>
              <a:rPr sz="6500" spc="695" dirty="0">
                <a:solidFill>
                  <a:srgbClr val="E4E4E4"/>
                </a:solidFill>
                <a:latin typeface="Tahoma"/>
                <a:cs typeface="Tahoma"/>
              </a:rPr>
              <a:t>U</a:t>
            </a:r>
            <a:r>
              <a:rPr sz="6500" spc="-40" dirty="0">
                <a:solidFill>
                  <a:srgbClr val="E4E4E4"/>
                </a:solidFill>
                <a:latin typeface="Tahoma"/>
                <a:cs typeface="Tahoma"/>
              </a:rPr>
              <a:t>T</a:t>
            </a:r>
            <a:r>
              <a:rPr sz="6500" spc="785" dirty="0">
                <a:solidFill>
                  <a:srgbClr val="E4E4E4"/>
                </a:solidFill>
                <a:latin typeface="Tahoma"/>
                <a:cs typeface="Tahoma"/>
              </a:rPr>
              <a:t>P</a:t>
            </a:r>
            <a:r>
              <a:rPr sz="6500" spc="695" dirty="0">
                <a:solidFill>
                  <a:srgbClr val="E4E4E4"/>
                </a:solidFill>
                <a:latin typeface="Tahoma"/>
                <a:cs typeface="Tahoma"/>
              </a:rPr>
              <a:t>U</a:t>
            </a:r>
            <a:r>
              <a:rPr sz="6500" spc="-35" dirty="0">
                <a:solidFill>
                  <a:srgbClr val="E4E4E4"/>
                </a:solidFill>
                <a:latin typeface="Tahoma"/>
                <a:cs typeface="Tahoma"/>
              </a:rPr>
              <a:t>T</a:t>
            </a:r>
            <a:endParaRPr sz="65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56614" y="1266751"/>
            <a:ext cx="6496048" cy="7991474"/>
          </a:xfrm>
          <a:prstGeom prst="rect">
            <a:avLst/>
          </a:prstGeom>
        </p:spPr>
      </p:pic>
      <p:sp>
        <p:nvSpPr>
          <p:cNvPr id="3" name="object 3"/>
          <p:cNvSpPr txBox="1">
            <a:spLocks noGrp="1"/>
          </p:cNvSpPr>
          <p:nvPr>
            <p:ph type="title"/>
          </p:nvPr>
        </p:nvSpPr>
        <p:spPr>
          <a:xfrm>
            <a:off x="996441" y="4140261"/>
            <a:ext cx="3467100" cy="1016000"/>
          </a:xfrm>
          <a:prstGeom prst="rect">
            <a:avLst/>
          </a:prstGeom>
        </p:spPr>
        <p:txBody>
          <a:bodyPr vert="horz" wrap="square" lIns="0" tIns="12700" rIns="0" bIns="0" rtlCol="0">
            <a:spAutoFit/>
          </a:bodyPr>
          <a:lstStyle/>
          <a:p>
            <a:pPr marL="12700">
              <a:lnSpc>
                <a:spcPct val="100000"/>
              </a:lnSpc>
              <a:spcBef>
                <a:spcPts val="100"/>
              </a:spcBef>
            </a:pPr>
            <a:r>
              <a:rPr sz="6500" spc="660" dirty="0">
                <a:solidFill>
                  <a:srgbClr val="E4E4E4"/>
                </a:solidFill>
                <a:latin typeface="Tahoma"/>
                <a:cs typeface="Tahoma"/>
              </a:rPr>
              <a:t>O</a:t>
            </a:r>
            <a:r>
              <a:rPr sz="6500" spc="695" dirty="0">
                <a:solidFill>
                  <a:srgbClr val="E4E4E4"/>
                </a:solidFill>
                <a:latin typeface="Tahoma"/>
                <a:cs typeface="Tahoma"/>
              </a:rPr>
              <a:t>U</a:t>
            </a:r>
            <a:r>
              <a:rPr sz="6500" spc="-40" dirty="0">
                <a:solidFill>
                  <a:srgbClr val="E4E4E4"/>
                </a:solidFill>
                <a:latin typeface="Tahoma"/>
                <a:cs typeface="Tahoma"/>
              </a:rPr>
              <a:t>T</a:t>
            </a:r>
            <a:r>
              <a:rPr sz="6500" spc="785" dirty="0">
                <a:solidFill>
                  <a:srgbClr val="E4E4E4"/>
                </a:solidFill>
                <a:latin typeface="Tahoma"/>
                <a:cs typeface="Tahoma"/>
              </a:rPr>
              <a:t>P</a:t>
            </a:r>
            <a:r>
              <a:rPr sz="6500" spc="695" dirty="0">
                <a:solidFill>
                  <a:srgbClr val="E4E4E4"/>
                </a:solidFill>
                <a:latin typeface="Tahoma"/>
                <a:cs typeface="Tahoma"/>
              </a:rPr>
              <a:t>U</a:t>
            </a:r>
            <a:r>
              <a:rPr sz="6500" spc="-35" dirty="0">
                <a:solidFill>
                  <a:srgbClr val="E4E4E4"/>
                </a:solidFill>
                <a:latin typeface="Tahoma"/>
                <a:cs typeface="Tahoma"/>
              </a:rPr>
              <a:t>T</a:t>
            </a:r>
            <a:endParaRPr sz="65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11595" y="568958"/>
            <a:ext cx="8439149" cy="9190827"/>
          </a:xfrm>
          <a:prstGeom prst="rect">
            <a:avLst/>
          </a:prstGeom>
        </p:spPr>
      </p:pic>
      <p:sp>
        <p:nvSpPr>
          <p:cNvPr id="3" name="object 3"/>
          <p:cNvSpPr txBox="1">
            <a:spLocks noGrp="1"/>
          </p:cNvSpPr>
          <p:nvPr>
            <p:ph type="title"/>
          </p:nvPr>
        </p:nvSpPr>
        <p:spPr>
          <a:xfrm>
            <a:off x="996441" y="4140263"/>
            <a:ext cx="3467100" cy="1016000"/>
          </a:xfrm>
          <a:prstGeom prst="rect">
            <a:avLst/>
          </a:prstGeom>
        </p:spPr>
        <p:txBody>
          <a:bodyPr vert="horz" wrap="square" lIns="0" tIns="12700" rIns="0" bIns="0" rtlCol="0">
            <a:spAutoFit/>
          </a:bodyPr>
          <a:lstStyle/>
          <a:p>
            <a:pPr marL="12700">
              <a:lnSpc>
                <a:spcPct val="100000"/>
              </a:lnSpc>
              <a:spcBef>
                <a:spcPts val="100"/>
              </a:spcBef>
            </a:pPr>
            <a:r>
              <a:rPr sz="6500" spc="660" dirty="0">
                <a:solidFill>
                  <a:srgbClr val="E4E4E4"/>
                </a:solidFill>
                <a:latin typeface="Tahoma"/>
                <a:cs typeface="Tahoma"/>
              </a:rPr>
              <a:t>O</a:t>
            </a:r>
            <a:r>
              <a:rPr sz="6500" spc="695" dirty="0">
                <a:solidFill>
                  <a:srgbClr val="E4E4E4"/>
                </a:solidFill>
                <a:latin typeface="Tahoma"/>
                <a:cs typeface="Tahoma"/>
              </a:rPr>
              <a:t>U</a:t>
            </a:r>
            <a:r>
              <a:rPr sz="6500" spc="-40" dirty="0">
                <a:solidFill>
                  <a:srgbClr val="E4E4E4"/>
                </a:solidFill>
                <a:latin typeface="Tahoma"/>
                <a:cs typeface="Tahoma"/>
              </a:rPr>
              <a:t>T</a:t>
            </a:r>
            <a:r>
              <a:rPr sz="6500" spc="785" dirty="0">
                <a:solidFill>
                  <a:srgbClr val="E4E4E4"/>
                </a:solidFill>
                <a:latin typeface="Tahoma"/>
                <a:cs typeface="Tahoma"/>
              </a:rPr>
              <a:t>P</a:t>
            </a:r>
            <a:r>
              <a:rPr sz="6500" spc="695" dirty="0">
                <a:solidFill>
                  <a:srgbClr val="E4E4E4"/>
                </a:solidFill>
                <a:latin typeface="Tahoma"/>
                <a:cs typeface="Tahoma"/>
              </a:rPr>
              <a:t>U</a:t>
            </a:r>
            <a:r>
              <a:rPr sz="6500" spc="-35" dirty="0">
                <a:solidFill>
                  <a:srgbClr val="E4E4E4"/>
                </a:solidFill>
                <a:latin typeface="Tahoma"/>
                <a:cs typeface="Tahoma"/>
              </a:rPr>
              <a:t>T</a:t>
            </a:r>
            <a:endParaRPr sz="65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lang="en-US" dirty="0"/>
          </a:p>
          <a:p>
            <a:endParaRPr dirty="0"/>
          </a:p>
        </p:txBody>
      </p:sp>
      <p:sp>
        <p:nvSpPr>
          <p:cNvPr id="3" name="object 3"/>
          <p:cNvSpPr/>
          <p:nvPr/>
        </p:nvSpPr>
        <p:spPr>
          <a:xfrm>
            <a:off x="0" y="8457500"/>
            <a:ext cx="4723765" cy="1830070"/>
          </a:xfrm>
          <a:custGeom>
            <a:avLst/>
            <a:gdLst/>
            <a:ahLst/>
            <a:cxnLst/>
            <a:rect l="l" t="t" r="r" b="b"/>
            <a:pathLst>
              <a:path w="4723765" h="1830070">
                <a:moveTo>
                  <a:pt x="3680415" y="21550"/>
                </a:moveTo>
                <a:lnTo>
                  <a:pt x="3652441" y="21550"/>
                </a:lnTo>
                <a:lnTo>
                  <a:pt x="4695273" y="1829499"/>
                </a:lnTo>
                <a:lnTo>
                  <a:pt x="4723301" y="1829499"/>
                </a:lnTo>
                <a:lnTo>
                  <a:pt x="3680415" y="21550"/>
                </a:lnTo>
                <a:close/>
              </a:path>
              <a:path w="4723765" h="1830070">
                <a:moveTo>
                  <a:pt x="3667984" y="0"/>
                </a:moveTo>
                <a:lnTo>
                  <a:pt x="288540" y="0"/>
                </a:lnTo>
                <a:lnTo>
                  <a:pt x="277144" y="487"/>
                </a:lnTo>
                <a:lnTo>
                  <a:pt x="229913" y="3860"/>
                </a:lnTo>
                <a:lnTo>
                  <a:pt x="183054" y="8549"/>
                </a:lnTo>
                <a:lnTo>
                  <a:pt x="136585" y="14537"/>
                </a:lnTo>
                <a:lnTo>
                  <a:pt x="90525" y="21805"/>
                </a:lnTo>
                <a:lnTo>
                  <a:pt x="44891" y="30334"/>
                </a:lnTo>
                <a:lnTo>
                  <a:pt x="0" y="40042"/>
                </a:lnTo>
                <a:lnTo>
                  <a:pt x="0" y="64471"/>
                </a:lnTo>
                <a:lnTo>
                  <a:pt x="43990" y="54785"/>
                </a:lnTo>
                <a:lnTo>
                  <a:pt x="89723" y="46083"/>
                </a:lnTo>
                <a:lnTo>
                  <a:pt x="135893" y="38667"/>
                </a:lnTo>
                <a:lnTo>
                  <a:pt x="182482" y="32556"/>
                </a:lnTo>
                <a:lnTo>
                  <a:pt x="229472" y="27770"/>
                </a:lnTo>
                <a:lnTo>
                  <a:pt x="276841" y="24327"/>
                </a:lnTo>
                <a:lnTo>
                  <a:pt x="324572" y="22247"/>
                </a:lnTo>
                <a:lnTo>
                  <a:pt x="372645" y="21550"/>
                </a:lnTo>
                <a:lnTo>
                  <a:pt x="3680415" y="21550"/>
                </a:lnTo>
                <a:lnTo>
                  <a:pt x="3667984" y="0"/>
                </a:lnTo>
                <a:close/>
              </a:path>
            </a:pathLst>
          </a:custGeom>
          <a:solidFill>
            <a:srgbClr val="FDA615"/>
          </a:solidFill>
        </p:spPr>
        <p:txBody>
          <a:bodyPr wrap="square" lIns="0" tIns="0" rIns="0" bIns="0" rtlCol="0"/>
          <a:lstStyle/>
          <a:p>
            <a:endParaRPr/>
          </a:p>
        </p:txBody>
      </p:sp>
      <p:sp>
        <p:nvSpPr>
          <p:cNvPr id="4" name="object 4"/>
          <p:cNvSpPr txBox="1"/>
          <p:nvPr/>
        </p:nvSpPr>
        <p:spPr>
          <a:xfrm>
            <a:off x="9144000" y="2324100"/>
            <a:ext cx="1412875" cy="876300"/>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sz="2500" b="1" spc="-565" dirty="0">
                <a:solidFill>
                  <a:srgbClr val="1B4444"/>
                </a:solidFill>
                <a:latin typeface="Tahoma"/>
                <a:cs typeface="Tahoma"/>
              </a:rPr>
              <a:t>1</a:t>
            </a:r>
            <a:endParaRPr sz="2500">
              <a:latin typeface="Tahoma"/>
              <a:cs typeface="Tahoma"/>
            </a:endParaRPr>
          </a:p>
        </p:txBody>
      </p:sp>
      <p:sp>
        <p:nvSpPr>
          <p:cNvPr id="5" name="object 5"/>
          <p:cNvSpPr txBox="1">
            <a:spLocks noGrp="1"/>
          </p:cNvSpPr>
          <p:nvPr>
            <p:ph type="title"/>
          </p:nvPr>
        </p:nvSpPr>
        <p:spPr>
          <a:xfrm>
            <a:off x="10867694" y="2552764"/>
            <a:ext cx="3152140" cy="421640"/>
          </a:xfrm>
          <a:prstGeom prst="rect">
            <a:avLst/>
          </a:prstGeom>
        </p:spPr>
        <p:txBody>
          <a:bodyPr vert="horz" wrap="square" lIns="0" tIns="12700" rIns="0" bIns="0" rtlCol="0">
            <a:spAutoFit/>
          </a:bodyPr>
          <a:lstStyle/>
          <a:p>
            <a:pPr marL="12700">
              <a:lnSpc>
                <a:spcPct val="100000"/>
              </a:lnSpc>
              <a:spcBef>
                <a:spcPts val="100"/>
              </a:spcBef>
            </a:pPr>
            <a:r>
              <a:rPr sz="2600" spc="250" dirty="0">
                <a:solidFill>
                  <a:srgbClr val="E4E4E4"/>
                </a:solidFill>
                <a:latin typeface="Tahoma"/>
                <a:cs typeface="Tahoma"/>
              </a:rPr>
              <a:t>Problem</a:t>
            </a:r>
            <a:r>
              <a:rPr sz="2600" spc="-195" dirty="0">
                <a:solidFill>
                  <a:srgbClr val="E4E4E4"/>
                </a:solidFill>
                <a:latin typeface="Tahoma"/>
                <a:cs typeface="Tahoma"/>
              </a:rPr>
              <a:t> </a:t>
            </a:r>
            <a:r>
              <a:rPr sz="2600" spc="180" dirty="0">
                <a:solidFill>
                  <a:srgbClr val="E4E4E4"/>
                </a:solidFill>
                <a:latin typeface="Tahoma"/>
                <a:cs typeface="Tahoma"/>
              </a:rPr>
              <a:t>Definition</a:t>
            </a:r>
            <a:endParaRPr sz="2600">
              <a:latin typeface="Tahoma"/>
              <a:cs typeface="Tahoma"/>
            </a:endParaRPr>
          </a:p>
        </p:txBody>
      </p:sp>
      <p:sp>
        <p:nvSpPr>
          <p:cNvPr id="6" name="object 6"/>
          <p:cNvSpPr txBox="1"/>
          <p:nvPr/>
        </p:nvSpPr>
        <p:spPr>
          <a:xfrm>
            <a:off x="9144000" y="3333750"/>
            <a:ext cx="1412875" cy="876300"/>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sz="2500" b="1" spc="-95" dirty="0">
                <a:solidFill>
                  <a:srgbClr val="1B4444"/>
                </a:solidFill>
                <a:latin typeface="Tahoma"/>
                <a:cs typeface="Tahoma"/>
              </a:rPr>
              <a:t>2</a:t>
            </a:r>
            <a:endParaRPr sz="2500">
              <a:latin typeface="Tahoma"/>
              <a:cs typeface="Tahoma"/>
            </a:endParaRPr>
          </a:p>
        </p:txBody>
      </p:sp>
      <p:sp>
        <p:nvSpPr>
          <p:cNvPr id="7" name="object 7"/>
          <p:cNvSpPr txBox="1"/>
          <p:nvPr/>
        </p:nvSpPr>
        <p:spPr>
          <a:xfrm>
            <a:off x="10867694" y="3562414"/>
            <a:ext cx="2800350" cy="421640"/>
          </a:xfrm>
          <a:prstGeom prst="rect">
            <a:avLst/>
          </a:prstGeom>
        </p:spPr>
        <p:txBody>
          <a:bodyPr vert="horz" wrap="square" lIns="0" tIns="12700" rIns="0" bIns="0" rtlCol="0">
            <a:spAutoFit/>
          </a:bodyPr>
          <a:lstStyle/>
          <a:p>
            <a:pPr marL="12700">
              <a:lnSpc>
                <a:spcPct val="100000"/>
              </a:lnSpc>
              <a:spcBef>
                <a:spcPts val="100"/>
              </a:spcBef>
            </a:pPr>
            <a:r>
              <a:rPr sz="2600" spc="145" dirty="0">
                <a:solidFill>
                  <a:srgbClr val="E4E4E4"/>
                </a:solidFill>
                <a:latin typeface="Tahoma"/>
                <a:cs typeface="Tahoma"/>
              </a:rPr>
              <a:t>Literature</a:t>
            </a:r>
            <a:r>
              <a:rPr sz="2600" spc="-195" dirty="0">
                <a:solidFill>
                  <a:srgbClr val="E4E4E4"/>
                </a:solidFill>
                <a:latin typeface="Tahoma"/>
                <a:cs typeface="Tahoma"/>
              </a:rPr>
              <a:t> </a:t>
            </a:r>
            <a:r>
              <a:rPr sz="2600" spc="130" dirty="0">
                <a:solidFill>
                  <a:srgbClr val="E4E4E4"/>
                </a:solidFill>
                <a:latin typeface="Tahoma"/>
                <a:cs typeface="Tahoma"/>
              </a:rPr>
              <a:t>Survey</a:t>
            </a:r>
            <a:endParaRPr sz="2600">
              <a:latin typeface="Tahoma"/>
              <a:cs typeface="Tahoma"/>
            </a:endParaRPr>
          </a:p>
        </p:txBody>
      </p:sp>
      <p:sp>
        <p:nvSpPr>
          <p:cNvPr id="8" name="object 8"/>
          <p:cNvSpPr txBox="1"/>
          <p:nvPr/>
        </p:nvSpPr>
        <p:spPr>
          <a:xfrm>
            <a:off x="9144000" y="4343400"/>
            <a:ext cx="1412875" cy="876300"/>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sz="2500" b="1" spc="-200" dirty="0">
                <a:solidFill>
                  <a:srgbClr val="1B4444"/>
                </a:solidFill>
                <a:latin typeface="Tahoma"/>
                <a:cs typeface="Tahoma"/>
              </a:rPr>
              <a:t>3</a:t>
            </a:r>
            <a:endParaRPr sz="2500">
              <a:latin typeface="Tahoma"/>
              <a:cs typeface="Tahoma"/>
            </a:endParaRPr>
          </a:p>
        </p:txBody>
      </p:sp>
      <p:sp>
        <p:nvSpPr>
          <p:cNvPr id="9" name="object 9"/>
          <p:cNvSpPr txBox="1"/>
          <p:nvPr/>
        </p:nvSpPr>
        <p:spPr>
          <a:xfrm>
            <a:off x="10867694" y="4572063"/>
            <a:ext cx="3618229" cy="421640"/>
          </a:xfrm>
          <a:prstGeom prst="rect">
            <a:avLst/>
          </a:prstGeom>
        </p:spPr>
        <p:txBody>
          <a:bodyPr vert="horz" wrap="square" lIns="0" tIns="12700" rIns="0" bIns="0" rtlCol="0">
            <a:spAutoFit/>
          </a:bodyPr>
          <a:lstStyle/>
          <a:p>
            <a:pPr marL="12700">
              <a:lnSpc>
                <a:spcPct val="100000"/>
              </a:lnSpc>
              <a:spcBef>
                <a:spcPts val="100"/>
              </a:spcBef>
            </a:pPr>
            <a:r>
              <a:rPr sz="2600" spc="190" dirty="0">
                <a:solidFill>
                  <a:srgbClr val="E4E4E4"/>
                </a:solidFill>
                <a:latin typeface="Tahoma"/>
                <a:cs typeface="Tahoma"/>
              </a:rPr>
              <a:t>System</a:t>
            </a:r>
            <a:r>
              <a:rPr sz="2600" spc="-204" dirty="0">
                <a:solidFill>
                  <a:srgbClr val="E4E4E4"/>
                </a:solidFill>
                <a:latin typeface="Tahoma"/>
                <a:cs typeface="Tahoma"/>
              </a:rPr>
              <a:t> </a:t>
            </a:r>
            <a:r>
              <a:rPr sz="2600" spc="180" dirty="0">
                <a:solidFill>
                  <a:srgbClr val="E4E4E4"/>
                </a:solidFill>
                <a:latin typeface="Tahoma"/>
                <a:cs typeface="Tahoma"/>
              </a:rPr>
              <a:t>Specifications</a:t>
            </a:r>
            <a:endParaRPr sz="2600">
              <a:latin typeface="Tahoma"/>
              <a:cs typeface="Tahoma"/>
            </a:endParaRPr>
          </a:p>
        </p:txBody>
      </p:sp>
      <p:sp>
        <p:nvSpPr>
          <p:cNvPr id="10" name="object 10"/>
          <p:cNvSpPr txBox="1"/>
          <p:nvPr/>
        </p:nvSpPr>
        <p:spPr>
          <a:xfrm>
            <a:off x="9144000" y="5353050"/>
            <a:ext cx="1412875" cy="876300"/>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sz="2500" b="1" spc="-10" dirty="0">
                <a:solidFill>
                  <a:srgbClr val="1B4444"/>
                </a:solidFill>
                <a:latin typeface="Tahoma"/>
                <a:cs typeface="Tahoma"/>
              </a:rPr>
              <a:t>4</a:t>
            </a:r>
            <a:endParaRPr sz="2500" dirty="0">
              <a:latin typeface="Tahoma"/>
              <a:cs typeface="Tahoma"/>
            </a:endParaRPr>
          </a:p>
        </p:txBody>
      </p:sp>
      <p:sp>
        <p:nvSpPr>
          <p:cNvPr id="11" name="object 11"/>
          <p:cNvSpPr txBox="1"/>
          <p:nvPr/>
        </p:nvSpPr>
        <p:spPr>
          <a:xfrm>
            <a:off x="10867694" y="5581713"/>
            <a:ext cx="2448560" cy="421640"/>
          </a:xfrm>
          <a:prstGeom prst="rect">
            <a:avLst/>
          </a:prstGeom>
        </p:spPr>
        <p:txBody>
          <a:bodyPr vert="horz" wrap="square" lIns="0" tIns="12700" rIns="0" bIns="0" rtlCol="0">
            <a:spAutoFit/>
          </a:bodyPr>
          <a:lstStyle/>
          <a:p>
            <a:pPr marL="12700">
              <a:lnSpc>
                <a:spcPct val="100000"/>
              </a:lnSpc>
              <a:spcBef>
                <a:spcPts val="100"/>
              </a:spcBef>
            </a:pPr>
            <a:r>
              <a:rPr sz="2600" spc="190" dirty="0">
                <a:solidFill>
                  <a:srgbClr val="E4E4E4"/>
                </a:solidFill>
                <a:latin typeface="Tahoma"/>
                <a:cs typeface="Tahoma"/>
              </a:rPr>
              <a:t>System</a:t>
            </a:r>
            <a:r>
              <a:rPr sz="2600" spc="-195" dirty="0">
                <a:solidFill>
                  <a:srgbClr val="E4E4E4"/>
                </a:solidFill>
                <a:latin typeface="Tahoma"/>
                <a:cs typeface="Tahoma"/>
              </a:rPr>
              <a:t> </a:t>
            </a:r>
            <a:r>
              <a:rPr sz="2600" spc="180" dirty="0">
                <a:solidFill>
                  <a:srgbClr val="E4E4E4"/>
                </a:solidFill>
                <a:latin typeface="Tahoma"/>
                <a:cs typeface="Tahoma"/>
              </a:rPr>
              <a:t>Design</a:t>
            </a:r>
            <a:endParaRPr sz="2600" dirty="0">
              <a:latin typeface="Tahoma"/>
              <a:cs typeface="Tahoma"/>
            </a:endParaRPr>
          </a:p>
        </p:txBody>
      </p:sp>
      <p:sp>
        <p:nvSpPr>
          <p:cNvPr id="12" name="object 12"/>
          <p:cNvSpPr txBox="1"/>
          <p:nvPr/>
        </p:nvSpPr>
        <p:spPr>
          <a:xfrm>
            <a:off x="9182227" y="7405878"/>
            <a:ext cx="1412875" cy="631583"/>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lang="en-US" sz="2500" b="1" spc="-105" dirty="0">
                <a:solidFill>
                  <a:srgbClr val="1B4444"/>
                </a:solidFill>
                <a:latin typeface="Tahoma"/>
                <a:cs typeface="Tahoma"/>
              </a:rPr>
              <a:t>6</a:t>
            </a:r>
            <a:endParaRPr sz="2500" dirty="0">
              <a:latin typeface="Tahoma"/>
              <a:cs typeface="Tahoma"/>
            </a:endParaRPr>
          </a:p>
        </p:txBody>
      </p:sp>
      <p:sp>
        <p:nvSpPr>
          <p:cNvPr id="13" name="object 13"/>
          <p:cNvSpPr txBox="1"/>
          <p:nvPr/>
        </p:nvSpPr>
        <p:spPr>
          <a:xfrm>
            <a:off x="10867694" y="7405878"/>
            <a:ext cx="3973195" cy="421640"/>
          </a:xfrm>
          <a:prstGeom prst="rect">
            <a:avLst/>
          </a:prstGeom>
        </p:spPr>
        <p:txBody>
          <a:bodyPr vert="horz" wrap="square" lIns="0" tIns="12700" rIns="0" bIns="0" rtlCol="0">
            <a:spAutoFit/>
          </a:bodyPr>
          <a:lstStyle/>
          <a:p>
            <a:pPr marL="12700">
              <a:lnSpc>
                <a:spcPct val="100000"/>
              </a:lnSpc>
              <a:spcBef>
                <a:spcPts val="100"/>
              </a:spcBef>
            </a:pPr>
            <a:r>
              <a:rPr sz="2600" spc="180" dirty="0">
                <a:solidFill>
                  <a:srgbClr val="E4E4E4"/>
                </a:solidFill>
                <a:latin typeface="Tahoma"/>
                <a:cs typeface="Tahoma"/>
              </a:rPr>
              <a:t>Screen</a:t>
            </a:r>
            <a:r>
              <a:rPr sz="2600" spc="-165" dirty="0">
                <a:solidFill>
                  <a:srgbClr val="E4E4E4"/>
                </a:solidFill>
                <a:latin typeface="Tahoma"/>
                <a:cs typeface="Tahoma"/>
              </a:rPr>
              <a:t> </a:t>
            </a:r>
            <a:r>
              <a:rPr sz="2600" spc="160" dirty="0">
                <a:solidFill>
                  <a:srgbClr val="E4E4E4"/>
                </a:solidFill>
                <a:latin typeface="Tahoma"/>
                <a:cs typeface="Tahoma"/>
              </a:rPr>
              <a:t>Shorts</a:t>
            </a:r>
            <a:r>
              <a:rPr sz="2600" spc="-160" dirty="0">
                <a:solidFill>
                  <a:srgbClr val="E4E4E4"/>
                </a:solidFill>
                <a:latin typeface="Tahoma"/>
                <a:cs typeface="Tahoma"/>
              </a:rPr>
              <a:t> </a:t>
            </a:r>
            <a:r>
              <a:rPr sz="2600" spc="135" dirty="0">
                <a:solidFill>
                  <a:srgbClr val="E4E4E4"/>
                </a:solidFill>
                <a:latin typeface="Tahoma"/>
                <a:cs typeface="Tahoma"/>
              </a:rPr>
              <a:t>of</a:t>
            </a:r>
            <a:r>
              <a:rPr sz="2600" spc="-165" dirty="0">
                <a:solidFill>
                  <a:srgbClr val="E4E4E4"/>
                </a:solidFill>
                <a:latin typeface="Tahoma"/>
                <a:cs typeface="Tahoma"/>
              </a:rPr>
              <a:t> </a:t>
            </a:r>
            <a:r>
              <a:rPr sz="2600" spc="240" dirty="0">
                <a:solidFill>
                  <a:srgbClr val="E4E4E4"/>
                </a:solidFill>
                <a:latin typeface="Tahoma"/>
                <a:cs typeface="Tahoma"/>
              </a:rPr>
              <a:t>Output</a:t>
            </a:r>
            <a:endParaRPr sz="2600" dirty="0">
              <a:latin typeface="Tahoma"/>
              <a:cs typeface="Tahoma"/>
            </a:endParaRPr>
          </a:p>
        </p:txBody>
      </p:sp>
      <p:sp>
        <p:nvSpPr>
          <p:cNvPr id="14" name="object 14"/>
          <p:cNvSpPr txBox="1"/>
          <p:nvPr/>
        </p:nvSpPr>
        <p:spPr>
          <a:xfrm>
            <a:off x="9182226" y="8303317"/>
            <a:ext cx="1412875" cy="631583"/>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lang="en-US" sz="2500" b="1" spc="-15" dirty="0">
                <a:solidFill>
                  <a:srgbClr val="1B4444"/>
                </a:solidFill>
                <a:latin typeface="Tahoma"/>
                <a:cs typeface="Tahoma"/>
              </a:rPr>
              <a:t>7</a:t>
            </a:r>
            <a:endParaRPr sz="2500" dirty="0">
              <a:latin typeface="Tahoma"/>
              <a:cs typeface="Tahoma"/>
            </a:endParaRPr>
          </a:p>
        </p:txBody>
      </p:sp>
      <p:sp>
        <p:nvSpPr>
          <p:cNvPr id="15" name="object 15"/>
          <p:cNvSpPr txBox="1"/>
          <p:nvPr/>
        </p:nvSpPr>
        <p:spPr>
          <a:xfrm>
            <a:off x="10784711" y="8345297"/>
            <a:ext cx="4751705" cy="421640"/>
          </a:xfrm>
          <a:prstGeom prst="rect">
            <a:avLst/>
          </a:prstGeom>
        </p:spPr>
        <p:txBody>
          <a:bodyPr vert="horz" wrap="square" lIns="0" tIns="12700" rIns="0" bIns="0" rtlCol="0">
            <a:spAutoFit/>
          </a:bodyPr>
          <a:lstStyle/>
          <a:p>
            <a:pPr marL="12700">
              <a:lnSpc>
                <a:spcPct val="100000"/>
              </a:lnSpc>
              <a:spcBef>
                <a:spcPts val="100"/>
              </a:spcBef>
            </a:pPr>
            <a:r>
              <a:rPr sz="2600" spc="204" dirty="0">
                <a:solidFill>
                  <a:srgbClr val="E4E4E4"/>
                </a:solidFill>
                <a:latin typeface="Tahoma"/>
                <a:cs typeface="Tahoma"/>
              </a:rPr>
              <a:t>Conclusion</a:t>
            </a:r>
            <a:r>
              <a:rPr sz="2600" spc="-160" dirty="0">
                <a:solidFill>
                  <a:srgbClr val="E4E4E4"/>
                </a:solidFill>
                <a:latin typeface="Tahoma"/>
                <a:cs typeface="Tahoma"/>
              </a:rPr>
              <a:t> </a:t>
            </a:r>
            <a:r>
              <a:rPr sz="2600" spc="320" dirty="0">
                <a:solidFill>
                  <a:srgbClr val="E4E4E4"/>
                </a:solidFill>
                <a:latin typeface="Tahoma"/>
                <a:cs typeface="Tahoma"/>
              </a:rPr>
              <a:t>And</a:t>
            </a:r>
            <a:r>
              <a:rPr sz="2600" spc="-160" dirty="0">
                <a:solidFill>
                  <a:srgbClr val="E4E4E4"/>
                </a:solidFill>
                <a:latin typeface="Tahoma"/>
                <a:cs typeface="Tahoma"/>
              </a:rPr>
              <a:t> </a:t>
            </a:r>
            <a:r>
              <a:rPr sz="2600" spc="170" dirty="0">
                <a:solidFill>
                  <a:srgbClr val="E4E4E4"/>
                </a:solidFill>
                <a:latin typeface="Tahoma"/>
                <a:cs typeface="Tahoma"/>
              </a:rPr>
              <a:t>Future</a:t>
            </a:r>
            <a:r>
              <a:rPr sz="2600" spc="-155" dirty="0">
                <a:solidFill>
                  <a:srgbClr val="E4E4E4"/>
                </a:solidFill>
                <a:latin typeface="Tahoma"/>
                <a:cs typeface="Tahoma"/>
              </a:rPr>
              <a:t> </a:t>
            </a:r>
            <a:r>
              <a:rPr sz="2600" spc="220" dirty="0">
                <a:solidFill>
                  <a:srgbClr val="E4E4E4"/>
                </a:solidFill>
                <a:latin typeface="Tahoma"/>
                <a:cs typeface="Tahoma"/>
              </a:rPr>
              <a:t>Work</a:t>
            </a:r>
            <a:endParaRPr sz="2600" dirty="0">
              <a:latin typeface="Tahoma"/>
              <a:cs typeface="Tahoma"/>
            </a:endParaRPr>
          </a:p>
        </p:txBody>
      </p:sp>
      <p:sp>
        <p:nvSpPr>
          <p:cNvPr id="16" name="object 16"/>
          <p:cNvSpPr txBox="1"/>
          <p:nvPr/>
        </p:nvSpPr>
        <p:spPr>
          <a:xfrm>
            <a:off x="1016000" y="4611687"/>
            <a:ext cx="4376420" cy="1076960"/>
          </a:xfrm>
          <a:prstGeom prst="rect">
            <a:avLst/>
          </a:prstGeom>
        </p:spPr>
        <p:txBody>
          <a:bodyPr vert="horz" wrap="square" lIns="0" tIns="12700" rIns="0" bIns="0" rtlCol="0">
            <a:spAutoFit/>
          </a:bodyPr>
          <a:lstStyle/>
          <a:p>
            <a:pPr marL="12700">
              <a:lnSpc>
                <a:spcPct val="100000"/>
              </a:lnSpc>
              <a:spcBef>
                <a:spcPts val="100"/>
              </a:spcBef>
            </a:pPr>
            <a:r>
              <a:rPr sz="6900" b="1" spc="204" dirty="0">
                <a:solidFill>
                  <a:srgbClr val="E4E4E4"/>
                </a:solidFill>
                <a:latin typeface="Tahoma"/>
                <a:cs typeface="Tahoma"/>
              </a:rPr>
              <a:t>CO</a:t>
            </a:r>
            <a:r>
              <a:rPr sz="6900" b="1" spc="105" dirty="0">
                <a:solidFill>
                  <a:srgbClr val="E4E4E4"/>
                </a:solidFill>
                <a:latin typeface="Tahoma"/>
                <a:cs typeface="Tahoma"/>
              </a:rPr>
              <a:t>N</a:t>
            </a:r>
            <a:r>
              <a:rPr sz="6900" b="1" spc="-10" dirty="0">
                <a:solidFill>
                  <a:srgbClr val="E4E4E4"/>
                </a:solidFill>
                <a:latin typeface="Tahoma"/>
                <a:cs typeface="Tahoma"/>
              </a:rPr>
              <a:t>T</a:t>
            </a:r>
            <a:r>
              <a:rPr sz="6900" b="1" spc="405" dirty="0">
                <a:solidFill>
                  <a:srgbClr val="E4E4E4"/>
                </a:solidFill>
                <a:latin typeface="Tahoma"/>
                <a:cs typeface="Tahoma"/>
              </a:rPr>
              <a:t>E</a:t>
            </a:r>
            <a:r>
              <a:rPr sz="6900" b="1" spc="105" dirty="0">
                <a:solidFill>
                  <a:srgbClr val="E4E4E4"/>
                </a:solidFill>
                <a:latin typeface="Tahoma"/>
                <a:cs typeface="Tahoma"/>
              </a:rPr>
              <a:t>N</a:t>
            </a:r>
            <a:r>
              <a:rPr sz="6900" b="1" spc="-10" dirty="0">
                <a:solidFill>
                  <a:srgbClr val="E4E4E4"/>
                </a:solidFill>
                <a:latin typeface="Tahoma"/>
                <a:cs typeface="Tahoma"/>
              </a:rPr>
              <a:t>T</a:t>
            </a:r>
            <a:endParaRPr sz="6900">
              <a:latin typeface="Tahoma"/>
              <a:cs typeface="Tahoma"/>
            </a:endParaRPr>
          </a:p>
        </p:txBody>
      </p:sp>
      <p:sp>
        <p:nvSpPr>
          <p:cNvPr id="17" name="object 17"/>
          <p:cNvSpPr/>
          <p:nvPr/>
        </p:nvSpPr>
        <p:spPr>
          <a:xfrm>
            <a:off x="0" y="1"/>
            <a:ext cx="4452620" cy="1830705"/>
          </a:xfrm>
          <a:custGeom>
            <a:avLst/>
            <a:gdLst/>
            <a:ahLst/>
            <a:cxnLst/>
            <a:rect l="l" t="t" r="r" b="b"/>
            <a:pathLst>
              <a:path w="4452620" h="1830705">
                <a:moveTo>
                  <a:pt x="3396818" y="1830364"/>
                </a:moveTo>
                <a:lnTo>
                  <a:pt x="159662" y="1830364"/>
                </a:lnTo>
                <a:lnTo>
                  <a:pt x="84085" y="1823103"/>
                </a:lnTo>
                <a:lnTo>
                  <a:pt x="37130" y="1816598"/>
                </a:lnTo>
                <a:lnTo>
                  <a:pt x="0" y="1810297"/>
                </a:lnTo>
                <a:lnTo>
                  <a:pt x="0" y="0"/>
                </a:lnTo>
                <a:lnTo>
                  <a:pt x="4452149" y="0"/>
                </a:lnTo>
                <a:lnTo>
                  <a:pt x="3396818" y="1830364"/>
                </a:lnTo>
                <a:close/>
              </a:path>
            </a:pathLst>
          </a:custGeom>
          <a:solidFill>
            <a:srgbClr val="FDA615"/>
          </a:solidFill>
        </p:spPr>
        <p:txBody>
          <a:bodyPr wrap="square" lIns="0" tIns="0" rIns="0" bIns="0" rtlCol="0"/>
          <a:lstStyle/>
          <a:p>
            <a:endParaRPr/>
          </a:p>
        </p:txBody>
      </p:sp>
      <p:sp>
        <p:nvSpPr>
          <p:cNvPr id="19" name="object 10"/>
          <p:cNvSpPr txBox="1"/>
          <p:nvPr/>
        </p:nvSpPr>
        <p:spPr>
          <a:xfrm>
            <a:off x="9165336" y="6495206"/>
            <a:ext cx="1412875" cy="631583"/>
          </a:xfrm>
          <a:prstGeom prst="rect">
            <a:avLst/>
          </a:prstGeom>
          <a:solidFill>
            <a:srgbClr val="FDA615"/>
          </a:solidFill>
        </p:spPr>
        <p:txBody>
          <a:bodyPr vert="horz" wrap="square" lIns="0" tIns="244475" rIns="0" bIns="0" rtlCol="0">
            <a:spAutoFit/>
          </a:bodyPr>
          <a:lstStyle/>
          <a:p>
            <a:pPr algn="ctr">
              <a:lnSpc>
                <a:spcPct val="100000"/>
              </a:lnSpc>
              <a:spcBef>
                <a:spcPts val="1925"/>
              </a:spcBef>
            </a:pPr>
            <a:r>
              <a:rPr lang="en-US" sz="2500" b="1" spc="-10" dirty="0">
                <a:solidFill>
                  <a:srgbClr val="1B4444"/>
                </a:solidFill>
                <a:latin typeface="Tahoma"/>
                <a:cs typeface="Tahoma"/>
              </a:rPr>
              <a:t>5</a:t>
            </a:r>
            <a:endParaRPr sz="2500" dirty="0">
              <a:latin typeface="Tahoma"/>
              <a:cs typeface="Tahoma"/>
            </a:endParaRPr>
          </a:p>
        </p:txBody>
      </p:sp>
      <p:sp>
        <p:nvSpPr>
          <p:cNvPr id="22" name="TextBox 21"/>
          <p:cNvSpPr txBox="1"/>
          <p:nvPr/>
        </p:nvSpPr>
        <p:spPr>
          <a:xfrm>
            <a:off x="10787201" y="6471451"/>
            <a:ext cx="5058106" cy="523220"/>
          </a:xfrm>
          <a:prstGeom prst="rect">
            <a:avLst/>
          </a:prstGeom>
          <a:noFill/>
        </p:spPr>
        <p:txBody>
          <a:bodyPr wrap="square" rtlCol="0">
            <a:spAutoFit/>
          </a:bodyPr>
          <a:lstStyle/>
          <a:p>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System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6601459" cy="10271125"/>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3" name="object 3"/>
          <p:cNvSpPr txBox="1"/>
          <p:nvPr/>
        </p:nvSpPr>
        <p:spPr>
          <a:xfrm>
            <a:off x="231774" y="4508500"/>
            <a:ext cx="6137910" cy="635000"/>
          </a:xfrm>
          <a:prstGeom prst="rect">
            <a:avLst/>
          </a:prstGeom>
        </p:spPr>
        <p:txBody>
          <a:bodyPr vert="horz" wrap="square" lIns="0" tIns="12700" rIns="0" bIns="0" rtlCol="0">
            <a:spAutoFit/>
          </a:bodyPr>
          <a:lstStyle/>
          <a:p>
            <a:pPr marL="12700">
              <a:lnSpc>
                <a:spcPct val="100000"/>
              </a:lnSpc>
              <a:spcBef>
                <a:spcPts val="100"/>
              </a:spcBef>
              <a:tabLst>
                <a:tab pos="2875280" algn="l"/>
              </a:tabLst>
            </a:pPr>
            <a:r>
              <a:rPr sz="4000" spc="229" dirty="0">
                <a:solidFill>
                  <a:srgbClr val="FFFFFF"/>
                </a:solidFill>
                <a:latin typeface="Tahoma" panose="020B0604030504040204" pitchFamily="34" charset="0"/>
                <a:ea typeface="Tahoma" panose="020B0604030504040204" pitchFamily="34" charset="0"/>
                <a:cs typeface="Tahoma" panose="020B0604030504040204" pitchFamily="34" charset="0"/>
              </a:rPr>
              <a:t>PROBLEM</a:t>
            </a:r>
            <a:r>
              <a:rPr lang="en-US" sz="4000" spc="229"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4000" spc="285" dirty="0">
                <a:solidFill>
                  <a:srgbClr val="FFFFFF"/>
                </a:solidFill>
                <a:latin typeface="Tahoma" panose="020B0604030504040204" pitchFamily="34" charset="0"/>
                <a:ea typeface="Tahoma" panose="020B0604030504040204" pitchFamily="34" charset="0"/>
                <a:cs typeface="Tahoma" panose="020B0604030504040204" pitchFamily="34" charset="0"/>
              </a:rPr>
              <a:t>DEFIN</a:t>
            </a:r>
            <a:r>
              <a:rPr lang="en-US" sz="4000" spc="285" dirty="0">
                <a:solidFill>
                  <a:srgbClr val="FFFFFF"/>
                </a:solidFill>
                <a:latin typeface="Tahoma" panose="020B0604030504040204" pitchFamily="34" charset="0"/>
                <a:ea typeface="Tahoma" panose="020B0604030504040204" pitchFamily="34" charset="0"/>
                <a:cs typeface="Tahoma" panose="020B0604030504040204" pitchFamily="34" charset="0"/>
              </a:rPr>
              <a:t>I</a:t>
            </a:r>
            <a:r>
              <a:rPr sz="4000" spc="285" dirty="0">
                <a:solidFill>
                  <a:srgbClr val="FFFFFF"/>
                </a:solidFill>
                <a:latin typeface="Tahoma" panose="020B0604030504040204" pitchFamily="34" charset="0"/>
                <a:ea typeface="Tahoma" panose="020B0604030504040204" pitchFamily="34" charset="0"/>
                <a:cs typeface="Tahoma" panose="020B0604030504040204" pitchFamily="34" charset="0"/>
              </a:rPr>
              <a:t>TION</a:t>
            </a:r>
            <a:endParaRPr sz="4000" dirty="0">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7871460" y="1008058"/>
            <a:ext cx="10035540" cy="5368777"/>
          </a:xfrm>
          <a:prstGeom prst="rect">
            <a:avLst/>
          </a:prstGeom>
        </p:spPr>
        <p:txBody>
          <a:bodyPr vert="horz" wrap="square" lIns="0" tIns="12065" rIns="0" bIns="0" rtlCol="0">
            <a:spAutoFit/>
          </a:bodyPr>
          <a:lstStyle/>
          <a:p>
            <a:pPr marL="12700" marR="5080" algn="just">
              <a:lnSpc>
                <a:spcPct val="116599"/>
              </a:lnSpc>
              <a:spcBef>
                <a:spcPts val="95"/>
              </a:spcBef>
            </a:pPr>
            <a:r>
              <a:rPr sz="3000" spc="120" dirty="0">
                <a:latin typeface="Times New Roman" panose="02020603050405020304" pitchFamily="18" charset="0"/>
                <a:cs typeface="Times New Roman" panose="02020603050405020304" pitchFamily="18" charset="0"/>
              </a:rPr>
              <a:t>The </a:t>
            </a:r>
            <a:r>
              <a:rPr sz="3000" spc="130" dirty="0">
                <a:latin typeface="Times New Roman" panose="02020603050405020304" pitchFamily="18" charset="0"/>
                <a:cs typeface="Times New Roman" panose="02020603050405020304" pitchFamily="18" charset="0"/>
              </a:rPr>
              <a:t>main </a:t>
            </a:r>
            <a:r>
              <a:rPr sz="3000" spc="80" dirty="0">
                <a:latin typeface="Times New Roman" panose="02020603050405020304" pitchFamily="18" charset="0"/>
                <a:cs typeface="Times New Roman" panose="02020603050405020304" pitchFamily="18" charset="0"/>
              </a:rPr>
              <a:t>motive </a:t>
            </a:r>
            <a:r>
              <a:rPr sz="3000" spc="-25" dirty="0">
                <a:latin typeface="Times New Roman" panose="02020603050405020304" pitchFamily="18" charset="0"/>
                <a:cs typeface="Times New Roman" panose="02020603050405020304" pitchFamily="18" charset="0"/>
              </a:rPr>
              <a:t>is </a:t>
            </a:r>
            <a:r>
              <a:rPr sz="3000" spc="195" dirty="0">
                <a:latin typeface="Times New Roman" panose="02020603050405020304" pitchFamily="18" charset="0"/>
                <a:cs typeface="Times New Roman" panose="02020603050405020304" pitchFamily="18" charset="0"/>
              </a:rPr>
              <a:t>to </a:t>
            </a:r>
            <a:r>
              <a:rPr sz="3000" spc="65" dirty="0">
                <a:latin typeface="Times New Roman" panose="02020603050405020304" pitchFamily="18" charset="0"/>
                <a:cs typeface="Times New Roman" panose="02020603050405020304" pitchFamily="18" charset="0"/>
              </a:rPr>
              <a:t>develop </a:t>
            </a:r>
            <a:r>
              <a:rPr sz="3000" spc="195" dirty="0">
                <a:latin typeface="Times New Roman" panose="02020603050405020304" pitchFamily="18" charset="0"/>
                <a:cs typeface="Times New Roman" panose="02020603050405020304" pitchFamily="18" charset="0"/>
              </a:rPr>
              <a:t>an </a:t>
            </a:r>
            <a:r>
              <a:rPr sz="3000" spc="55" dirty="0">
                <a:latin typeface="Times New Roman" panose="02020603050405020304" pitchFamily="18" charset="0"/>
                <a:cs typeface="Times New Roman" panose="02020603050405020304" pitchFamily="18" charset="0"/>
              </a:rPr>
              <a:t>age </a:t>
            </a:r>
            <a:r>
              <a:rPr sz="3000" spc="190" dirty="0">
                <a:latin typeface="Times New Roman" panose="02020603050405020304" pitchFamily="18" charset="0"/>
                <a:cs typeface="Times New Roman" panose="02020603050405020304" pitchFamily="18" charset="0"/>
              </a:rPr>
              <a:t>and </a:t>
            </a:r>
            <a:r>
              <a:rPr sz="3000" spc="195" dirty="0">
                <a:latin typeface="Times New Roman" panose="02020603050405020304" pitchFamily="18" charset="0"/>
                <a:cs typeface="Times New Roman" panose="02020603050405020304" pitchFamily="18" charset="0"/>
              </a:rPr>
              <a:t> </a:t>
            </a:r>
            <a:r>
              <a:rPr sz="3000" spc="80" dirty="0">
                <a:latin typeface="Times New Roman" panose="02020603050405020304" pitchFamily="18" charset="0"/>
                <a:cs typeface="Times New Roman" panose="02020603050405020304" pitchFamily="18" charset="0"/>
              </a:rPr>
              <a:t>gender</a:t>
            </a:r>
            <a:r>
              <a:rPr sz="3000" spc="-10" dirty="0">
                <a:latin typeface="Times New Roman" panose="02020603050405020304" pitchFamily="18" charset="0"/>
                <a:cs typeface="Times New Roman" panose="02020603050405020304" pitchFamily="18" charset="0"/>
              </a:rPr>
              <a:t> </a:t>
            </a:r>
            <a:r>
              <a:rPr sz="3000" spc="105" dirty="0">
                <a:latin typeface="Times New Roman" panose="02020603050405020304" pitchFamily="18" charset="0"/>
                <a:cs typeface="Times New Roman" panose="02020603050405020304" pitchFamily="18" charset="0"/>
              </a:rPr>
              <a:t>estimation</a:t>
            </a:r>
            <a:r>
              <a:rPr sz="3000" spc="-10" dirty="0">
                <a:latin typeface="Times New Roman" panose="02020603050405020304" pitchFamily="18" charset="0"/>
                <a:cs typeface="Times New Roman" panose="02020603050405020304" pitchFamily="18" charset="0"/>
              </a:rPr>
              <a:t> </a:t>
            </a:r>
            <a:r>
              <a:rPr sz="3000" spc="150" dirty="0">
                <a:latin typeface="Times New Roman" panose="02020603050405020304" pitchFamily="18" charset="0"/>
                <a:cs typeface="Times New Roman" panose="02020603050405020304" pitchFamily="18" charset="0"/>
              </a:rPr>
              <a:t>method</a:t>
            </a:r>
            <a:r>
              <a:rPr sz="3000" spc="-5"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towards</a:t>
            </a:r>
            <a:r>
              <a:rPr sz="3000" spc="-10" dirty="0">
                <a:latin typeface="Times New Roman" panose="02020603050405020304" pitchFamily="18" charset="0"/>
                <a:cs typeface="Times New Roman" panose="02020603050405020304" pitchFamily="18" charset="0"/>
              </a:rPr>
              <a:t> </a:t>
            </a:r>
            <a:r>
              <a:rPr sz="3000" spc="185" dirty="0">
                <a:latin typeface="Times New Roman" panose="02020603050405020304" pitchFamily="18" charset="0"/>
                <a:cs typeface="Times New Roman" panose="02020603050405020304" pitchFamily="18" charset="0"/>
              </a:rPr>
              <a:t>human</a:t>
            </a:r>
            <a:r>
              <a:rPr sz="3000" spc="-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faces </a:t>
            </a:r>
            <a:r>
              <a:rPr sz="3000" spc="-91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which</a:t>
            </a:r>
            <a:r>
              <a:rPr sz="3000" spc="-1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will</a:t>
            </a:r>
            <a:r>
              <a:rPr sz="3000" spc="-1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continue</a:t>
            </a:r>
            <a:r>
              <a:rPr sz="3000" spc="-5" dirty="0">
                <a:latin typeface="Times New Roman" panose="02020603050405020304" pitchFamily="18" charset="0"/>
                <a:cs typeface="Times New Roman" panose="02020603050405020304" pitchFamily="18" charset="0"/>
              </a:rPr>
              <a:t> </a:t>
            </a:r>
            <a:r>
              <a:rPr sz="3000" spc="195" dirty="0">
                <a:latin typeface="Times New Roman" panose="02020603050405020304" pitchFamily="18" charset="0"/>
                <a:cs typeface="Times New Roman" panose="02020603050405020304" pitchFamily="18" charset="0"/>
              </a:rPr>
              <a:t>to</a:t>
            </a:r>
            <a:r>
              <a:rPr sz="3000" spc="-10"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possess</a:t>
            </a:r>
            <a:r>
              <a:rPr sz="3000" spc="-10" dirty="0">
                <a:latin typeface="Times New Roman" panose="02020603050405020304" pitchFamily="18" charset="0"/>
                <a:cs typeface="Times New Roman" panose="02020603050405020304" pitchFamily="18" charset="0"/>
              </a:rPr>
              <a:t> </a:t>
            </a:r>
            <a:r>
              <a:rPr sz="3000" spc="195" dirty="0">
                <a:latin typeface="Times New Roman" panose="02020603050405020304" pitchFamily="18" charset="0"/>
                <a:cs typeface="Times New Roman" panose="02020603050405020304" pitchFamily="18" charset="0"/>
              </a:rPr>
              <a:t>an</a:t>
            </a:r>
            <a:r>
              <a:rPr sz="3000" spc="-5" dirty="0">
                <a:latin typeface="Times New Roman" panose="02020603050405020304" pitchFamily="18" charset="0"/>
                <a:cs typeface="Times New Roman" panose="02020603050405020304" pitchFamily="18" charset="0"/>
              </a:rPr>
              <a:t> </a:t>
            </a:r>
            <a:r>
              <a:rPr sz="3000" spc="165" dirty="0">
                <a:latin typeface="Times New Roman" panose="02020603050405020304" pitchFamily="18" charset="0"/>
                <a:cs typeface="Times New Roman" panose="02020603050405020304" pitchFamily="18" charset="0"/>
              </a:rPr>
              <a:t>important</a:t>
            </a:r>
            <a:r>
              <a:rPr sz="3000" spc="-10" dirty="0">
                <a:latin typeface="Times New Roman" panose="02020603050405020304" pitchFamily="18" charset="0"/>
                <a:cs typeface="Times New Roman" panose="02020603050405020304" pitchFamily="18" charset="0"/>
              </a:rPr>
              <a:t> </a:t>
            </a:r>
            <a:r>
              <a:rPr sz="3000" spc="80" dirty="0">
                <a:latin typeface="Times New Roman" panose="02020603050405020304" pitchFamily="18" charset="0"/>
                <a:cs typeface="Times New Roman" panose="02020603050405020304" pitchFamily="18" charset="0"/>
              </a:rPr>
              <a:t>role </a:t>
            </a:r>
            <a:r>
              <a:rPr sz="3000" spc="-910" dirty="0">
                <a:latin typeface="Times New Roman" panose="02020603050405020304" pitchFamily="18" charset="0"/>
                <a:cs typeface="Times New Roman" panose="02020603050405020304" pitchFamily="18" charset="0"/>
              </a:rPr>
              <a:t> </a:t>
            </a:r>
            <a:r>
              <a:rPr sz="3000" spc="80" dirty="0">
                <a:latin typeface="Times New Roman" panose="02020603050405020304" pitchFamily="18" charset="0"/>
                <a:cs typeface="Times New Roman" panose="02020603050405020304" pitchFamily="18" charset="0"/>
              </a:rPr>
              <a:t>in</a:t>
            </a:r>
            <a:r>
              <a:rPr sz="3000" spc="-5"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computer</a:t>
            </a:r>
            <a:r>
              <a:rPr sz="3000" spc="-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vision</a:t>
            </a:r>
            <a:r>
              <a:rPr sz="3000" spc="-5" dirty="0">
                <a:latin typeface="Times New Roman" panose="02020603050405020304" pitchFamily="18" charset="0"/>
                <a:cs typeface="Times New Roman" panose="02020603050405020304" pitchFamily="18" charset="0"/>
              </a:rPr>
              <a:t> </a:t>
            </a:r>
            <a:r>
              <a:rPr sz="3000" spc="190" dirty="0">
                <a:latin typeface="Times New Roman" panose="02020603050405020304" pitchFamily="18" charset="0"/>
                <a:cs typeface="Times New Roman" panose="02020603050405020304" pitchFamily="18" charset="0"/>
              </a:rPr>
              <a:t>and</a:t>
            </a:r>
            <a:r>
              <a:rPr sz="3000" spc="-5" dirty="0">
                <a:latin typeface="Times New Roman" panose="02020603050405020304" pitchFamily="18" charset="0"/>
                <a:cs typeface="Times New Roman" panose="02020603050405020304" pitchFamily="18" charset="0"/>
              </a:rPr>
              <a:t> </a:t>
            </a:r>
            <a:r>
              <a:rPr sz="3000" spc="160" dirty="0">
                <a:latin typeface="Times New Roman" panose="02020603050405020304" pitchFamily="18" charset="0"/>
                <a:cs typeface="Times New Roman" panose="02020603050405020304" pitchFamily="18" charset="0"/>
              </a:rPr>
              <a:t>pattern</a:t>
            </a:r>
            <a:r>
              <a:rPr sz="3000" spc="-5" dirty="0">
                <a:latin typeface="Times New Roman" panose="02020603050405020304" pitchFamily="18" charset="0"/>
                <a:cs typeface="Times New Roman" panose="02020603050405020304" pitchFamily="18" charset="0"/>
              </a:rPr>
              <a:t> </a:t>
            </a:r>
            <a:r>
              <a:rPr sz="3000" spc="90" dirty="0">
                <a:latin typeface="Times New Roman" panose="02020603050405020304" pitchFamily="18" charset="0"/>
                <a:cs typeface="Times New Roman" panose="02020603050405020304" pitchFamily="18" charset="0"/>
              </a:rPr>
              <a:t>recognition.</a:t>
            </a:r>
            <a:r>
              <a:rPr lang="en-US" sz="3000" spc="90" dirty="0">
                <a:latin typeface="Times New Roman" panose="02020603050405020304" pitchFamily="18" charset="0"/>
                <a:cs typeface="Times New Roman" panose="02020603050405020304" pitchFamily="18" charset="0"/>
              </a:rPr>
              <a:t> Apart from age estimation, facial emotion  recognition also plays an important role in computer vision.</a:t>
            </a:r>
            <a:br>
              <a:rPr lang="en-US" sz="3000" spc="90" dirty="0">
                <a:latin typeface="Times New Roman" panose="02020603050405020304" pitchFamily="18" charset="0"/>
                <a:cs typeface="Times New Roman" panose="02020603050405020304" pitchFamily="18" charset="0"/>
              </a:rPr>
            </a:br>
            <a:r>
              <a:rPr lang="en-US" sz="3000" spc="90" dirty="0">
                <a:latin typeface="Times New Roman" panose="02020603050405020304" pitchFamily="18" charset="0"/>
                <a:cs typeface="Times New Roman" panose="02020603050405020304" pitchFamily="18" charset="0"/>
              </a:rPr>
              <a:t/>
            </a:r>
            <a:br>
              <a:rPr lang="en-US" sz="3000" spc="90" dirty="0">
                <a:latin typeface="Times New Roman" panose="02020603050405020304" pitchFamily="18" charset="0"/>
                <a:cs typeface="Times New Roman" panose="02020603050405020304" pitchFamily="18" charset="0"/>
              </a:rPr>
            </a:br>
            <a:r>
              <a:rPr lang="en-US" sz="3000" spc="90" dirty="0">
                <a:latin typeface="Times New Roman" panose="02020603050405020304" pitchFamily="18" charset="0"/>
                <a:cs typeface="Times New Roman" panose="02020603050405020304" pitchFamily="18" charset="0"/>
              </a:rPr>
              <a:t>This implementation proposes a new  framework of Convolutional Neural Network  for the simultaneous tasks of age estimation,  gender recognition and emotion recognition on  face images.</a:t>
            </a:r>
            <a:endParaRPr sz="3000" spc="90" dirty="0">
              <a:latin typeface="Times New Roman" panose="02020603050405020304" pitchFamily="18" charset="0"/>
              <a:cs typeface="Times New Roman" panose="02020603050405020304" pitchFamily="18" charset="0"/>
            </a:endParaRPr>
          </a:p>
        </p:txBody>
      </p:sp>
      <p:sp>
        <p:nvSpPr>
          <p:cNvPr id="6" name="object 6"/>
          <p:cNvSpPr/>
          <p:nvPr/>
        </p:nvSpPr>
        <p:spPr>
          <a:xfrm>
            <a:off x="7224328" y="9955214"/>
            <a:ext cx="10035540" cy="0"/>
          </a:xfrm>
          <a:custGeom>
            <a:avLst/>
            <a:gdLst/>
            <a:ahLst/>
            <a:cxnLst/>
            <a:rect l="l" t="t" r="r" b="b"/>
            <a:pathLst>
              <a:path w="10035540">
                <a:moveTo>
                  <a:pt x="0" y="0"/>
                </a:moveTo>
                <a:lnTo>
                  <a:pt x="10034970" y="0"/>
                </a:lnTo>
              </a:path>
            </a:pathLst>
          </a:custGeom>
          <a:ln w="19049">
            <a:solidFill>
              <a:srgbClr val="FDA615"/>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8700" y="2687591"/>
            <a:ext cx="8020050" cy="962025"/>
          </a:xfrm>
          <a:prstGeom prst="rect">
            <a:avLst/>
          </a:prstGeom>
          <a:solidFill>
            <a:srgbClr val="FDA615"/>
          </a:solidFill>
        </p:spPr>
        <p:txBody>
          <a:bodyPr vert="horz" wrap="square" lIns="0" tIns="257175" rIns="0" bIns="0" rtlCol="0">
            <a:spAutoFit/>
          </a:bodyPr>
          <a:lstStyle/>
          <a:p>
            <a:pPr algn="ctr">
              <a:lnSpc>
                <a:spcPct val="100000"/>
              </a:lnSpc>
              <a:spcBef>
                <a:spcPts val="2025"/>
              </a:spcBef>
            </a:pPr>
            <a:r>
              <a:rPr sz="3000" spc="175" dirty="0">
                <a:solidFill>
                  <a:srgbClr val="1B4444"/>
                </a:solidFill>
                <a:latin typeface="Tahoma"/>
                <a:cs typeface="Tahoma"/>
              </a:rPr>
              <a:t>LITERATURE</a:t>
            </a:r>
            <a:r>
              <a:rPr sz="3000" spc="-190" dirty="0">
                <a:solidFill>
                  <a:srgbClr val="1B4444"/>
                </a:solidFill>
                <a:latin typeface="Tahoma"/>
                <a:cs typeface="Tahoma"/>
              </a:rPr>
              <a:t> </a:t>
            </a:r>
            <a:r>
              <a:rPr sz="3000" spc="345" dirty="0">
                <a:solidFill>
                  <a:srgbClr val="1B4444"/>
                </a:solidFill>
                <a:latin typeface="Tahoma"/>
                <a:cs typeface="Tahoma"/>
              </a:rPr>
              <a:t>PAPER</a:t>
            </a:r>
            <a:endParaRPr sz="3000">
              <a:latin typeface="Tahoma"/>
              <a:cs typeface="Tahoma"/>
            </a:endParaRPr>
          </a:p>
        </p:txBody>
      </p:sp>
      <p:sp>
        <p:nvSpPr>
          <p:cNvPr id="3" name="object 3"/>
          <p:cNvSpPr txBox="1"/>
          <p:nvPr/>
        </p:nvSpPr>
        <p:spPr>
          <a:xfrm>
            <a:off x="9239250" y="2687591"/>
            <a:ext cx="8020050" cy="962025"/>
          </a:xfrm>
          <a:prstGeom prst="rect">
            <a:avLst/>
          </a:prstGeom>
          <a:solidFill>
            <a:srgbClr val="FDA615"/>
          </a:solidFill>
        </p:spPr>
        <p:txBody>
          <a:bodyPr vert="horz" wrap="square" lIns="0" tIns="257175" rIns="0" bIns="0" rtlCol="0">
            <a:spAutoFit/>
          </a:bodyPr>
          <a:lstStyle/>
          <a:p>
            <a:pPr marR="90170" algn="ctr">
              <a:lnSpc>
                <a:spcPct val="100000"/>
              </a:lnSpc>
              <a:spcBef>
                <a:spcPts val="2025"/>
              </a:spcBef>
            </a:pPr>
            <a:r>
              <a:rPr sz="3000" spc="240" dirty="0">
                <a:solidFill>
                  <a:srgbClr val="1B4444"/>
                </a:solidFill>
                <a:latin typeface="Tahoma"/>
                <a:cs typeface="Tahoma"/>
              </a:rPr>
              <a:t>ABSTRACT</a:t>
            </a:r>
            <a:endParaRPr sz="3000">
              <a:latin typeface="Tahoma"/>
              <a:cs typeface="Tahoma"/>
            </a:endParaRPr>
          </a:p>
        </p:txBody>
      </p:sp>
      <p:sp>
        <p:nvSpPr>
          <p:cNvPr id="4" name="object 4"/>
          <p:cNvSpPr txBox="1"/>
          <p:nvPr/>
        </p:nvSpPr>
        <p:spPr>
          <a:xfrm>
            <a:off x="1219200" y="3934597"/>
            <a:ext cx="7360284" cy="939800"/>
          </a:xfrm>
          <a:prstGeom prst="rect">
            <a:avLst/>
          </a:prstGeom>
        </p:spPr>
        <p:txBody>
          <a:bodyPr vert="horz" wrap="square" lIns="0" tIns="12700" rIns="0" bIns="0" rtlCol="0">
            <a:spAutoFit/>
          </a:bodyPr>
          <a:lstStyle/>
          <a:p>
            <a:pPr marL="12700" marR="5080">
              <a:lnSpc>
                <a:spcPct val="115399"/>
              </a:lnSpc>
              <a:spcBef>
                <a:spcPts val="100"/>
              </a:spcBef>
            </a:pPr>
            <a:r>
              <a:rPr lang="en-US" sz="2600" spc="75" dirty="0">
                <a:solidFill>
                  <a:srgbClr val="1B4444"/>
                </a:solidFill>
                <a:latin typeface="Times New Roman"/>
                <a:cs typeface="Times New Roman"/>
              </a:rPr>
              <a:t>Detection</a:t>
            </a:r>
            <a:r>
              <a:rPr lang="en-US" sz="2600" spc="-5" dirty="0">
                <a:solidFill>
                  <a:srgbClr val="1B4444"/>
                </a:solidFill>
                <a:latin typeface="Times New Roman"/>
                <a:cs typeface="Times New Roman"/>
              </a:rPr>
              <a:t> </a:t>
            </a:r>
            <a:r>
              <a:rPr lang="en-US" sz="2600" spc="65" dirty="0">
                <a:solidFill>
                  <a:srgbClr val="1B4444"/>
                </a:solidFill>
                <a:latin typeface="Times New Roman"/>
                <a:cs typeface="Times New Roman"/>
              </a:rPr>
              <a:t>of</a:t>
            </a:r>
            <a:r>
              <a:rPr lang="en-US" sz="2600" spc="-5" dirty="0">
                <a:solidFill>
                  <a:srgbClr val="1B4444"/>
                </a:solidFill>
                <a:latin typeface="Times New Roman"/>
                <a:cs typeface="Times New Roman"/>
              </a:rPr>
              <a:t> </a:t>
            </a:r>
            <a:r>
              <a:rPr lang="en-US" sz="2600" spc="90" dirty="0">
                <a:solidFill>
                  <a:srgbClr val="1B4444"/>
                </a:solidFill>
                <a:latin typeface="Times New Roman"/>
                <a:cs typeface="Times New Roman"/>
              </a:rPr>
              <a:t>Gender,</a:t>
            </a:r>
            <a:r>
              <a:rPr lang="en-US" sz="2600" dirty="0">
                <a:solidFill>
                  <a:srgbClr val="1B4444"/>
                </a:solidFill>
                <a:latin typeface="Times New Roman"/>
                <a:cs typeface="Times New Roman"/>
              </a:rPr>
              <a:t> </a:t>
            </a:r>
            <a:r>
              <a:rPr lang="en-US" sz="2600" spc="30" dirty="0">
                <a:solidFill>
                  <a:srgbClr val="1B4444"/>
                </a:solidFill>
                <a:latin typeface="Times New Roman"/>
                <a:cs typeface="Times New Roman"/>
              </a:rPr>
              <a:t>Age</a:t>
            </a:r>
            <a:r>
              <a:rPr lang="en-US" sz="2600" spc="-5" dirty="0">
                <a:solidFill>
                  <a:srgbClr val="1B4444"/>
                </a:solidFill>
                <a:latin typeface="Times New Roman"/>
                <a:cs typeface="Times New Roman"/>
              </a:rPr>
              <a:t> </a:t>
            </a:r>
            <a:r>
              <a:rPr lang="en-US" sz="2600" spc="135" dirty="0">
                <a:solidFill>
                  <a:srgbClr val="1B4444"/>
                </a:solidFill>
                <a:latin typeface="Times New Roman"/>
                <a:cs typeface="Times New Roman"/>
              </a:rPr>
              <a:t>and</a:t>
            </a:r>
            <a:r>
              <a:rPr lang="en-US" sz="2600" dirty="0">
                <a:solidFill>
                  <a:srgbClr val="1B4444"/>
                </a:solidFill>
                <a:latin typeface="Times New Roman"/>
                <a:cs typeface="Times New Roman"/>
              </a:rPr>
              <a:t> </a:t>
            </a:r>
            <a:r>
              <a:rPr lang="en-US" sz="2600" spc="105" dirty="0">
                <a:solidFill>
                  <a:srgbClr val="1B4444"/>
                </a:solidFill>
                <a:latin typeface="Times New Roman"/>
                <a:cs typeface="Times New Roman"/>
              </a:rPr>
              <a:t>Emotion</a:t>
            </a:r>
            <a:r>
              <a:rPr lang="en-US" sz="2600" spc="-5" dirty="0">
                <a:solidFill>
                  <a:srgbClr val="1B4444"/>
                </a:solidFill>
                <a:latin typeface="Times New Roman"/>
                <a:cs typeface="Times New Roman"/>
              </a:rPr>
              <a:t> </a:t>
            </a:r>
            <a:r>
              <a:rPr lang="en-US" sz="2600" spc="65" dirty="0">
                <a:solidFill>
                  <a:srgbClr val="1B4444"/>
                </a:solidFill>
                <a:latin typeface="Times New Roman"/>
                <a:cs typeface="Times New Roman"/>
              </a:rPr>
              <a:t>of</a:t>
            </a:r>
            <a:r>
              <a:rPr lang="en-US" sz="2600" dirty="0">
                <a:solidFill>
                  <a:srgbClr val="1B4444"/>
                </a:solidFill>
                <a:latin typeface="Times New Roman"/>
                <a:cs typeface="Times New Roman"/>
              </a:rPr>
              <a:t> </a:t>
            </a:r>
            <a:r>
              <a:rPr lang="en-US" sz="2600" spc="145" dirty="0">
                <a:solidFill>
                  <a:srgbClr val="1B4444"/>
                </a:solidFill>
                <a:latin typeface="Times New Roman"/>
                <a:cs typeface="Times New Roman"/>
              </a:rPr>
              <a:t>a</a:t>
            </a:r>
            <a:r>
              <a:rPr lang="en-US" sz="2600" spc="-5" dirty="0">
                <a:solidFill>
                  <a:srgbClr val="1B4444"/>
                </a:solidFill>
                <a:latin typeface="Times New Roman"/>
                <a:cs typeface="Times New Roman"/>
              </a:rPr>
              <a:t> </a:t>
            </a:r>
            <a:r>
              <a:rPr lang="en-US" sz="2600" spc="155" dirty="0">
                <a:solidFill>
                  <a:srgbClr val="1B4444"/>
                </a:solidFill>
                <a:latin typeface="Times New Roman"/>
                <a:cs typeface="Times New Roman"/>
              </a:rPr>
              <a:t>Human </a:t>
            </a:r>
            <a:r>
              <a:rPr lang="en-US" sz="2600" spc="-635" dirty="0">
                <a:solidFill>
                  <a:srgbClr val="1B4444"/>
                </a:solidFill>
                <a:latin typeface="Times New Roman"/>
                <a:cs typeface="Times New Roman"/>
              </a:rPr>
              <a:t> </a:t>
            </a:r>
            <a:r>
              <a:rPr lang="en-US" sz="2600" spc="70" dirty="0">
                <a:solidFill>
                  <a:srgbClr val="1B4444"/>
                </a:solidFill>
                <a:latin typeface="Times New Roman"/>
                <a:cs typeface="Times New Roman"/>
              </a:rPr>
              <a:t>Image</a:t>
            </a:r>
            <a:r>
              <a:rPr lang="en-US" sz="2600" spc="-10" dirty="0">
                <a:solidFill>
                  <a:srgbClr val="1B4444"/>
                </a:solidFill>
                <a:latin typeface="Times New Roman"/>
                <a:cs typeface="Times New Roman"/>
              </a:rPr>
              <a:t> </a:t>
            </a:r>
            <a:r>
              <a:rPr lang="en-US" sz="2600" spc="40" dirty="0">
                <a:solidFill>
                  <a:srgbClr val="1B4444"/>
                </a:solidFill>
                <a:latin typeface="Times New Roman"/>
                <a:cs typeface="Times New Roman"/>
              </a:rPr>
              <a:t>using</a:t>
            </a:r>
            <a:r>
              <a:rPr lang="en-US" sz="2600" spc="-5" dirty="0">
                <a:solidFill>
                  <a:srgbClr val="1B4444"/>
                </a:solidFill>
                <a:latin typeface="Times New Roman"/>
                <a:cs typeface="Times New Roman"/>
              </a:rPr>
              <a:t> </a:t>
            </a:r>
            <a:r>
              <a:rPr lang="en-US" sz="2600" spc="80" dirty="0">
                <a:solidFill>
                  <a:srgbClr val="1B4444"/>
                </a:solidFill>
                <a:latin typeface="Times New Roman"/>
                <a:cs typeface="Times New Roman"/>
              </a:rPr>
              <a:t>Facial</a:t>
            </a:r>
            <a:r>
              <a:rPr lang="en-US" sz="2600" spc="-5" dirty="0">
                <a:solidFill>
                  <a:srgbClr val="1B4444"/>
                </a:solidFill>
                <a:latin typeface="Times New Roman"/>
                <a:cs typeface="Times New Roman"/>
              </a:rPr>
              <a:t> </a:t>
            </a:r>
            <a:r>
              <a:rPr lang="en-US" sz="2600" spc="95" dirty="0">
                <a:solidFill>
                  <a:srgbClr val="1B4444"/>
                </a:solidFill>
                <a:latin typeface="Times New Roman"/>
                <a:cs typeface="Times New Roman"/>
              </a:rPr>
              <a:t>Features</a:t>
            </a:r>
            <a:endParaRPr sz="2600" dirty="0">
              <a:latin typeface="Times New Roman"/>
              <a:cs typeface="Times New Roman"/>
            </a:endParaRPr>
          </a:p>
        </p:txBody>
      </p:sp>
      <p:sp>
        <p:nvSpPr>
          <p:cNvPr id="5" name="object 5"/>
          <p:cNvSpPr txBox="1"/>
          <p:nvPr/>
        </p:nvSpPr>
        <p:spPr>
          <a:xfrm>
            <a:off x="9417049" y="3958861"/>
            <a:ext cx="8566151" cy="2920287"/>
          </a:xfrm>
          <a:prstGeom prst="rect">
            <a:avLst/>
          </a:prstGeom>
        </p:spPr>
        <p:txBody>
          <a:bodyPr vert="horz" wrap="square" lIns="0" tIns="12700" rIns="0" bIns="0" rtlCol="0">
            <a:spAutoFit/>
          </a:bodyPr>
          <a:lstStyle/>
          <a:p>
            <a:pPr marL="355600" marR="5080" indent="-342900" algn="just">
              <a:lnSpc>
                <a:spcPct val="116100"/>
              </a:lnSpc>
              <a:spcBef>
                <a:spcPts val="100"/>
              </a:spcBef>
              <a:buFont typeface="Arial" panose="020B0604020202020204" pitchFamily="34" charset="0"/>
              <a:buChar char="•"/>
            </a:pPr>
            <a:r>
              <a:rPr lang="en-US" sz="2000" spc="180" dirty="0">
                <a:solidFill>
                  <a:srgbClr val="1B4444"/>
                </a:solidFill>
                <a:latin typeface="Arial" panose="020B0604020202020204" pitchFamily="34" charset="0"/>
                <a:cs typeface="Arial" panose="020B0604020202020204" pitchFamily="34" charset="0"/>
              </a:rPr>
              <a:t>A</a:t>
            </a:r>
            <a:r>
              <a:rPr sz="2000" spc="180" dirty="0">
                <a:solidFill>
                  <a:srgbClr val="1B4444"/>
                </a:solidFill>
                <a:latin typeface="Arial" panose="020B0604020202020204" pitchFamily="34" charset="0"/>
                <a:cs typeface="Arial" panose="020B0604020202020204" pitchFamily="34" charset="0"/>
              </a:rPr>
              <a:t>part from </a:t>
            </a:r>
            <a:r>
              <a:rPr sz="2000" spc="145" dirty="0">
                <a:solidFill>
                  <a:srgbClr val="1B4444"/>
                </a:solidFill>
                <a:latin typeface="Arial" panose="020B0604020202020204" pitchFamily="34" charset="0"/>
                <a:cs typeface="Arial" panose="020B0604020202020204" pitchFamily="34" charset="0"/>
              </a:rPr>
              <a:t>age </a:t>
            </a:r>
            <a:r>
              <a:rPr sz="2000" spc="150" dirty="0">
                <a:solidFill>
                  <a:srgbClr val="1B4444"/>
                </a:solidFill>
                <a:latin typeface="Arial" panose="020B0604020202020204" pitchFamily="34" charset="0"/>
                <a:cs typeface="Arial" panose="020B0604020202020204" pitchFamily="34" charset="0"/>
              </a:rPr>
              <a:t> </a:t>
            </a:r>
            <a:r>
              <a:rPr sz="2000" spc="130" dirty="0">
                <a:solidFill>
                  <a:srgbClr val="1B4444"/>
                </a:solidFill>
                <a:latin typeface="Arial" panose="020B0604020202020204" pitchFamily="34" charset="0"/>
                <a:cs typeface="Arial" panose="020B0604020202020204" pitchFamily="34" charset="0"/>
              </a:rPr>
              <a:t>estimation, facial </a:t>
            </a:r>
            <a:r>
              <a:rPr sz="2000" spc="195" dirty="0">
                <a:solidFill>
                  <a:srgbClr val="1B4444"/>
                </a:solidFill>
                <a:latin typeface="Arial" panose="020B0604020202020204" pitchFamily="34" charset="0"/>
                <a:cs typeface="Arial" panose="020B0604020202020204" pitchFamily="34" charset="0"/>
              </a:rPr>
              <a:t>emotion </a:t>
            </a:r>
            <a:r>
              <a:rPr sz="2000" spc="160" dirty="0">
                <a:solidFill>
                  <a:srgbClr val="1B4444"/>
                </a:solidFill>
                <a:latin typeface="Arial" panose="020B0604020202020204" pitchFamily="34" charset="0"/>
                <a:cs typeface="Arial" panose="020B0604020202020204" pitchFamily="34" charset="0"/>
              </a:rPr>
              <a:t>recognition </a:t>
            </a:r>
            <a:r>
              <a:rPr sz="2000" spc="120" dirty="0">
                <a:solidFill>
                  <a:srgbClr val="1B4444"/>
                </a:solidFill>
                <a:latin typeface="Arial" panose="020B0604020202020204" pitchFamily="34" charset="0"/>
                <a:cs typeface="Arial" panose="020B0604020202020204" pitchFamily="34" charset="0"/>
              </a:rPr>
              <a:t>also </a:t>
            </a:r>
            <a:r>
              <a:rPr sz="2000" spc="130" dirty="0">
                <a:solidFill>
                  <a:srgbClr val="1B4444"/>
                </a:solidFill>
                <a:latin typeface="Arial" panose="020B0604020202020204" pitchFamily="34" charset="0"/>
                <a:cs typeface="Arial" panose="020B0604020202020204" pitchFamily="34" charset="0"/>
              </a:rPr>
              <a:t>plays </a:t>
            </a:r>
            <a:r>
              <a:rPr sz="2000" spc="170" dirty="0">
                <a:solidFill>
                  <a:srgbClr val="1B4444"/>
                </a:solidFill>
                <a:latin typeface="Arial" panose="020B0604020202020204" pitchFamily="34" charset="0"/>
                <a:cs typeface="Arial" panose="020B0604020202020204" pitchFamily="34" charset="0"/>
              </a:rPr>
              <a:t>an </a:t>
            </a:r>
            <a:r>
              <a:rPr sz="2000" spc="175" dirty="0">
                <a:solidFill>
                  <a:srgbClr val="1B4444"/>
                </a:solidFill>
                <a:latin typeface="Arial" panose="020B0604020202020204" pitchFamily="34" charset="0"/>
                <a:cs typeface="Arial" panose="020B0604020202020204" pitchFamily="34" charset="0"/>
              </a:rPr>
              <a:t> </a:t>
            </a:r>
            <a:r>
              <a:rPr sz="2000" spc="185" dirty="0">
                <a:solidFill>
                  <a:srgbClr val="1B4444"/>
                </a:solidFill>
                <a:latin typeface="Arial" panose="020B0604020202020204" pitchFamily="34" charset="0"/>
                <a:cs typeface="Arial" panose="020B0604020202020204" pitchFamily="34" charset="0"/>
              </a:rPr>
              <a:t>important </a:t>
            </a:r>
            <a:r>
              <a:rPr sz="2000" spc="125" dirty="0">
                <a:solidFill>
                  <a:srgbClr val="1B4444"/>
                </a:solidFill>
                <a:latin typeface="Arial" panose="020B0604020202020204" pitchFamily="34" charset="0"/>
                <a:cs typeface="Arial" panose="020B0604020202020204" pitchFamily="34" charset="0"/>
              </a:rPr>
              <a:t>role </a:t>
            </a:r>
            <a:r>
              <a:rPr sz="2000" spc="165" dirty="0">
                <a:solidFill>
                  <a:srgbClr val="1B4444"/>
                </a:solidFill>
                <a:latin typeface="Arial" panose="020B0604020202020204" pitchFamily="34" charset="0"/>
                <a:cs typeface="Arial" panose="020B0604020202020204" pitchFamily="34" charset="0"/>
              </a:rPr>
              <a:t>in </a:t>
            </a:r>
            <a:r>
              <a:rPr sz="2000" spc="200" dirty="0">
                <a:solidFill>
                  <a:srgbClr val="1B4444"/>
                </a:solidFill>
                <a:latin typeface="Arial" panose="020B0604020202020204" pitchFamily="34" charset="0"/>
                <a:cs typeface="Arial" panose="020B0604020202020204" pitchFamily="34" charset="0"/>
              </a:rPr>
              <a:t>computer </a:t>
            </a:r>
            <a:r>
              <a:rPr sz="2000" spc="75" dirty="0">
                <a:solidFill>
                  <a:srgbClr val="1B4444"/>
                </a:solidFill>
                <a:latin typeface="Arial" panose="020B0604020202020204" pitchFamily="34" charset="0"/>
                <a:cs typeface="Arial" panose="020B0604020202020204" pitchFamily="34" charset="0"/>
              </a:rPr>
              <a:t>vision. </a:t>
            </a:r>
            <a:endParaRPr lang="en-US" sz="2000" spc="75" dirty="0">
              <a:solidFill>
                <a:srgbClr val="1B4444"/>
              </a:solidFill>
              <a:latin typeface="Arial" panose="020B0604020202020204" pitchFamily="34" charset="0"/>
              <a:cs typeface="Arial" panose="020B0604020202020204" pitchFamily="34" charset="0"/>
            </a:endParaRPr>
          </a:p>
          <a:p>
            <a:pPr marL="12700" marR="5080" algn="just">
              <a:lnSpc>
                <a:spcPct val="116100"/>
              </a:lnSpc>
              <a:spcBef>
                <a:spcPts val="100"/>
              </a:spcBef>
            </a:pPr>
            <a:endParaRPr lang="en-US" sz="2000" spc="7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r>
              <a:rPr sz="2000" spc="145" dirty="0">
                <a:solidFill>
                  <a:srgbClr val="1B4444"/>
                </a:solidFill>
                <a:latin typeface="Arial" panose="020B0604020202020204" pitchFamily="34" charset="0"/>
                <a:cs typeface="Arial" panose="020B0604020202020204" pitchFamily="34" charset="0"/>
              </a:rPr>
              <a:t>Non-verbal </a:t>
            </a:r>
            <a:r>
              <a:rPr sz="2000" spc="150" dirty="0">
                <a:solidFill>
                  <a:srgbClr val="1B4444"/>
                </a:solidFill>
                <a:latin typeface="Arial" panose="020B0604020202020204" pitchFamily="34" charset="0"/>
                <a:cs typeface="Arial" panose="020B0604020202020204" pitchFamily="34" charset="0"/>
              </a:rPr>
              <a:t> </a:t>
            </a:r>
            <a:r>
              <a:rPr sz="2000" spc="210" dirty="0">
                <a:solidFill>
                  <a:srgbClr val="1B4444"/>
                </a:solidFill>
                <a:latin typeface="Arial" panose="020B0604020202020204" pitchFamily="34" charset="0"/>
                <a:cs typeface="Arial" panose="020B0604020202020204" pitchFamily="34" charset="0"/>
              </a:rPr>
              <a:t>communication</a:t>
            </a:r>
            <a:r>
              <a:rPr sz="2000" spc="-110" dirty="0">
                <a:solidFill>
                  <a:srgbClr val="1B4444"/>
                </a:solidFill>
                <a:latin typeface="Arial" panose="020B0604020202020204" pitchFamily="34" charset="0"/>
                <a:cs typeface="Arial" panose="020B0604020202020204" pitchFamily="34" charset="0"/>
              </a:rPr>
              <a:t> </a:t>
            </a:r>
            <a:r>
              <a:rPr sz="2000" spc="204" dirty="0">
                <a:solidFill>
                  <a:srgbClr val="1B4444"/>
                </a:solidFill>
                <a:latin typeface="Arial" panose="020B0604020202020204" pitchFamily="34" charset="0"/>
                <a:cs typeface="Arial" panose="020B0604020202020204" pitchFamily="34" charset="0"/>
              </a:rPr>
              <a:t>methods</a:t>
            </a:r>
            <a:r>
              <a:rPr lang="en-US" sz="2000" spc="-110" dirty="0">
                <a:solidFill>
                  <a:srgbClr val="1B4444"/>
                </a:solidFill>
                <a:latin typeface="Arial" panose="020B0604020202020204" pitchFamily="34" charset="0"/>
                <a:cs typeface="Arial" panose="020B0604020202020204" pitchFamily="34" charset="0"/>
              </a:rPr>
              <a:t> </a:t>
            </a:r>
            <a:r>
              <a:rPr sz="2000" spc="105" dirty="0">
                <a:solidFill>
                  <a:srgbClr val="1B4444"/>
                </a:solidFill>
                <a:latin typeface="Arial" panose="020B0604020202020204" pitchFamily="34" charset="0"/>
                <a:cs typeface="Arial" panose="020B0604020202020204" pitchFamily="34" charset="0"/>
              </a:rPr>
              <a:t>are</a:t>
            </a:r>
            <a:r>
              <a:rPr sz="2000" spc="-110"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used</a:t>
            </a:r>
            <a:r>
              <a:rPr sz="2000" spc="-110"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in</a:t>
            </a:r>
            <a:r>
              <a:rPr sz="2000" spc="-110" dirty="0">
                <a:solidFill>
                  <a:srgbClr val="1B4444"/>
                </a:solidFill>
                <a:latin typeface="Arial" panose="020B0604020202020204" pitchFamily="34" charset="0"/>
                <a:cs typeface="Arial" panose="020B0604020202020204" pitchFamily="34" charset="0"/>
              </a:rPr>
              <a:t> </a:t>
            </a:r>
            <a:r>
              <a:rPr sz="2000" spc="210" dirty="0">
                <a:solidFill>
                  <a:srgbClr val="1B4444"/>
                </a:solidFill>
                <a:latin typeface="Arial" panose="020B0604020202020204" pitchFamily="34" charset="0"/>
                <a:cs typeface="Arial" panose="020B0604020202020204" pitchFamily="34" charset="0"/>
              </a:rPr>
              <a:t>many</a:t>
            </a:r>
            <a:r>
              <a:rPr sz="2000" spc="-110"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applications</a:t>
            </a:r>
            <a:r>
              <a:rPr sz="2000" spc="-110" dirty="0">
                <a:solidFill>
                  <a:srgbClr val="1B4444"/>
                </a:solidFill>
                <a:latin typeface="Arial" panose="020B0604020202020204" pitchFamily="34" charset="0"/>
                <a:cs typeface="Arial" panose="020B0604020202020204" pitchFamily="34" charset="0"/>
              </a:rPr>
              <a:t> </a:t>
            </a:r>
            <a:r>
              <a:rPr sz="2000" spc="110" dirty="0">
                <a:solidFill>
                  <a:srgbClr val="1B4444"/>
                </a:solidFill>
                <a:latin typeface="Arial" panose="020B0604020202020204" pitchFamily="34" charset="0"/>
                <a:cs typeface="Arial" panose="020B0604020202020204" pitchFamily="34" charset="0"/>
              </a:rPr>
              <a:t>of </a:t>
            </a:r>
            <a:r>
              <a:rPr sz="2000" spc="-640" dirty="0">
                <a:solidFill>
                  <a:srgbClr val="1B4444"/>
                </a:solidFill>
                <a:latin typeface="Arial" panose="020B0604020202020204" pitchFamily="34" charset="0"/>
                <a:cs typeface="Arial" panose="020B0604020202020204" pitchFamily="34" charset="0"/>
              </a:rPr>
              <a:t> </a:t>
            </a:r>
            <a:r>
              <a:rPr sz="2000" spc="240" dirty="0">
                <a:solidFill>
                  <a:srgbClr val="1B4444"/>
                </a:solidFill>
                <a:latin typeface="Arial" panose="020B0604020202020204" pitchFamily="34" charset="0"/>
                <a:cs typeface="Arial" panose="020B0604020202020204" pitchFamily="34" charset="0"/>
              </a:rPr>
              <a:t>human </a:t>
            </a:r>
            <a:r>
              <a:rPr sz="2000" spc="200" dirty="0">
                <a:solidFill>
                  <a:srgbClr val="1B4444"/>
                </a:solidFill>
                <a:latin typeface="Arial" panose="020B0604020202020204" pitchFamily="34" charset="0"/>
                <a:cs typeface="Arial" panose="020B0604020202020204" pitchFamily="34" charset="0"/>
              </a:rPr>
              <a:t>computer </a:t>
            </a:r>
            <a:r>
              <a:rPr sz="2000" spc="125" dirty="0">
                <a:solidFill>
                  <a:srgbClr val="1B4444"/>
                </a:solidFill>
                <a:latin typeface="Arial" panose="020B0604020202020204" pitchFamily="34" charset="0"/>
                <a:cs typeface="Arial" panose="020B0604020202020204" pitchFamily="34" charset="0"/>
              </a:rPr>
              <a:t>interaction.</a:t>
            </a:r>
            <a:endParaRPr lang="en-US" sz="2000" spc="12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endParaRPr lang="en-US" sz="2000" spc="12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r>
              <a:rPr sz="2000" spc="125" dirty="0">
                <a:solidFill>
                  <a:srgbClr val="1B4444"/>
                </a:solidFill>
                <a:latin typeface="Arial" panose="020B0604020202020204" pitchFamily="34" charset="0"/>
                <a:cs typeface="Arial" panose="020B0604020202020204" pitchFamily="34" charset="0"/>
              </a:rPr>
              <a:t> </a:t>
            </a:r>
            <a:r>
              <a:rPr sz="2000" spc="35" dirty="0">
                <a:solidFill>
                  <a:srgbClr val="1B4444"/>
                </a:solidFill>
                <a:latin typeface="Arial" panose="020B0604020202020204" pitchFamily="34" charset="0"/>
                <a:cs typeface="Arial" panose="020B0604020202020204" pitchFamily="34" charset="0"/>
              </a:rPr>
              <a:t>In </a:t>
            </a:r>
            <a:r>
              <a:rPr sz="2000" spc="140" dirty="0">
                <a:solidFill>
                  <a:srgbClr val="1B4444"/>
                </a:solidFill>
                <a:latin typeface="Arial" panose="020B0604020202020204" pitchFamily="34" charset="0"/>
                <a:cs typeface="Arial" panose="020B0604020202020204" pitchFamily="34" charset="0"/>
              </a:rPr>
              <a:t>order </a:t>
            </a:r>
            <a:r>
              <a:rPr sz="2000" spc="160" dirty="0">
                <a:solidFill>
                  <a:srgbClr val="1B4444"/>
                </a:solidFill>
                <a:latin typeface="Arial" panose="020B0604020202020204" pitchFamily="34" charset="0"/>
                <a:cs typeface="Arial" panose="020B0604020202020204" pitchFamily="34" charset="0"/>
              </a:rPr>
              <a:t>to </a:t>
            </a:r>
            <a:r>
              <a:rPr sz="2000" spc="135" dirty="0">
                <a:solidFill>
                  <a:srgbClr val="1B4444"/>
                </a:solidFill>
                <a:latin typeface="Arial" panose="020B0604020202020204" pitchFamily="34" charset="0"/>
                <a:cs typeface="Arial" panose="020B0604020202020204" pitchFamily="34" charset="0"/>
              </a:rPr>
              <a:t>create </a:t>
            </a:r>
            <a:r>
              <a:rPr sz="2000" spc="140" dirty="0">
                <a:solidFill>
                  <a:srgbClr val="1B4444"/>
                </a:solidFill>
                <a:latin typeface="Arial" panose="020B0604020202020204" pitchFamily="34" charset="0"/>
                <a:cs typeface="Arial" panose="020B0604020202020204" pitchFamily="34" charset="0"/>
              </a:rPr>
              <a:t> </a:t>
            </a:r>
            <a:r>
              <a:rPr sz="2000" spc="200" dirty="0">
                <a:solidFill>
                  <a:srgbClr val="1B4444"/>
                </a:solidFill>
                <a:latin typeface="Arial" panose="020B0604020202020204" pitchFamily="34" charset="0"/>
                <a:cs typeface="Arial" panose="020B0604020202020204" pitchFamily="34" charset="0"/>
              </a:rPr>
              <a:t>computer </a:t>
            </a:r>
            <a:r>
              <a:rPr sz="2000" spc="204" dirty="0">
                <a:solidFill>
                  <a:srgbClr val="1B4444"/>
                </a:solidFill>
                <a:latin typeface="Arial" panose="020B0604020202020204" pitchFamily="34" charset="0"/>
                <a:cs typeface="Arial" panose="020B0604020202020204" pitchFamily="34" charset="0"/>
              </a:rPr>
              <a:t>modeling </a:t>
            </a:r>
            <a:r>
              <a:rPr sz="2000" spc="110" dirty="0">
                <a:solidFill>
                  <a:srgbClr val="1B4444"/>
                </a:solidFill>
                <a:latin typeface="Arial" panose="020B0604020202020204" pitchFamily="34" charset="0"/>
                <a:cs typeface="Arial" panose="020B0604020202020204" pitchFamily="34" charset="0"/>
              </a:rPr>
              <a:t>of </a:t>
            </a:r>
            <a:r>
              <a:rPr sz="2000" spc="210" dirty="0">
                <a:solidFill>
                  <a:srgbClr val="1B4444"/>
                </a:solidFill>
                <a:latin typeface="Arial" panose="020B0604020202020204" pitchFamily="34" charset="0"/>
                <a:cs typeface="Arial" panose="020B0604020202020204" pitchFamily="34" charset="0"/>
              </a:rPr>
              <a:t>humans </a:t>
            </a:r>
            <a:r>
              <a:rPr sz="2000" spc="60" dirty="0">
                <a:solidFill>
                  <a:srgbClr val="1B4444"/>
                </a:solidFill>
                <a:latin typeface="Arial" panose="020B0604020202020204" pitchFamily="34" charset="0"/>
                <a:cs typeface="Arial" panose="020B0604020202020204" pitchFamily="34" charset="0"/>
              </a:rPr>
              <a:t>age, </a:t>
            </a:r>
            <a:r>
              <a:rPr sz="2000" spc="165" dirty="0">
                <a:solidFill>
                  <a:srgbClr val="1B4444"/>
                </a:solidFill>
                <a:latin typeface="Arial" panose="020B0604020202020204" pitchFamily="34" charset="0"/>
                <a:cs typeface="Arial" panose="020B0604020202020204" pitchFamily="34" charset="0"/>
              </a:rPr>
              <a:t>gender </a:t>
            </a:r>
            <a:r>
              <a:rPr sz="2000" spc="204" dirty="0">
                <a:solidFill>
                  <a:srgbClr val="1B4444"/>
                </a:solidFill>
                <a:latin typeface="Arial" panose="020B0604020202020204" pitchFamily="34" charset="0"/>
                <a:cs typeface="Arial" panose="020B0604020202020204" pitchFamily="34" charset="0"/>
              </a:rPr>
              <a:t>and </a:t>
            </a:r>
            <a:r>
              <a:rPr sz="2000" spc="210" dirty="0">
                <a:solidFill>
                  <a:srgbClr val="1B4444"/>
                </a:solidFill>
                <a:latin typeface="Arial" panose="020B0604020202020204" pitchFamily="34" charset="0"/>
                <a:cs typeface="Arial" panose="020B0604020202020204" pitchFamily="34" charset="0"/>
              </a:rPr>
              <a:t> </a:t>
            </a:r>
            <a:r>
              <a:rPr sz="2000" spc="180" dirty="0">
                <a:solidFill>
                  <a:srgbClr val="1B4444"/>
                </a:solidFill>
                <a:latin typeface="Arial" panose="020B0604020202020204" pitchFamily="34" charset="0"/>
                <a:cs typeface="Arial" panose="020B0604020202020204" pitchFamily="34" charset="0"/>
              </a:rPr>
              <a:t>emotions</a:t>
            </a:r>
            <a:r>
              <a:rPr sz="2000" spc="-114" dirty="0">
                <a:solidFill>
                  <a:srgbClr val="1B4444"/>
                </a:solidFill>
                <a:latin typeface="Arial" panose="020B0604020202020204" pitchFamily="34" charset="0"/>
                <a:cs typeface="Arial" panose="020B0604020202020204" pitchFamily="34" charset="0"/>
              </a:rPr>
              <a:t> </a:t>
            </a:r>
            <a:r>
              <a:rPr sz="2000" spc="125" dirty="0">
                <a:solidFill>
                  <a:srgbClr val="1B4444"/>
                </a:solidFill>
                <a:latin typeface="Arial" panose="020B0604020202020204" pitchFamily="34" charset="0"/>
                <a:cs typeface="Arial" panose="020B0604020202020204" pitchFamily="34" charset="0"/>
              </a:rPr>
              <a:t>a</a:t>
            </a:r>
            <a:r>
              <a:rPr sz="2000" spc="-114"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plenty</a:t>
            </a:r>
            <a:r>
              <a:rPr sz="2000" spc="-114" dirty="0">
                <a:solidFill>
                  <a:srgbClr val="1B4444"/>
                </a:solidFill>
                <a:latin typeface="Arial" panose="020B0604020202020204" pitchFamily="34" charset="0"/>
                <a:cs typeface="Arial" panose="020B0604020202020204" pitchFamily="34" charset="0"/>
              </a:rPr>
              <a:t> </a:t>
            </a:r>
            <a:r>
              <a:rPr sz="2000" spc="110" dirty="0">
                <a:solidFill>
                  <a:srgbClr val="1B4444"/>
                </a:solidFill>
                <a:latin typeface="Arial" panose="020B0604020202020204" pitchFamily="34" charset="0"/>
                <a:cs typeface="Arial" panose="020B0604020202020204" pitchFamily="34" charset="0"/>
              </a:rPr>
              <a:t>of</a:t>
            </a:r>
            <a:r>
              <a:rPr sz="2000" spc="-114" dirty="0">
                <a:solidFill>
                  <a:srgbClr val="1B4444"/>
                </a:solidFill>
                <a:latin typeface="Arial" panose="020B0604020202020204" pitchFamily="34" charset="0"/>
                <a:cs typeface="Arial" panose="020B0604020202020204" pitchFamily="34" charset="0"/>
              </a:rPr>
              <a:t> </a:t>
            </a:r>
            <a:r>
              <a:rPr sz="2000" spc="125" dirty="0">
                <a:solidFill>
                  <a:srgbClr val="1B4444"/>
                </a:solidFill>
                <a:latin typeface="Arial" panose="020B0604020202020204" pitchFamily="34" charset="0"/>
                <a:cs typeface="Arial" panose="020B0604020202020204" pitchFamily="34" charset="0"/>
              </a:rPr>
              <a:t>research</a:t>
            </a:r>
            <a:r>
              <a:rPr sz="2000" spc="-114" dirty="0">
                <a:solidFill>
                  <a:srgbClr val="1B4444"/>
                </a:solidFill>
                <a:latin typeface="Arial" panose="020B0604020202020204" pitchFamily="34" charset="0"/>
                <a:cs typeface="Arial" panose="020B0604020202020204" pitchFamily="34" charset="0"/>
              </a:rPr>
              <a:t> </a:t>
            </a:r>
            <a:r>
              <a:rPr sz="2000" spc="135" dirty="0">
                <a:solidFill>
                  <a:srgbClr val="1B4444"/>
                </a:solidFill>
                <a:latin typeface="Arial" panose="020B0604020202020204" pitchFamily="34" charset="0"/>
                <a:cs typeface="Arial" panose="020B0604020202020204" pitchFamily="34" charset="0"/>
              </a:rPr>
              <a:t>has</a:t>
            </a:r>
            <a:r>
              <a:rPr sz="2000" spc="-110" dirty="0">
                <a:solidFill>
                  <a:srgbClr val="1B4444"/>
                </a:solidFill>
                <a:latin typeface="Arial" panose="020B0604020202020204" pitchFamily="34" charset="0"/>
                <a:cs typeface="Arial" panose="020B0604020202020204" pitchFamily="34" charset="0"/>
              </a:rPr>
              <a:t> </a:t>
            </a:r>
            <a:r>
              <a:rPr sz="2000" spc="185" dirty="0">
                <a:solidFill>
                  <a:srgbClr val="1B4444"/>
                </a:solidFill>
                <a:latin typeface="Arial" panose="020B0604020202020204" pitchFamily="34" charset="0"/>
                <a:cs typeface="Arial" panose="020B0604020202020204" pitchFamily="34" charset="0"/>
              </a:rPr>
              <a:t>been</a:t>
            </a:r>
            <a:r>
              <a:rPr sz="2000" spc="-114"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accomplished</a:t>
            </a:r>
            <a:r>
              <a:rPr spc="165" dirty="0">
                <a:solidFill>
                  <a:srgbClr val="1B4444"/>
                </a:solidFill>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6" name="object 6"/>
          <p:cNvSpPr/>
          <p:nvPr/>
        </p:nvSpPr>
        <p:spPr>
          <a:xfrm>
            <a:off x="1028700" y="8345440"/>
            <a:ext cx="8020050" cy="0"/>
          </a:xfrm>
          <a:custGeom>
            <a:avLst/>
            <a:gdLst/>
            <a:ahLst/>
            <a:cxnLst/>
            <a:rect l="l" t="t" r="r" b="b"/>
            <a:pathLst>
              <a:path w="8020050">
                <a:moveTo>
                  <a:pt x="0" y="0"/>
                </a:moveTo>
                <a:lnTo>
                  <a:pt x="8020049" y="0"/>
                </a:lnTo>
              </a:path>
            </a:pathLst>
          </a:custGeom>
          <a:ln w="19049">
            <a:solidFill>
              <a:srgbClr val="FDA615"/>
            </a:solidFill>
          </a:ln>
        </p:spPr>
        <p:txBody>
          <a:bodyPr wrap="square" lIns="0" tIns="0" rIns="0" bIns="0" rtlCol="0"/>
          <a:lstStyle/>
          <a:p>
            <a:endParaRPr/>
          </a:p>
        </p:txBody>
      </p:sp>
      <p:sp>
        <p:nvSpPr>
          <p:cNvPr id="7" name="object 7"/>
          <p:cNvSpPr/>
          <p:nvPr/>
        </p:nvSpPr>
        <p:spPr>
          <a:xfrm>
            <a:off x="9239249" y="8345440"/>
            <a:ext cx="8020050" cy="0"/>
          </a:xfrm>
          <a:custGeom>
            <a:avLst/>
            <a:gdLst/>
            <a:ahLst/>
            <a:cxnLst/>
            <a:rect l="l" t="t" r="r" b="b"/>
            <a:pathLst>
              <a:path w="8020050">
                <a:moveTo>
                  <a:pt x="0" y="0"/>
                </a:moveTo>
                <a:lnTo>
                  <a:pt x="8020049" y="0"/>
                </a:lnTo>
              </a:path>
            </a:pathLst>
          </a:custGeom>
          <a:ln w="19049">
            <a:solidFill>
              <a:srgbClr val="FDA615"/>
            </a:solidFill>
          </a:ln>
        </p:spPr>
        <p:txBody>
          <a:bodyPr wrap="square" lIns="0" tIns="0" rIns="0" bIns="0" rtlCol="0"/>
          <a:lstStyle/>
          <a:p>
            <a:endParaRPr/>
          </a:p>
        </p:txBody>
      </p:sp>
      <p:grpSp>
        <p:nvGrpSpPr>
          <p:cNvPr id="8" name="object 8"/>
          <p:cNvGrpSpPr/>
          <p:nvPr/>
        </p:nvGrpSpPr>
        <p:grpSpPr>
          <a:xfrm>
            <a:off x="0" y="9236395"/>
            <a:ext cx="18288000" cy="1050925"/>
            <a:chOff x="0" y="9236395"/>
            <a:chExt cx="18288000" cy="1050925"/>
          </a:xfrm>
        </p:grpSpPr>
        <p:sp>
          <p:nvSpPr>
            <p:cNvPr id="9" name="object 9"/>
            <p:cNvSpPr/>
            <p:nvPr/>
          </p:nvSpPr>
          <p:spPr>
            <a:xfrm>
              <a:off x="0" y="9236395"/>
              <a:ext cx="15720060" cy="1050925"/>
            </a:xfrm>
            <a:custGeom>
              <a:avLst/>
              <a:gdLst/>
              <a:ahLst/>
              <a:cxnLst/>
              <a:rect l="l" t="t" r="r" b="b"/>
              <a:pathLst>
                <a:path w="15720060" h="1050925">
                  <a:moveTo>
                    <a:pt x="0" y="0"/>
                  </a:moveTo>
                  <a:lnTo>
                    <a:pt x="15719821" y="0"/>
                  </a:lnTo>
                  <a:lnTo>
                    <a:pt x="15719821" y="1050604"/>
                  </a:lnTo>
                  <a:lnTo>
                    <a:pt x="0" y="1050604"/>
                  </a:lnTo>
                  <a:lnTo>
                    <a:pt x="0" y="0"/>
                  </a:lnTo>
                  <a:close/>
                </a:path>
              </a:pathLst>
            </a:custGeom>
            <a:solidFill>
              <a:srgbClr val="1B4444"/>
            </a:solidFill>
          </p:spPr>
          <p:txBody>
            <a:bodyPr wrap="square" lIns="0" tIns="0" rIns="0" bIns="0" rtlCol="0"/>
            <a:lstStyle/>
            <a:p>
              <a:endParaRPr/>
            </a:p>
          </p:txBody>
        </p:sp>
        <p:sp>
          <p:nvSpPr>
            <p:cNvPr id="10" name="object 10"/>
            <p:cNvSpPr/>
            <p:nvPr/>
          </p:nvSpPr>
          <p:spPr>
            <a:xfrm>
              <a:off x="14925059" y="923639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grpSp>
      <p:sp>
        <p:nvSpPr>
          <p:cNvPr id="11" name="object 11"/>
          <p:cNvSpPr txBox="1">
            <a:spLocks noGrp="1"/>
          </p:cNvSpPr>
          <p:nvPr>
            <p:ph type="title"/>
          </p:nvPr>
        </p:nvSpPr>
        <p:spPr>
          <a:xfrm>
            <a:off x="1016000" y="1174754"/>
            <a:ext cx="10374630" cy="1168400"/>
          </a:xfrm>
          <a:prstGeom prst="rect">
            <a:avLst/>
          </a:prstGeom>
        </p:spPr>
        <p:txBody>
          <a:bodyPr vert="horz" wrap="square" lIns="0" tIns="12700" rIns="0" bIns="0" rtlCol="0">
            <a:spAutoFit/>
          </a:bodyPr>
          <a:lstStyle/>
          <a:p>
            <a:pPr marL="12700">
              <a:lnSpc>
                <a:spcPct val="100000"/>
              </a:lnSpc>
              <a:spcBef>
                <a:spcPts val="100"/>
              </a:spcBef>
            </a:pPr>
            <a:r>
              <a:rPr sz="7500" b="1" spc="25" dirty="0">
                <a:latin typeface="Tahoma"/>
                <a:cs typeface="Tahoma"/>
              </a:rPr>
              <a:t>LITERATURE</a:t>
            </a:r>
            <a:r>
              <a:rPr sz="7500" b="1" spc="-509" dirty="0">
                <a:latin typeface="Tahoma"/>
                <a:cs typeface="Tahoma"/>
              </a:rPr>
              <a:t> </a:t>
            </a:r>
            <a:r>
              <a:rPr sz="7500" b="1" spc="185" dirty="0">
                <a:latin typeface="Tahoma"/>
                <a:cs typeface="Tahoma"/>
              </a:rPr>
              <a:t>SURVEY</a:t>
            </a:r>
            <a:endParaRPr sz="7500">
              <a:latin typeface="Tahoma"/>
              <a:cs typeface="Tahoma"/>
            </a:endParaRPr>
          </a:p>
        </p:txBody>
      </p:sp>
      <p:sp>
        <p:nvSpPr>
          <p:cNvPr id="12" name="object 12"/>
          <p:cNvSpPr/>
          <p:nvPr/>
        </p:nvSpPr>
        <p:spPr>
          <a:xfrm>
            <a:off x="13754366" y="0"/>
            <a:ext cx="4533900" cy="1802130"/>
          </a:xfrm>
          <a:custGeom>
            <a:avLst/>
            <a:gdLst/>
            <a:ahLst/>
            <a:cxnLst/>
            <a:rect l="l" t="t" r="r" b="b"/>
            <a:pathLst>
              <a:path w="4533900" h="1802130">
                <a:moveTo>
                  <a:pt x="1041135" y="1801960"/>
                </a:moveTo>
                <a:lnTo>
                  <a:pt x="4533632" y="1801960"/>
                </a:lnTo>
                <a:lnTo>
                  <a:pt x="4533632" y="1774418"/>
                </a:lnTo>
                <a:lnTo>
                  <a:pt x="1057670" y="1774418"/>
                </a:lnTo>
                <a:lnTo>
                  <a:pt x="32501" y="0"/>
                </a:lnTo>
                <a:lnTo>
                  <a:pt x="0" y="0"/>
                </a:lnTo>
                <a:lnTo>
                  <a:pt x="1041135" y="1801960"/>
                </a:lnTo>
                <a:close/>
              </a:path>
            </a:pathLst>
          </a:custGeom>
          <a:solidFill>
            <a:srgbClr val="FDA615"/>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8700" y="2516073"/>
            <a:ext cx="8020050" cy="953135"/>
          </a:xfrm>
          <a:prstGeom prst="rect">
            <a:avLst/>
          </a:prstGeom>
          <a:solidFill>
            <a:srgbClr val="FDA615"/>
          </a:solidFill>
        </p:spPr>
        <p:txBody>
          <a:bodyPr vert="horz" wrap="square" lIns="0" tIns="247650" rIns="0" bIns="0" rtlCol="0">
            <a:spAutoFit/>
          </a:bodyPr>
          <a:lstStyle/>
          <a:p>
            <a:pPr algn="ctr">
              <a:lnSpc>
                <a:spcPct val="100000"/>
              </a:lnSpc>
              <a:spcBef>
                <a:spcPts val="1950"/>
              </a:spcBef>
            </a:pPr>
            <a:r>
              <a:rPr sz="3000" spc="175" dirty="0">
                <a:solidFill>
                  <a:srgbClr val="1B4444"/>
                </a:solidFill>
                <a:latin typeface="Tahoma"/>
                <a:cs typeface="Tahoma"/>
              </a:rPr>
              <a:t>LITERATURE</a:t>
            </a:r>
            <a:r>
              <a:rPr sz="3000" spc="-190" dirty="0">
                <a:solidFill>
                  <a:srgbClr val="1B4444"/>
                </a:solidFill>
                <a:latin typeface="Tahoma"/>
                <a:cs typeface="Tahoma"/>
              </a:rPr>
              <a:t> </a:t>
            </a:r>
            <a:r>
              <a:rPr sz="3000" spc="345" dirty="0">
                <a:solidFill>
                  <a:srgbClr val="1B4444"/>
                </a:solidFill>
                <a:latin typeface="Tahoma"/>
                <a:cs typeface="Tahoma"/>
              </a:rPr>
              <a:t>PAPER</a:t>
            </a:r>
            <a:endParaRPr sz="3000">
              <a:latin typeface="Tahoma"/>
              <a:cs typeface="Tahoma"/>
            </a:endParaRPr>
          </a:p>
        </p:txBody>
      </p:sp>
      <p:sp>
        <p:nvSpPr>
          <p:cNvPr id="3" name="object 3"/>
          <p:cNvSpPr txBox="1"/>
          <p:nvPr/>
        </p:nvSpPr>
        <p:spPr>
          <a:xfrm>
            <a:off x="9239250" y="2516073"/>
            <a:ext cx="8020050" cy="953135"/>
          </a:xfrm>
          <a:prstGeom prst="rect">
            <a:avLst/>
          </a:prstGeom>
          <a:solidFill>
            <a:srgbClr val="FDA615"/>
          </a:solidFill>
        </p:spPr>
        <p:txBody>
          <a:bodyPr vert="horz" wrap="square" lIns="0" tIns="247650" rIns="0" bIns="0" rtlCol="0">
            <a:spAutoFit/>
          </a:bodyPr>
          <a:lstStyle/>
          <a:p>
            <a:pPr algn="ctr">
              <a:lnSpc>
                <a:spcPct val="100000"/>
              </a:lnSpc>
              <a:spcBef>
                <a:spcPts val="1950"/>
              </a:spcBef>
            </a:pPr>
            <a:r>
              <a:rPr sz="3000" spc="240" dirty="0">
                <a:solidFill>
                  <a:srgbClr val="1B4444"/>
                </a:solidFill>
                <a:latin typeface="Tahoma"/>
                <a:cs typeface="Tahoma"/>
              </a:rPr>
              <a:t>ABSTRACT</a:t>
            </a:r>
            <a:endParaRPr sz="3000">
              <a:latin typeface="Tahoma"/>
              <a:cs typeface="Tahoma"/>
            </a:endParaRPr>
          </a:p>
        </p:txBody>
      </p:sp>
      <p:sp>
        <p:nvSpPr>
          <p:cNvPr id="4" name="object 4"/>
          <p:cNvSpPr txBox="1"/>
          <p:nvPr/>
        </p:nvSpPr>
        <p:spPr>
          <a:xfrm>
            <a:off x="1206499" y="3708335"/>
            <a:ext cx="6707505" cy="939800"/>
          </a:xfrm>
          <a:prstGeom prst="rect">
            <a:avLst/>
          </a:prstGeom>
        </p:spPr>
        <p:txBody>
          <a:bodyPr vert="horz" wrap="square" lIns="0" tIns="12700" rIns="0" bIns="0" rtlCol="0">
            <a:spAutoFit/>
          </a:bodyPr>
          <a:lstStyle/>
          <a:p>
            <a:pPr marL="12700" marR="5080">
              <a:lnSpc>
                <a:spcPct val="115399"/>
              </a:lnSpc>
              <a:spcBef>
                <a:spcPts val="100"/>
              </a:spcBef>
            </a:pPr>
            <a:r>
              <a:rPr sz="2600" spc="80" dirty="0">
                <a:solidFill>
                  <a:srgbClr val="1B4444"/>
                </a:solidFill>
                <a:latin typeface="Times New Roman"/>
                <a:cs typeface="Times New Roman"/>
              </a:rPr>
              <a:t>Facial</a:t>
            </a:r>
            <a:r>
              <a:rPr sz="2600" dirty="0">
                <a:solidFill>
                  <a:srgbClr val="1B4444"/>
                </a:solidFill>
                <a:latin typeface="Times New Roman"/>
                <a:cs typeface="Times New Roman"/>
              </a:rPr>
              <a:t> </a:t>
            </a:r>
            <a:r>
              <a:rPr sz="2600" spc="85" dirty="0">
                <a:solidFill>
                  <a:srgbClr val="1B4444"/>
                </a:solidFill>
                <a:latin typeface="Times New Roman"/>
                <a:cs typeface="Times New Roman"/>
              </a:rPr>
              <a:t>emotion</a:t>
            </a:r>
            <a:r>
              <a:rPr sz="2600" spc="5" dirty="0">
                <a:solidFill>
                  <a:srgbClr val="1B4444"/>
                </a:solidFill>
                <a:latin typeface="Times New Roman"/>
                <a:cs typeface="Times New Roman"/>
              </a:rPr>
              <a:t> </a:t>
            </a:r>
            <a:r>
              <a:rPr sz="2600" spc="60" dirty="0">
                <a:solidFill>
                  <a:srgbClr val="1B4444"/>
                </a:solidFill>
                <a:latin typeface="Times New Roman"/>
                <a:cs typeface="Times New Roman"/>
              </a:rPr>
              <a:t>recognition</a:t>
            </a:r>
            <a:r>
              <a:rPr sz="2600" dirty="0">
                <a:solidFill>
                  <a:srgbClr val="1B4444"/>
                </a:solidFill>
                <a:latin typeface="Times New Roman"/>
                <a:cs typeface="Times New Roman"/>
              </a:rPr>
              <a:t> </a:t>
            </a:r>
            <a:r>
              <a:rPr sz="2600" spc="40" dirty="0">
                <a:solidFill>
                  <a:srgbClr val="1B4444"/>
                </a:solidFill>
                <a:latin typeface="Times New Roman"/>
                <a:cs typeface="Times New Roman"/>
              </a:rPr>
              <a:t>using</a:t>
            </a:r>
            <a:r>
              <a:rPr sz="2600" spc="5" dirty="0">
                <a:solidFill>
                  <a:srgbClr val="1B4444"/>
                </a:solidFill>
                <a:latin typeface="Times New Roman"/>
                <a:cs typeface="Times New Roman"/>
              </a:rPr>
              <a:t> </a:t>
            </a:r>
            <a:r>
              <a:rPr sz="2600" spc="55" dirty="0">
                <a:solidFill>
                  <a:srgbClr val="1B4444"/>
                </a:solidFill>
                <a:latin typeface="Times New Roman"/>
                <a:cs typeface="Times New Roman"/>
              </a:rPr>
              <a:t>deep</a:t>
            </a:r>
            <a:r>
              <a:rPr sz="2600" dirty="0">
                <a:solidFill>
                  <a:srgbClr val="1B4444"/>
                </a:solidFill>
                <a:latin typeface="Times New Roman"/>
                <a:cs typeface="Times New Roman"/>
              </a:rPr>
              <a:t> </a:t>
            </a:r>
            <a:r>
              <a:rPr sz="2600" spc="45" dirty="0">
                <a:solidFill>
                  <a:srgbClr val="1B4444"/>
                </a:solidFill>
                <a:latin typeface="Times New Roman"/>
                <a:cs typeface="Times New Roman"/>
              </a:rPr>
              <a:t>learning: </a:t>
            </a:r>
            <a:r>
              <a:rPr sz="2600" spc="-635" dirty="0">
                <a:solidFill>
                  <a:srgbClr val="1B4444"/>
                </a:solidFill>
                <a:latin typeface="Times New Roman"/>
                <a:cs typeface="Times New Roman"/>
              </a:rPr>
              <a:t> </a:t>
            </a:r>
            <a:r>
              <a:rPr sz="2600" spc="5" dirty="0">
                <a:solidFill>
                  <a:srgbClr val="1B4444"/>
                </a:solidFill>
                <a:latin typeface="Times New Roman"/>
                <a:cs typeface="Times New Roman"/>
              </a:rPr>
              <a:t>review</a:t>
            </a:r>
            <a:r>
              <a:rPr sz="2600" spc="-10" dirty="0">
                <a:solidFill>
                  <a:srgbClr val="1B4444"/>
                </a:solidFill>
                <a:latin typeface="Times New Roman"/>
                <a:cs typeface="Times New Roman"/>
              </a:rPr>
              <a:t> </a:t>
            </a:r>
            <a:r>
              <a:rPr sz="2600" spc="135" dirty="0">
                <a:solidFill>
                  <a:srgbClr val="1B4444"/>
                </a:solidFill>
                <a:latin typeface="Times New Roman"/>
                <a:cs typeface="Times New Roman"/>
              </a:rPr>
              <a:t>and</a:t>
            </a:r>
            <a:r>
              <a:rPr sz="2600" spc="-5" dirty="0">
                <a:solidFill>
                  <a:srgbClr val="1B4444"/>
                </a:solidFill>
                <a:latin typeface="Times New Roman"/>
                <a:cs typeface="Times New Roman"/>
              </a:rPr>
              <a:t> </a:t>
            </a:r>
            <a:r>
              <a:rPr sz="2600" spc="40" dirty="0">
                <a:solidFill>
                  <a:srgbClr val="1B4444"/>
                </a:solidFill>
                <a:latin typeface="Times New Roman"/>
                <a:cs typeface="Times New Roman"/>
              </a:rPr>
              <a:t>insights</a:t>
            </a:r>
            <a:endParaRPr sz="2600" dirty="0">
              <a:latin typeface="Times New Roman"/>
              <a:cs typeface="Times New Roman"/>
            </a:endParaRPr>
          </a:p>
        </p:txBody>
      </p:sp>
      <p:sp>
        <p:nvSpPr>
          <p:cNvPr id="5" name="object 5"/>
          <p:cNvSpPr txBox="1"/>
          <p:nvPr/>
        </p:nvSpPr>
        <p:spPr>
          <a:xfrm>
            <a:off x="9417049" y="3779465"/>
            <a:ext cx="7509509" cy="3660489"/>
          </a:xfrm>
          <a:prstGeom prst="rect">
            <a:avLst/>
          </a:prstGeom>
        </p:spPr>
        <p:txBody>
          <a:bodyPr vert="horz" wrap="square" lIns="0" tIns="12700" rIns="0" bIns="0" rtlCol="0">
            <a:spAutoFit/>
          </a:bodyPr>
          <a:lstStyle/>
          <a:p>
            <a:pPr marL="355600" marR="5080" indent="-342900" algn="just">
              <a:lnSpc>
                <a:spcPct val="116500"/>
              </a:lnSpc>
              <a:spcBef>
                <a:spcPts val="100"/>
              </a:spcBef>
              <a:buFont typeface="Arial" panose="020B0604020202020204" pitchFamily="34" charset="0"/>
              <a:buChar char="•"/>
            </a:pPr>
            <a:r>
              <a:rPr sz="2000" spc="210" dirty="0">
                <a:solidFill>
                  <a:srgbClr val="1B4444"/>
                </a:solidFill>
                <a:latin typeface="Arial" panose="020B0604020202020204" pitchFamily="34" charset="0"/>
                <a:cs typeface="Arial" panose="020B0604020202020204" pitchFamily="34" charset="0"/>
              </a:rPr>
              <a:t>Automatic </a:t>
            </a:r>
            <a:r>
              <a:rPr sz="2000" spc="200" dirty="0">
                <a:solidFill>
                  <a:srgbClr val="1B4444"/>
                </a:solidFill>
                <a:latin typeface="Arial" panose="020B0604020202020204" pitchFamily="34" charset="0"/>
                <a:cs typeface="Arial" panose="020B0604020202020204" pitchFamily="34" charset="0"/>
              </a:rPr>
              <a:t>emotion </a:t>
            </a:r>
            <a:r>
              <a:rPr sz="2000" spc="165" dirty="0">
                <a:solidFill>
                  <a:srgbClr val="1B4444"/>
                </a:solidFill>
                <a:latin typeface="Arial" panose="020B0604020202020204" pitchFamily="34" charset="0"/>
                <a:cs typeface="Arial" panose="020B0604020202020204" pitchFamily="34" charset="0"/>
              </a:rPr>
              <a:t>recognition </a:t>
            </a:r>
            <a:r>
              <a:rPr sz="2000" spc="170" dirty="0">
                <a:solidFill>
                  <a:srgbClr val="1B4444"/>
                </a:solidFill>
                <a:latin typeface="Arial" panose="020B0604020202020204" pitchFamily="34" charset="0"/>
                <a:cs typeface="Arial" panose="020B0604020202020204" pitchFamily="34" charset="0"/>
              </a:rPr>
              <a:t>based </a:t>
            </a:r>
            <a:r>
              <a:rPr sz="2000" spc="200" dirty="0">
                <a:solidFill>
                  <a:srgbClr val="1B4444"/>
                </a:solidFill>
                <a:latin typeface="Arial" panose="020B0604020202020204" pitchFamily="34" charset="0"/>
                <a:cs typeface="Arial" panose="020B0604020202020204" pitchFamily="34" charset="0"/>
              </a:rPr>
              <a:t>on </a:t>
            </a:r>
            <a:r>
              <a:rPr sz="2000" spc="130" dirty="0">
                <a:solidFill>
                  <a:srgbClr val="1B4444"/>
                </a:solidFill>
                <a:latin typeface="Arial" panose="020B0604020202020204" pitchFamily="34" charset="0"/>
                <a:cs typeface="Arial" panose="020B0604020202020204" pitchFamily="34" charset="0"/>
              </a:rPr>
              <a:t>facial </a:t>
            </a:r>
            <a:r>
              <a:rPr sz="2000" spc="135" dirty="0">
                <a:solidFill>
                  <a:srgbClr val="1B4444"/>
                </a:solidFill>
                <a:latin typeface="Arial" panose="020B0604020202020204" pitchFamily="34" charset="0"/>
                <a:cs typeface="Arial" panose="020B0604020202020204" pitchFamily="34" charset="0"/>
              </a:rPr>
              <a:t> expression </a:t>
            </a:r>
            <a:r>
              <a:rPr sz="2000" spc="85" dirty="0">
                <a:solidFill>
                  <a:srgbClr val="1B4444"/>
                </a:solidFill>
                <a:latin typeface="Arial" panose="020B0604020202020204" pitchFamily="34" charset="0"/>
                <a:cs typeface="Arial" panose="020B0604020202020204" pitchFamily="34" charset="0"/>
              </a:rPr>
              <a:t>is </a:t>
            </a:r>
            <a:r>
              <a:rPr sz="2000" spc="180" dirty="0">
                <a:solidFill>
                  <a:srgbClr val="1B4444"/>
                </a:solidFill>
                <a:latin typeface="Arial" panose="020B0604020202020204" pitchFamily="34" charset="0"/>
                <a:cs typeface="Arial" panose="020B0604020202020204" pitchFamily="34" charset="0"/>
              </a:rPr>
              <a:t>an </a:t>
            </a:r>
            <a:r>
              <a:rPr sz="2000" spc="140" dirty="0">
                <a:solidFill>
                  <a:srgbClr val="1B4444"/>
                </a:solidFill>
                <a:latin typeface="Arial" panose="020B0604020202020204" pitchFamily="34" charset="0"/>
                <a:cs typeface="Arial" panose="020B0604020202020204" pitchFamily="34" charset="0"/>
              </a:rPr>
              <a:t>interesting </a:t>
            </a:r>
            <a:r>
              <a:rPr sz="2000" spc="130" dirty="0">
                <a:solidFill>
                  <a:srgbClr val="1B4444"/>
                </a:solidFill>
                <a:latin typeface="Arial" panose="020B0604020202020204" pitchFamily="34" charset="0"/>
                <a:cs typeface="Arial" panose="020B0604020202020204" pitchFamily="34" charset="0"/>
              </a:rPr>
              <a:t>research </a:t>
            </a:r>
            <a:r>
              <a:rPr sz="2000" spc="85" dirty="0">
                <a:solidFill>
                  <a:srgbClr val="1B4444"/>
                </a:solidFill>
                <a:latin typeface="Arial" panose="020B0604020202020204" pitchFamily="34" charset="0"/>
                <a:cs typeface="Arial" panose="020B0604020202020204" pitchFamily="34" charset="0"/>
              </a:rPr>
              <a:t>field</a:t>
            </a:r>
            <a:r>
              <a:rPr sz="2000" spc="95" dirty="0">
                <a:solidFill>
                  <a:srgbClr val="1B4444"/>
                </a:solidFill>
                <a:latin typeface="Arial" panose="020B0604020202020204" pitchFamily="34" charset="0"/>
                <a:cs typeface="Arial" panose="020B0604020202020204" pitchFamily="34" charset="0"/>
              </a:rPr>
              <a:t>.</a:t>
            </a:r>
            <a:endParaRPr lang="en-US" sz="2000" spc="95" dirty="0">
              <a:solidFill>
                <a:srgbClr val="1B4444"/>
              </a:solidFill>
              <a:latin typeface="Arial" panose="020B0604020202020204" pitchFamily="34" charset="0"/>
              <a:cs typeface="Arial" panose="020B0604020202020204" pitchFamily="34" charset="0"/>
            </a:endParaRPr>
          </a:p>
          <a:p>
            <a:pPr marL="12700" marR="5080" algn="just">
              <a:lnSpc>
                <a:spcPct val="116500"/>
              </a:lnSpc>
              <a:spcBef>
                <a:spcPts val="100"/>
              </a:spcBef>
            </a:pPr>
            <a:r>
              <a:rPr sz="2000" spc="-114" dirty="0">
                <a:solidFill>
                  <a:srgbClr val="1B4444"/>
                </a:solidFill>
                <a:latin typeface="Arial" panose="020B0604020202020204" pitchFamily="34" charset="0"/>
                <a:cs typeface="Arial" panose="020B0604020202020204" pitchFamily="34" charset="0"/>
              </a:rPr>
              <a:t> </a:t>
            </a:r>
            <a:endParaRPr lang="en-US" sz="2000" spc="-114" dirty="0">
              <a:solidFill>
                <a:srgbClr val="1B4444"/>
              </a:solidFill>
              <a:latin typeface="Arial" panose="020B0604020202020204" pitchFamily="34" charset="0"/>
              <a:cs typeface="Arial" panose="020B0604020202020204" pitchFamily="34" charset="0"/>
            </a:endParaRPr>
          </a:p>
          <a:p>
            <a:pPr marL="355600" marR="5080" indent="-342900" algn="just">
              <a:lnSpc>
                <a:spcPct val="116500"/>
              </a:lnSpc>
              <a:spcBef>
                <a:spcPts val="100"/>
              </a:spcBef>
              <a:buFont typeface="Arial" panose="020B0604020202020204" pitchFamily="34" charset="0"/>
              <a:buChar char="•"/>
            </a:pPr>
            <a:r>
              <a:rPr sz="2000" spc="200" dirty="0">
                <a:solidFill>
                  <a:srgbClr val="1B4444"/>
                </a:solidFill>
                <a:latin typeface="Arial" panose="020B0604020202020204" pitchFamily="34" charset="0"/>
                <a:cs typeface="Arial" panose="020B0604020202020204" pitchFamily="34" charset="0"/>
              </a:rPr>
              <a:t>With </a:t>
            </a:r>
            <a:r>
              <a:rPr sz="2000" spc="175" dirty="0">
                <a:solidFill>
                  <a:srgbClr val="1B4444"/>
                </a:solidFill>
                <a:latin typeface="Arial" panose="020B0604020202020204" pitchFamily="34" charset="0"/>
                <a:cs typeface="Arial" panose="020B0604020202020204" pitchFamily="34" charset="0"/>
              </a:rPr>
              <a:t>the </a:t>
            </a:r>
            <a:r>
              <a:rPr sz="2000" spc="170" dirty="0">
                <a:solidFill>
                  <a:srgbClr val="1B4444"/>
                </a:solidFill>
                <a:latin typeface="Arial" panose="020B0604020202020204" pitchFamily="34" charset="0"/>
                <a:cs typeface="Arial" panose="020B0604020202020204" pitchFamily="34" charset="0"/>
              </a:rPr>
              <a:t>remarkable </a:t>
            </a:r>
            <a:r>
              <a:rPr sz="2000" spc="130" dirty="0">
                <a:solidFill>
                  <a:srgbClr val="1B4444"/>
                </a:solidFill>
                <a:latin typeface="Arial" panose="020B0604020202020204" pitchFamily="34" charset="0"/>
                <a:cs typeface="Arial" panose="020B0604020202020204" pitchFamily="34" charset="0"/>
              </a:rPr>
              <a:t>success </a:t>
            </a:r>
            <a:r>
              <a:rPr sz="2000" spc="110" dirty="0">
                <a:solidFill>
                  <a:srgbClr val="1B4444"/>
                </a:solidFill>
                <a:latin typeface="Arial" panose="020B0604020202020204" pitchFamily="34" charset="0"/>
                <a:cs typeface="Arial" panose="020B0604020202020204" pitchFamily="34" charset="0"/>
              </a:rPr>
              <a:t>of </a:t>
            </a:r>
            <a:r>
              <a:rPr sz="2000" spc="204" dirty="0">
                <a:solidFill>
                  <a:srgbClr val="1B4444"/>
                </a:solidFill>
                <a:latin typeface="Arial" panose="020B0604020202020204" pitchFamily="34" charset="0"/>
                <a:cs typeface="Arial" panose="020B0604020202020204" pitchFamily="34" charset="0"/>
              </a:rPr>
              <a:t>deep </a:t>
            </a:r>
            <a:r>
              <a:rPr sz="2000" spc="210" dirty="0">
                <a:solidFill>
                  <a:srgbClr val="1B4444"/>
                </a:solidFill>
                <a:latin typeface="Arial" panose="020B0604020202020204" pitchFamily="34" charset="0"/>
                <a:cs typeface="Arial" panose="020B0604020202020204" pitchFamily="34" charset="0"/>
              </a:rPr>
              <a:t> </a:t>
            </a:r>
            <a:r>
              <a:rPr sz="2000" spc="114" dirty="0">
                <a:solidFill>
                  <a:srgbClr val="1B4444"/>
                </a:solidFill>
                <a:latin typeface="Arial" panose="020B0604020202020204" pitchFamily="34" charset="0"/>
                <a:cs typeface="Arial" panose="020B0604020202020204" pitchFamily="34" charset="0"/>
              </a:rPr>
              <a:t>learning, </a:t>
            </a:r>
            <a:r>
              <a:rPr sz="2000" spc="175" dirty="0">
                <a:solidFill>
                  <a:srgbClr val="1B4444"/>
                </a:solidFill>
                <a:latin typeface="Arial" panose="020B0604020202020204" pitchFamily="34" charset="0"/>
                <a:cs typeface="Arial" panose="020B0604020202020204" pitchFamily="34" charset="0"/>
              </a:rPr>
              <a:t>the </a:t>
            </a:r>
            <a:r>
              <a:rPr sz="2000" spc="135" dirty="0">
                <a:solidFill>
                  <a:srgbClr val="1B4444"/>
                </a:solidFill>
                <a:latin typeface="Arial" panose="020B0604020202020204" pitchFamily="34" charset="0"/>
                <a:cs typeface="Arial" panose="020B0604020202020204" pitchFamily="34" charset="0"/>
              </a:rPr>
              <a:t>different types </a:t>
            </a:r>
            <a:r>
              <a:rPr sz="2000" spc="110" dirty="0">
                <a:solidFill>
                  <a:srgbClr val="1B4444"/>
                </a:solidFill>
                <a:latin typeface="Arial" panose="020B0604020202020204" pitchFamily="34" charset="0"/>
                <a:cs typeface="Arial" panose="020B0604020202020204" pitchFamily="34" charset="0"/>
              </a:rPr>
              <a:t>of </a:t>
            </a:r>
            <a:r>
              <a:rPr sz="2000" spc="145" dirty="0">
                <a:solidFill>
                  <a:srgbClr val="1B4444"/>
                </a:solidFill>
                <a:latin typeface="Arial" panose="020B0604020202020204" pitchFamily="34" charset="0"/>
                <a:cs typeface="Arial" panose="020B0604020202020204" pitchFamily="34" charset="0"/>
              </a:rPr>
              <a:t>architectures </a:t>
            </a:r>
            <a:r>
              <a:rPr sz="2000" spc="110" dirty="0">
                <a:solidFill>
                  <a:srgbClr val="1B4444"/>
                </a:solidFill>
                <a:latin typeface="Arial" panose="020B0604020202020204" pitchFamily="34" charset="0"/>
                <a:cs typeface="Arial" panose="020B0604020202020204" pitchFamily="34" charset="0"/>
              </a:rPr>
              <a:t>of </a:t>
            </a:r>
            <a:r>
              <a:rPr sz="2000" spc="140" dirty="0">
                <a:solidFill>
                  <a:srgbClr val="1B4444"/>
                </a:solidFill>
                <a:latin typeface="Arial" panose="020B0604020202020204" pitchFamily="34" charset="0"/>
                <a:cs typeface="Arial" panose="020B0604020202020204" pitchFamily="34" charset="0"/>
              </a:rPr>
              <a:t>this </a:t>
            </a:r>
            <a:r>
              <a:rPr sz="2000" spc="145" dirty="0">
                <a:solidFill>
                  <a:srgbClr val="1B4444"/>
                </a:solidFill>
                <a:latin typeface="Arial" panose="020B0604020202020204" pitchFamily="34" charset="0"/>
                <a:cs typeface="Arial" panose="020B0604020202020204" pitchFamily="34" charset="0"/>
              </a:rPr>
              <a:t> </a:t>
            </a:r>
            <a:r>
              <a:rPr sz="2000" spc="190" dirty="0">
                <a:solidFill>
                  <a:srgbClr val="1B4444"/>
                </a:solidFill>
                <a:latin typeface="Arial" panose="020B0604020202020204" pitchFamily="34" charset="0"/>
                <a:cs typeface="Arial" panose="020B0604020202020204" pitchFamily="34" charset="0"/>
              </a:rPr>
              <a:t>technique </a:t>
            </a:r>
            <a:r>
              <a:rPr sz="2000" spc="110" dirty="0">
                <a:solidFill>
                  <a:srgbClr val="1B4444"/>
                </a:solidFill>
                <a:latin typeface="Arial" panose="020B0604020202020204" pitchFamily="34" charset="0"/>
                <a:cs typeface="Arial" panose="020B0604020202020204" pitchFamily="34" charset="0"/>
              </a:rPr>
              <a:t>are </a:t>
            </a:r>
            <a:r>
              <a:rPr sz="2000" spc="170" dirty="0">
                <a:solidFill>
                  <a:srgbClr val="1B4444"/>
                </a:solidFill>
                <a:latin typeface="Arial" panose="020B0604020202020204" pitchFamily="34" charset="0"/>
                <a:cs typeface="Arial" panose="020B0604020202020204" pitchFamily="34" charset="0"/>
              </a:rPr>
              <a:t>exploited </a:t>
            </a:r>
            <a:r>
              <a:rPr sz="2000" spc="165" dirty="0">
                <a:solidFill>
                  <a:srgbClr val="1B4444"/>
                </a:solidFill>
                <a:latin typeface="Arial" panose="020B0604020202020204" pitchFamily="34" charset="0"/>
                <a:cs typeface="Arial" panose="020B0604020202020204" pitchFamily="34" charset="0"/>
              </a:rPr>
              <a:t>to </a:t>
            </a:r>
            <a:r>
              <a:rPr sz="2000" spc="145" dirty="0">
                <a:solidFill>
                  <a:srgbClr val="1B4444"/>
                </a:solidFill>
                <a:latin typeface="Arial" panose="020B0604020202020204" pitchFamily="34" charset="0"/>
                <a:cs typeface="Arial" panose="020B0604020202020204" pitchFamily="34" charset="0"/>
              </a:rPr>
              <a:t>achieve </a:t>
            </a:r>
            <a:r>
              <a:rPr sz="2000" spc="130" dirty="0">
                <a:solidFill>
                  <a:srgbClr val="1B4444"/>
                </a:solidFill>
                <a:latin typeface="Arial" panose="020B0604020202020204" pitchFamily="34" charset="0"/>
                <a:cs typeface="Arial" panose="020B0604020202020204" pitchFamily="34" charset="0"/>
              </a:rPr>
              <a:t>a </a:t>
            </a:r>
            <a:r>
              <a:rPr sz="2000" spc="150" dirty="0">
                <a:solidFill>
                  <a:srgbClr val="1B4444"/>
                </a:solidFill>
                <a:latin typeface="Arial" panose="020B0604020202020204" pitchFamily="34" charset="0"/>
                <a:cs typeface="Arial" panose="020B0604020202020204" pitchFamily="34" charset="0"/>
              </a:rPr>
              <a:t>better </a:t>
            </a:r>
            <a:r>
              <a:rPr sz="2000" spc="155" dirty="0">
                <a:solidFill>
                  <a:srgbClr val="1B4444"/>
                </a:solidFill>
                <a:latin typeface="Arial" panose="020B0604020202020204" pitchFamily="34" charset="0"/>
                <a:cs typeface="Arial" panose="020B0604020202020204" pitchFamily="34" charset="0"/>
              </a:rPr>
              <a:t> </a:t>
            </a:r>
            <a:r>
              <a:rPr sz="2000" spc="140" dirty="0">
                <a:solidFill>
                  <a:srgbClr val="1B4444"/>
                </a:solidFill>
                <a:latin typeface="Arial" panose="020B0604020202020204" pitchFamily="34" charset="0"/>
                <a:cs typeface="Arial" panose="020B0604020202020204" pitchFamily="34" charset="0"/>
              </a:rPr>
              <a:t>performance.</a:t>
            </a:r>
            <a:endParaRPr lang="en-US" sz="2000" spc="140" dirty="0">
              <a:solidFill>
                <a:srgbClr val="1B4444"/>
              </a:solidFill>
              <a:latin typeface="Arial" panose="020B0604020202020204" pitchFamily="34" charset="0"/>
              <a:cs typeface="Arial" panose="020B0604020202020204" pitchFamily="34" charset="0"/>
            </a:endParaRPr>
          </a:p>
          <a:p>
            <a:pPr marL="355600" marR="5080" indent="-342900" algn="just">
              <a:lnSpc>
                <a:spcPct val="116500"/>
              </a:lnSpc>
              <a:spcBef>
                <a:spcPts val="100"/>
              </a:spcBef>
              <a:buFont typeface="Arial" panose="020B0604020202020204" pitchFamily="34" charset="0"/>
              <a:buChar char="•"/>
            </a:pPr>
            <a:endParaRPr lang="en-US" sz="2000" spc="140" dirty="0">
              <a:solidFill>
                <a:srgbClr val="1B4444"/>
              </a:solidFill>
              <a:latin typeface="Arial" panose="020B0604020202020204" pitchFamily="34" charset="0"/>
              <a:cs typeface="Arial" panose="020B0604020202020204" pitchFamily="34" charset="0"/>
            </a:endParaRPr>
          </a:p>
          <a:p>
            <a:pPr marL="355600" marR="5080" indent="-342900" algn="just">
              <a:lnSpc>
                <a:spcPct val="116500"/>
              </a:lnSpc>
              <a:spcBef>
                <a:spcPts val="100"/>
              </a:spcBef>
              <a:buFont typeface="Arial" panose="020B0604020202020204" pitchFamily="34" charset="0"/>
              <a:buChar char="•"/>
            </a:pPr>
            <a:r>
              <a:rPr sz="2000" spc="-120" dirty="0">
                <a:solidFill>
                  <a:srgbClr val="1B4444"/>
                </a:solidFill>
                <a:latin typeface="Arial" panose="020B0604020202020204" pitchFamily="34" charset="0"/>
                <a:cs typeface="Arial" panose="020B0604020202020204" pitchFamily="34" charset="0"/>
              </a:rPr>
              <a:t> </a:t>
            </a:r>
            <a:r>
              <a:rPr sz="2000" spc="114" dirty="0">
                <a:solidFill>
                  <a:srgbClr val="1B4444"/>
                </a:solidFill>
                <a:latin typeface="Arial" panose="020B0604020202020204" pitchFamily="34" charset="0"/>
                <a:cs typeface="Arial" panose="020B0604020202020204" pitchFamily="34" charset="0"/>
              </a:rPr>
              <a:t>The</a:t>
            </a:r>
            <a:r>
              <a:rPr sz="2000" spc="-120"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purpose</a:t>
            </a:r>
            <a:r>
              <a:rPr sz="2000" spc="-120" dirty="0">
                <a:solidFill>
                  <a:srgbClr val="1B4444"/>
                </a:solidFill>
                <a:latin typeface="Arial" panose="020B0604020202020204" pitchFamily="34" charset="0"/>
                <a:cs typeface="Arial" panose="020B0604020202020204" pitchFamily="34" charset="0"/>
              </a:rPr>
              <a:t> </a:t>
            </a:r>
            <a:r>
              <a:rPr sz="2000" spc="110" dirty="0">
                <a:solidFill>
                  <a:srgbClr val="1B4444"/>
                </a:solidFill>
                <a:latin typeface="Arial" panose="020B0604020202020204" pitchFamily="34" charset="0"/>
                <a:cs typeface="Arial" panose="020B0604020202020204" pitchFamily="34" charset="0"/>
              </a:rPr>
              <a:t>of</a:t>
            </a:r>
            <a:r>
              <a:rPr sz="2000" spc="-120" dirty="0">
                <a:solidFill>
                  <a:srgbClr val="1B4444"/>
                </a:solidFill>
                <a:latin typeface="Arial" panose="020B0604020202020204" pitchFamily="34" charset="0"/>
                <a:cs typeface="Arial" panose="020B0604020202020204" pitchFamily="34" charset="0"/>
              </a:rPr>
              <a:t> </a:t>
            </a:r>
            <a:r>
              <a:rPr sz="2000" spc="140" dirty="0">
                <a:solidFill>
                  <a:srgbClr val="1B4444"/>
                </a:solidFill>
                <a:latin typeface="Arial" panose="020B0604020202020204" pitchFamily="34" charset="0"/>
                <a:cs typeface="Arial" panose="020B0604020202020204" pitchFamily="34" charset="0"/>
              </a:rPr>
              <a:t>this</a:t>
            </a:r>
            <a:r>
              <a:rPr sz="2000" spc="-120" dirty="0">
                <a:solidFill>
                  <a:srgbClr val="1B4444"/>
                </a:solidFill>
                <a:latin typeface="Arial" panose="020B0604020202020204" pitchFamily="34" charset="0"/>
                <a:cs typeface="Arial" panose="020B0604020202020204" pitchFamily="34" charset="0"/>
              </a:rPr>
              <a:t> </a:t>
            </a:r>
            <a:r>
              <a:rPr sz="2000" spc="175" dirty="0">
                <a:solidFill>
                  <a:srgbClr val="1B4444"/>
                </a:solidFill>
                <a:latin typeface="Arial" panose="020B0604020202020204" pitchFamily="34" charset="0"/>
                <a:cs typeface="Arial" panose="020B0604020202020204" pitchFamily="34" charset="0"/>
              </a:rPr>
              <a:t>paper</a:t>
            </a:r>
            <a:r>
              <a:rPr sz="2000" spc="-120" dirty="0">
                <a:solidFill>
                  <a:srgbClr val="1B4444"/>
                </a:solidFill>
                <a:latin typeface="Arial" panose="020B0604020202020204" pitchFamily="34" charset="0"/>
                <a:cs typeface="Arial" panose="020B0604020202020204" pitchFamily="34" charset="0"/>
              </a:rPr>
              <a:t> </a:t>
            </a:r>
            <a:r>
              <a:rPr sz="2000" spc="85" dirty="0">
                <a:solidFill>
                  <a:srgbClr val="1B4444"/>
                </a:solidFill>
                <a:latin typeface="Arial" panose="020B0604020202020204" pitchFamily="34" charset="0"/>
                <a:cs typeface="Arial" panose="020B0604020202020204" pitchFamily="34" charset="0"/>
              </a:rPr>
              <a:t>is</a:t>
            </a:r>
            <a:r>
              <a:rPr sz="2000" spc="-125"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to</a:t>
            </a:r>
            <a:r>
              <a:rPr sz="2000" spc="-120" dirty="0">
                <a:solidFill>
                  <a:srgbClr val="1B4444"/>
                </a:solidFill>
                <a:latin typeface="Arial" panose="020B0604020202020204" pitchFamily="34" charset="0"/>
                <a:cs typeface="Arial" panose="020B0604020202020204" pitchFamily="34" charset="0"/>
              </a:rPr>
              <a:t> </a:t>
            </a:r>
            <a:r>
              <a:rPr sz="2000" spc="225" dirty="0">
                <a:solidFill>
                  <a:srgbClr val="1B4444"/>
                </a:solidFill>
                <a:latin typeface="Arial" panose="020B0604020202020204" pitchFamily="34" charset="0"/>
                <a:cs typeface="Arial" panose="020B0604020202020204" pitchFamily="34" charset="0"/>
              </a:rPr>
              <a:t>make</a:t>
            </a:r>
            <a:r>
              <a:rPr sz="2000" spc="-120" dirty="0">
                <a:solidFill>
                  <a:srgbClr val="1B4444"/>
                </a:solidFill>
                <a:latin typeface="Arial" panose="020B0604020202020204" pitchFamily="34" charset="0"/>
                <a:cs typeface="Arial" panose="020B0604020202020204" pitchFamily="34" charset="0"/>
              </a:rPr>
              <a:t> </a:t>
            </a:r>
            <a:r>
              <a:rPr sz="2000" spc="130" dirty="0">
                <a:solidFill>
                  <a:srgbClr val="1B4444"/>
                </a:solidFill>
                <a:latin typeface="Arial" panose="020B0604020202020204" pitchFamily="34" charset="0"/>
                <a:cs typeface="Arial" panose="020B0604020202020204" pitchFamily="34" charset="0"/>
              </a:rPr>
              <a:t>a </a:t>
            </a:r>
            <a:r>
              <a:rPr sz="2000" spc="135" dirty="0">
                <a:solidFill>
                  <a:srgbClr val="1B4444"/>
                </a:solidFill>
                <a:latin typeface="Arial" panose="020B0604020202020204" pitchFamily="34" charset="0"/>
                <a:cs typeface="Arial" panose="020B0604020202020204" pitchFamily="34" charset="0"/>
              </a:rPr>
              <a:t> </a:t>
            </a:r>
            <a:r>
              <a:rPr sz="2000" spc="150" dirty="0">
                <a:solidFill>
                  <a:srgbClr val="1B4444"/>
                </a:solidFill>
                <a:latin typeface="Arial" panose="020B0604020202020204" pitchFamily="34" charset="0"/>
                <a:cs typeface="Arial" panose="020B0604020202020204" pitchFamily="34" charset="0"/>
              </a:rPr>
              <a:t>study </a:t>
            </a:r>
            <a:r>
              <a:rPr sz="2000" spc="200" dirty="0">
                <a:solidFill>
                  <a:srgbClr val="1B4444"/>
                </a:solidFill>
                <a:latin typeface="Arial" panose="020B0604020202020204" pitchFamily="34" charset="0"/>
                <a:cs typeface="Arial" panose="020B0604020202020204" pitchFamily="34" charset="0"/>
              </a:rPr>
              <a:t>on </a:t>
            </a:r>
            <a:r>
              <a:rPr sz="2000" spc="155" dirty="0">
                <a:solidFill>
                  <a:srgbClr val="1B4444"/>
                </a:solidFill>
                <a:latin typeface="Arial" panose="020B0604020202020204" pitchFamily="34" charset="0"/>
                <a:cs typeface="Arial" panose="020B0604020202020204" pitchFamily="34" charset="0"/>
              </a:rPr>
              <a:t>recent </a:t>
            </a:r>
            <a:r>
              <a:rPr sz="2000" spc="165" dirty="0">
                <a:solidFill>
                  <a:srgbClr val="1B4444"/>
                </a:solidFill>
                <a:latin typeface="Arial" panose="020B0604020202020204" pitchFamily="34" charset="0"/>
                <a:cs typeface="Arial" panose="020B0604020202020204" pitchFamily="34" charset="0"/>
              </a:rPr>
              <a:t>works </a:t>
            </a:r>
            <a:r>
              <a:rPr sz="2000" spc="200" dirty="0">
                <a:solidFill>
                  <a:srgbClr val="1B4444"/>
                </a:solidFill>
                <a:latin typeface="Arial" panose="020B0604020202020204" pitchFamily="34" charset="0"/>
                <a:cs typeface="Arial" panose="020B0604020202020204" pitchFamily="34" charset="0"/>
              </a:rPr>
              <a:t>on </a:t>
            </a:r>
            <a:r>
              <a:rPr sz="2000" spc="190" dirty="0">
                <a:solidFill>
                  <a:srgbClr val="1B4444"/>
                </a:solidFill>
                <a:latin typeface="Arial" panose="020B0604020202020204" pitchFamily="34" charset="0"/>
                <a:cs typeface="Arial" panose="020B0604020202020204" pitchFamily="34" charset="0"/>
              </a:rPr>
              <a:t>automatic </a:t>
            </a:r>
            <a:r>
              <a:rPr sz="2000" spc="130" dirty="0">
                <a:solidFill>
                  <a:srgbClr val="1B4444"/>
                </a:solidFill>
                <a:latin typeface="Arial" panose="020B0604020202020204" pitchFamily="34" charset="0"/>
                <a:cs typeface="Arial" panose="020B0604020202020204" pitchFamily="34" charset="0"/>
              </a:rPr>
              <a:t>facial </a:t>
            </a:r>
            <a:r>
              <a:rPr sz="2000" spc="200" dirty="0">
                <a:solidFill>
                  <a:srgbClr val="1B4444"/>
                </a:solidFill>
                <a:latin typeface="Arial" panose="020B0604020202020204" pitchFamily="34" charset="0"/>
                <a:cs typeface="Arial" panose="020B0604020202020204" pitchFamily="34" charset="0"/>
              </a:rPr>
              <a:t>emotion </a:t>
            </a:r>
            <a:r>
              <a:rPr sz="2000" spc="204"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recognition</a:t>
            </a:r>
            <a:r>
              <a:rPr sz="2000" spc="-130" dirty="0">
                <a:solidFill>
                  <a:srgbClr val="1B4444"/>
                </a:solidFill>
                <a:latin typeface="Arial" panose="020B0604020202020204" pitchFamily="34" charset="0"/>
                <a:cs typeface="Arial" panose="020B0604020202020204" pitchFamily="34" charset="0"/>
              </a:rPr>
              <a:t> </a:t>
            </a:r>
            <a:r>
              <a:rPr sz="2000" spc="180" dirty="0">
                <a:solidFill>
                  <a:srgbClr val="1B4444"/>
                </a:solidFill>
                <a:latin typeface="Arial" panose="020B0604020202020204" pitchFamily="34" charset="0"/>
                <a:cs typeface="Arial" panose="020B0604020202020204" pitchFamily="34" charset="0"/>
              </a:rPr>
              <a:t>FER</a:t>
            </a:r>
            <a:r>
              <a:rPr sz="2000" spc="-125" dirty="0">
                <a:solidFill>
                  <a:srgbClr val="1B4444"/>
                </a:solidFill>
                <a:latin typeface="Arial" panose="020B0604020202020204" pitchFamily="34" charset="0"/>
                <a:cs typeface="Arial" panose="020B0604020202020204" pitchFamily="34" charset="0"/>
              </a:rPr>
              <a:t> </a:t>
            </a:r>
            <a:r>
              <a:rPr sz="2000" spc="100" dirty="0">
                <a:solidFill>
                  <a:srgbClr val="1B4444"/>
                </a:solidFill>
                <a:latin typeface="Arial" panose="020B0604020202020204" pitchFamily="34" charset="0"/>
                <a:cs typeface="Arial" panose="020B0604020202020204" pitchFamily="34" charset="0"/>
              </a:rPr>
              <a:t>via</a:t>
            </a:r>
            <a:r>
              <a:rPr sz="2000" spc="-125" dirty="0">
                <a:solidFill>
                  <a:srgbClr val="1B4444"/>
                </a:solidFill>
                <a:latin typeface="Arial" panose="020B0604020202020204" pitchFamily="34" charset="0"/>
                <a:cs typeface="Arial" panose="020B0604020202020204" pitchFamily="34" charset="0"/>
              </a:rPr>
              <a:t> </a:t>
            </a:r>
            <a:r>
              <a:rPr sz="2000" spc="204" dirty="0">
                <a:solidFill>
                  <a:srgbClr val="1B4444"/>
                </a:solidFill>
                <a:latin typeface="Arial" panose="020B0604020202020204" pitchFamily="34" charset="0"/>
                <a:cs typeface="Arial" panose="020B0604020202020204" pitchFamily="34" charset="0"/>
              </a:rPr>
              <a:t>deep</a:t>
            </a:r>
            <a:r>
              <a:rPr sz="2000" spc="-130" dirty="0">
                <a:solidFill>
                  <a:srgbClr val="1B4444"/>
                </a:solidFill>
                <a:latin typeface="Arial" panose="020B0604020202020204" pitchFamily="34" charset="0"/>
                <a:cs typeface="Arial" panose="020B0604020202020204" pitchFamily="34" charset="0"/>
              </a:rPr>
              <a:t> </a:t>
            </a:r>
            <a:r>
              <a:rPr sz="2000" spc="114" dirty="0">
                <a:solidFill>
                  <a:srgbClr val="1B4444"/>
                </a:solidFill>
                <a:latin typeface="Arial" panose="020B0604020202020204" pitchFamily="34" charset="0"/>
                <a:cs typeface="Arial" panose="020B0604020202020204" pitchFamily="34" charset="0"/>
              </a:rPr>
              <a:t>learning</a:t>
            </a:r>
            <a:r>
              <a:rPr sz="2200" spc="114" dirty="0">
                <a:solidFill>
                  <a:srgbClr val="1B4444"/>
                </a:solidFill>
                <a:latin typeface="Tahoma"/>
                <a:cs typeface="Tahoma"/>
              </a:rPr>
              <a:t>.</a:t>
            </a:r>
            <a:endParaRPr sz="2200" dirty="0">
              <a:latin typeface="Tahoma"/>
              <a:cs typeface="Tahoma"/>
            </a:endParaRPr>
          </a:p>
        </p:txBody>
      </p:sp>
      <p:grpSp>
        <p:nvGrpSpPr>
          <p:cNvPr id="6" name="object 6"/>
          <p:cNvGrpSpPr/>
          <p:nvPr/>
        </p:nvGrpSpPr>
        <p:grpSpPr>
          <a:xfrm>
            <a:off x="0" y="9217347"/>
            <a:ext cx="18288000" cy="1069975"/>
            <a:chOff x="0" y="9217347"/>
            <a:chExt cx="18288000" cy="1069975"/>
          </a:xfrm>
        </p:grpSpPr>
        <p:sp>
          <p:nvSpPr>
            <p:cNvPr id="7" name="object 7"/>
            <p:cNvSpPr/>
            <p:nvPr/>
          </p:nvSpPr>
          <p:spPr>
            <a:xfrm>
              <a:off x="1028700" y="9226872"/>
              <a:ext cx="16230600" cy="0"/>
            </a:xfrm>
            <a:custGeom>
              <a:avLst/>
              <a:gdLst/>
              <a:ahLst/>
              <a:cxnLst/>
              <a:rect l="l" t="t" r="r" b="b"/>
              <a:pathLst>
                <a:path w="16230600">
                  <a:moveTo>
                    <a:pt x="0" y="0"/>
                  </a:moveTo>
                  <a:lnTo>
                    <a:pt x="8020049" y="0"/>
                  </a:lnTo>
                </a:path>
                <a:path w="16230600">
                  <a:moveTo>
                    <a:pt x="8210549" y="0"/>
                  </a:moveTo>
                  <a:lnTo>
                    <a:pt x="16230598" y="0"/>
                  </a:lnTo>
                </a:path>
              </a:pathLst>
            </a:custGeom>
            <a:ln w="19049">
              <a:solidFill>
                <a:srgbClr val="FDA615"/>
              </a:solidFill>
            </a:ln>
          </p:spPr>
          <p:txBody>
            <a:bodyPr wrap="square" lIns="0" tIns="0" rIns="0" bIns="0" rtlCol="0"/>
            <a:lstStyle/>
            <a:p>
              <a:endParaRPr/>
            </a:p>
          </p:txBody>
        </p:sp>
        <p:sp>
          <p:nvSpPr>
            <p:cNvPr id="8" name="object 8"/>
            <p:cNvSpPr/>
            <p:nvPr/>
          </p:nvSpPr>
          <p:spPr>
            <a:xfrm>
              <a:off x="0" y="9236395"/>
              <a:ext cx="15720060" cy="1050925"/>
            </a:xfrm>
            <a:custGeom>
              <a:avLst/>
              <a:gdLst/>
              <a:ahLst/>
              <a:cxnLst/>
              <a:rect l="l" t="t" r="r" b="b"/>
              <a:pathLst>
                <a:path w="15720060" h="1050925">
                  <a:moveTo>
                    <a:pt x="0" y="0"/>
                  </a:moveTo>
                  <a:lnTo>
                    <a:pt x="15719821" y="0"/>
                  </a:lnTo>
                  <a:lnTo>
                    <a:pt x="15719821" y="1050604"/>
                  </a:lnTo>
                  <a:lnTo>
                    <a:pt x="0" y="1050604"/>
                  </a:lnTo>
                  <a:lnTo>
                    <a:pt x="0" y="0"/>
                  </a:lnTo>
                  <a:close/>
                </a:path>
              </a:pathLst>
            </a:custGeom>
            <a:solidFill>
              <a:srgbClr val="1B4444"/>
            </a:solidFill>
          </p:spPr>
          <p:txBody>
            <a:bodyPr wrap="square" lIns="0" tIns="0" rIns="0" bIns="0" rtlCol="0"/>
            <a:lstStyle/>
            <a:p>
              <a:endParaRPr/>
            </a:p>
          </p:txBody>
        </p:sp>
        <p:sp>
          <p:nvSpPr>
            <p:cNvPr id="9" name="object 9"/>
            <p:cNvSpPr/>
            <p:nvPr/>
          </p:nvSpPr>
          <p:spPr>
            <a:xfrm>
              <a:off x="14925059" y="923639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grpSp>
      <p:sp>
        <p:nvSpPr>
          <p:cNvPr id="10" name="object 10"/>
          <p:cNvSpPr txBox="1">
            <a:spLocks noGrp="1"/>
          </p:cNvSpPr>
          <p:nvPr>
            <p:ph type="title"/>
          </p:nvPr>
        </p:nvSpPr>
        <p:spPr>
          <a:xfrm>
            <a:off x="1016000" y="1174760"/>
            <a:ext cx="10374630" cy="1168400"/>
          </a:xfrm>
          <a:prstGeom prst="rect">
            <a:avLst/>
          </a:prstGeom>
        </p:spPr>
        <p:txBody>
          <a:bodyPr vert="horz" wrap="square" lIns="0" tIns="12700" rIns="0" bIns="0" rtlCol="0">
            <a:spAutoFit/>
          </a:bodyPr>
          <a:lstStyle/>
          <a:p>
            <a:pPr marL="12700">
              <a:lnSpc>
                <a:spcPct val="100000"/>
              </a:lnSpc>
              <a:spcBef>
                <a:spcPts val="100"/>
              </a:spcBef>
            </a:pPr>
            <a:r>
              <a:rPr sz="7500" b="1" spc="25" dirty="0">
                <a:latin typeface="Tahoma"/>
                <a:cs typeface="Tahoma"/>
              </a:rPr>
              <a:t>LITERATURE</a:t>
            </a:r>
            <a:r>
              <a:rPr sz="7500" b="1" spc="-509" dirty="0">
                <a:latin typeface="Tahoma"/>
                <a:cs typeface="Tahoma"/>
              </a:rPr>
              <a:t> </a:t>
            </a:r>
            <a:r>
              <a:rPr sz="7500" b="1" spc="185" dirty="0">
                <a:latin typeface="Tahoma"/>
                <a:cs typeface="Tahoma"/>
              </a:rPr>
              <a:t>SURVEY</a:t>
            </a:r>
            <a:endParaRPr sz="7500">
              <a:latin typeface="Tahoma"/>
              <a:cs typeface="Tahoma"/>
            </a:endParaRPr>
          </a:p>
        </p:txBody>
      </p:sp>
      <p:sp>
        <p:nvSpPr>
          <p:cNvPr id="11" name="object 11"/>
          <p:cNvSpPr/>
          <p:nvPr/>
        </p:nvSpPr>
        <p:spPr>
          <a:xfrm>
            <a:off x="13754366" y="2"/>
            <a:ext cx="4533900" cy="1802130"/>
          </a:xfrm>
          <a:custGeom>
            <a:avLst/>
            <a:gdLst/>
            <a:ahLst/>
            <a:cxnLst/>
            <a:rect l="l" t="t" r="r" b="b"/>
            <a:pathLst>
              <a:path w="4533900" h="1802130">
                <a:moveTo>
                  <a:pt x="1041135" y="1801960"/>
                </a:moveTo>
                <a:lnTo>
                  <a:pt x="4533632" y="1801960"/>
                </a:lnTo>
                <a:lnTo>
                  <a:pt x="4533632" y="1774417"/>
                </a:lnTo>
                <a:lnTo>
                  <a:pt x="1057670" y="1774417"/>
                </a:lnTo>
                <a:lnTo>
                  <a:pt x="32501" y="0"/>
                </a:lnTo>
                <a:lnTo>
                  <a:pt x="0" y="0"/>
                </a:lnTo>
                <a:lnTo>
                  <a:pt x="1041135" y="1801960"/>
                </a:lnTo>
                <a:close/>
              </a:path>
            </a:pathLst>
          </a:custGeom>
          <a:solidFill>
            <a:srgbClr val="FDA615"/>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8700" y="2558442"/>
            <a:ext cx="7472045" cy="1066800"/>
          </a:xfrm>
          <a:prstGeom prst="rect">
            <a:avLst/>
          </a:prstGeom>
          <a:solidFill>
            <a:srgbClr val="FDA615"/>
          </a:solidFill>
        </p:spPr>
        <p:txBody>
          <a:bodyPr vert="horz" wrap="square" lIns="0" tIns="304800" rIns="0" bIns="0" rtlCol="0">
            <a:spAutoFit/>
          </a:bodyPr>
          <a:lstStyle/>
          <a:p>
            <a:pPr algn="ctr">
              <a:lnSpc>
                <a:spcPct val="100000"/>
              </a:lnSpc>
              <a:spcBef>
                <a:spcPts val="2400"/>
              </a:spcBef>
            </a:pPr>
            <a:r>
              <a:rPr sz="3000" spc="175" dirty="0">
                <a:solidFill>
                  <a:srgbClr val="1B4444"/>
                </a:solidFill>
                <a:latin typeface="Tahoma"/>
                <a:cs typeface="Tahoma"/>
              </a:rPr>
              <a:t>LITERATURE</a:t>
            </a:r>
            <a:r>
              <a:rPr sz="3000" spc="-190" dirty="0">
                <a:solidFill>
                  <a:srgbClr val="1B4444"/>
                </a:solidFill>
                <a:latin typeface="Tahoma"/>
                <a:cs typeface="Tahoma"/>
              </a:rPr>
              <a:t> </a:t>
            </a:r>
            <a:r>
              <a:rPr sz="3000" spc="345" dirty="0">
                <a:solidFill>
                  <a:srgbClr val="1B4444"/>
                </a:solidFill>
                <a:latin typeface="Tahoma"/>
                <a:cs typeface="Tahoma"/>
              </a:rPr>
              <a:t>PAPER</a:t>
            </a:r>
            <a:endParaRPr sz="3000">
              <a:latin typeface="Tahoma"/>
              <a:cs typeface="Tahoma"/>
            </a:endParaRPr>
          </a:p>
        </p:txBody>
      </p:sp>
      <p:sp>
        <p:nvSpPr>
          <p:cNvPr id="3" name="object 3"/>
          <p:cNvSpPr txBox="1"/>
          <p:nvPr/>
        </p:nvSpPr>
        <p:spPr>
          <a:xfrm>
            <a:off x="8690938" y="2558442"/>
            <a:ext cx="8294370" cy="1066800"/>
          </a:xfrm>
          <a:prstGeom prst="rect">
            <a:avLst/>
          </a:prstGeom>
          <a:solidFill>
            <a:srgbClr val="FDA615"/>
          </a:solidFill>
        </p:spPr>
        <p:txBody>
          <a:bodyPr vert="horz" wrap="square" lIns="0" tIns="304800" rIns="0" bIns="0" rtlCol="0">
            <a:spAutoFit/>
          </a:bodyPr>
          <a:lstStyle/>
          <a:p>
            <a:pPr algn="ctr">
              <a:lnSpc>
                <a:spcPct val="100000"/>
              </a:lnSpc>
              <a:spcBef>
                <a:spcPts val="2400"/>
              </a:spcBef>
            </a:pPr>
            <a:r>
              <a:rPr sz="3000" spc="240" dirty="0">
                <a:solidFill>
                  <a:srgbClr val="1B4444"/>
                </a:solidFill>
                <a:latin typeface="Tahoma"/>
                <a:cs typeface="Tahoma"/>
              </a:rPr>
              <a:t>ABSTRACT</a:t>
            </a:r>
            <a:endParaRPr sz="3000">
              <a:latin typeface="Tahoma"/>
              <a:cs typeface="Tahoma"/>
            </a:endParaRPr>
          </a:p>
        </p:txBody>
      </p:sp>
      <p:sp>
        <p:nvSpPr>
          <p:cNvPr id="4" name="object 4"/>
          <p:cNvSpPr txBox="1"/>
          <p:nvPr/>
        </p:nvSpPr>
        <p:spPr>
          <a:xfrm>
            <a:off x="1206499" y="3864111"/>
            <a:ext cx="5727701" cy="933076"/>
          </a:xfrm>
          <a:prstGeom prst="rect">
            <a:avLst/>
          </a:prstGeom>
        </p:spPr>
        <p:txBody>
          <a:bodyPr vert="horz" wrap="square" lIns="0" tIns="12700" rIns="0" bIns="0" rtlCol="0">
            <a:spAutoFit/>
          </a:bodyPr>
          <a:lstStyle/>
          <a:p>
            <a:pPr marL="12700" marR="5080">
              <a:lnSpc>
                <a:spcPct val="115399"/>
              </a:lnSpc>
              <a:spcBef>
                <a:spcPts val="100"/>
              </a:spcBef>
            </a:pPr>
            <a:r>
              <a:rPr lang="en-US" sz="2600" spc="35" dirty="0">
                <a:solidFill>
                  <a:srgbClr val="1B4444"/>
                </a:solidFill>
                <a:latin typeface="Times New Roman"/>
                <a:cs typeface="Times New Roman"/>
              </a:rPr>
              <a:t>Gender , Age , Emotion </a:t>
            </a:r>
            <a:r>
              <a:rPr sz="2600" spc="60" dirty="0">
                <a:solidFill>
                  <a:srgbClr val="1B4444"/>
                </a:solidFill>
                <a:latin typeface="Times New Roman"/>
                <a:cs typeface="Times New Roman"/>
              </a:rPr>
              <a:t>recognition </a:t>
            </a:r>
            <a:r>
              <a:rPr sz="2600" spc="-635" dirty="0">
                <a:solidFill>
                  <a:srgbClr val="1B4444"/>
                </a:solidFill>
                <a:latin typeface="Times New Roman"/>
                <a:cs typeface="Times New Roman"/>
              </a:rPr>
              <a:t> </a:t>
            </a:r>
            <a:r>
              <a:rPr sz="2600" spc="40" dirty="0">
                <a:solidFill>
                  <a:srgbClr val="1B4444"/>
                </a:solidFill>
                <a:latin typeface="Times New Roman"/>
                <a:cs typeface="Times New Roman"/>
              </a:rPr>
              <a:t>using</a:t>
            </a:r>
            <a:r>
              <a:rPr sz="2600" spc="-10" dirty="0">
                <a:solidFill>
                  <a:srgbClr val="1B4444"/>
                </a:solidFill>
                <a:latin typeface="Times New Roman"/>
                <a:cs typeface="Times New Roman"/>
              </a:rPr>
              <a:t> </a:t>
            </a:r>
            <a:r>
              <a:rPr sz="2600" spc="85" dirty="0">
                <a:solidFill>
                  <a:srgbClr val="1B4444"/>
                </a:solidFill>
                <a:latin typeface="Times New Roman"/>
                <a:cs typeface="Times New Roman"/>
              </a:rPr>
              <a:t>Convolutional</a:t>
            </a:r>
            <a:r>
              <a:rPr sz="2600" spc="-5" dirty="0">
                <a:solidFill>
                  <a:srgbClr val="1B4444"/>
                </a:solidFill>
                <a:latin typeface="Times New Roman"/>
                <a:cs typeface="Times New Roman"/>
              </a:rPr>
              <a:t> </a:t>
            </a:r>
            <a:r>
              <a:rPr sz="2600" spc="100" dirty="0">
                <a:solidFill>
                  <a:srgbClr val="1B4444"/>
                </a:solidFill>
                <a:latin typeface="Times New Roman"/>
                <a:cs typeface="Times New Roman"/>
              </a:rPr>
              <a:t>Neural</a:t>
            </a:r>
            <a:r>
              <a:rPr sz="2600" spc="-5" dirty="0">
                <a:solidFill>
                  <a:srgbClr val="1B4444"/>
                </a:solidFill>
                <a:latin typeface="Times New Roman"/>
                <a:cs typeface="Times New Roman"/>
              </a:rPr>
              <a:t> </a:t>
            </a:r>
            <a:r>
              <a:rPr sz="2600" spc="105" dirty="0">
                <a:solidFill>
                  <a:srgbClr val="1B4444"/>
                </a:solidFill>
                <a:latin typeface="Times New Roman"/>
                <a:cs typeface="Times New Roman"/>
              </a:rPr>
              <a:t>Network</a:t>
            </a:r>
            <a:endParaRPr sz="2600" dirty="0">
              <a:latin typeface="Times New Roman"/>
              <a:cs typeface="Times New Roman"/>
            </a:endParaRPr>
          </a:p>
        </p:txBody>
      </p:sp>
      <p:sp>
        <p:nvSpPr>
          <p:cNvPr id="5" name="object 5"/>
          <p:cNvSpPr txBox="1"/>
          <p:nvPr/>
        </p:nvSpPr>
        <p:spPr>
          <a:xfrm>
            <a:off x="8868738" y="3933973"/>
            <a:ext cx="7789545" cy="4705391"/>
          </a:xfrm>
          <a:prstGeom prst="rect">
            <a:avLst/>
          </a:prstGeom>
        </p:spPr>
        <p:txBody>
          <a:bodyPr vert="horz" wrap="square" lIns="0" tIns="12700" rIns="0" bIns="0" rtlCol="0">
            <a:spAutoFit/>
          </a:bodyPr>
          <a:lstStyle/>
          <a:p>
            <a:pPr marL="355600" marR="5080" indent="-342900" algn="just">
              <a:lnSpc>
                <a:spcPct val="116100"/>
              </a:lnSpc>
              <a:spcBef>
                <a:spcPts val="100"/>
              </a:spcBef>
              <a:buFont typeface="Arial" panose="020B0604020202020204" pitchFamily="34" charset="0"/>
              <a:buChar char="•"/>
            </a:pPr>
            <a:r>
              <a:rPr sz="2000" spc="210" dirty="0">
                <a:solidFill>
                  <a:srgbClr val="1B4444"/>
                </a:solidFill>
                <a:latin typeface="Arial" panose="020B0604020202020204" pitchFamily="34" charset="0"/>
                <a:cs typeface="Arial" panose="020B0604020202020204" pitchFamily="34" charset="0"/>
              </a:rPr>
              <a:t>Automated</a:t>
            </a:r>
            <a:r>
              <a:rPr sz="2000" spc="-114" dirty="0">
                <a:solidFill>
                  <a:srgbClr val="1B4444"/>
                </a:solidFill>
                <a:latin typeface="Arial" panose="020B0604020202020204" pitchFamily="34" charset="0"/>
                <a:cs typeface="Arial" panose="020B0604020202020204" pitchFamily="34" charset="0"/>
              </a:rPr>
              <a:t> </a:t>
            </a:r>
            <a:r>
              <a:rPr sz="2000" spc="145" dirty="0">
                <a:solidFill>
                  <a:srgbClr val="1B4444"/>
                </a:solidFill>
                <a:latin typeface="Arial" panose="020B0604020202020204" pitchFamily="34" charset="0"/>
                <a:cs typeface="Arial" panose="020B0604020202020204" pitchFamily="34" charset="0"/>
              </a:rPr>
              <a:t>age</a:t>
            </a:r>
            <a:r>
              <a:rPr sz="2000" spc="-110" dirty="0">
                <a:solidFill>
                  <a:srgbClr val="1B4444"/>
                </a:solidFill>
                <a:latin typeface="Arial" panose="020B0604020202020204" pitchFamily="34" charset="0"/>
                <a:cs typeface="Arial" panose="020B0604020202020204" pitchFamily="34" charset="0"/>
              </a:rPr>
              <a:t> </a:t>
            </a:r>
            <a:r>
              <a:rPr sz="2000" spc="204" dirty="0">
                <a:solidFill>
                  <a:srgbClr val="1B4444"/>
                </a:solidFill>
                <a:latin typeface="Arial" panose="020B0604020202020204" pitchFamily="34" charset="0"/>
                <a:cs typeface="Arial" panose="020B0604020202020204" pitchFamily="34" charset="0"/>
              </a:rPr>
              <a:t>and</a:t>
            </a:r>
            <a:r>
              <a:rPr sz="2000" spc="-110"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gender</a:t>
            </a:r>
            <a:r>
              <a:rPr sz="2000" spc="-110"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detection</a:t>
            </a:r>
            <a:r>
              <a:rPr sz="2000" spc="-110" dirty="0">
                <a:solidFill>
                  <a:srgbClr val="1B4444"/>
                </a:solidFill>
                <a:latin typeface="Arial" panose="020B0604020202020204" pitchFamily="34" charset="0"/>
                <a:cs typeface="Arial" panose="020B0604020202020204" pitchFamily="34" charset="0"/>
              </a:rPr>
              <a:t> </a:t>
            </a:r>
            <a:r>
              <a:rPr sz="2000" spc="135" dirty="0">
                <a:solidFill>
                  <a:srgbClr val="1B4444"/>
                </a:solidFill>
                <a:latin typeface="Arial" panose="020B0604020202020204" pitchFamily="34" charset="0"/>
                <a:cs typeface="Arial" panose="020B0604020202020204" pitchFamily="34" charset="0"/>
              </a:rPr>
              <a:t>has</a:t>
            </a:r>
            <a:r>
              <a:rPr sz="2000" spc="-110" dirty="0">
                <a:solidFill>
                  <a:srgbClr val="1B4444"/>
                </a:solidFill>
                <a:latin typeface="Arial" panose="020B0604020202020204" pitchFamily="34" charset="0"/>
                <a:cs typeface="Arial" panose="020B0604020202020204" pitchFamily="34" charset="0"/>
              </a:rPr>
              <a:t> </a:t>
            </a:r>
            <a:r>
              <a:rPr sz="2000" spc="185" dirty="0">
                <a:solidFill>
                  <a:srgbClr val="1B4444"/>
                </a:solidFill>
                <a:latin typeface="Arial" panose="020B0604020202020204" pitchFamily="34" charset="0"/>
                <a:cs typeface="Arial" panose="020B0604020202020204" pitchFamily="34" charset="0"/>
              </a:rPr>
              <a:t>been</a:t>
            </a:r>
            <a:r>
              <a:rPr sz="2000" spc="-110" dirty="0">
                <a:solidFill>
                  <a:srgbClr val="1B4444"/>
                </a:solidFill>
                <a:latin typeface="Arial" panose="020B0604020202020204" pitchFamily="34" charset="0"/>
                <a:cs typeface="Arial" panose="020B0604020202020204" pitchFamily="34" charset="0"/>
              </a:rPr>
              <a:t> </a:t>
            </a:r>
            <a:r>
              <a:rPr sz="2000" spc="130" dirty="0">
                <a:solidFill>
                  <a:srgbClr val="1B4444"/>
                </a:solidFill>
                <a:latin typeface="Arial" panose="020B0604020202020204" pitchFamily="34" charset="0"/>
                <a:cs typeface="Arial" panose="020B0604020202020204" pitchFamily="34" charset="0"/>
              </a:rPr>
              <a:t>generally </a:t>
            </a:r>
            <a:r>
              <a:rPr sz="2000" spc="135"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used </a:t>
            </a:r>
            <a:r>
              <a:rPr sz="2000" spc="165" dirty="0">
                <a:solidFill>
                  <a:srgbClr val="1B4444"/>
                </a:solidFill>
                <a:latin typeface="Arial" panose="020B0604020202020204" pitchFamily="34" charset="0"/>
                <a:cs typeface="Arial" panose="020B0604020202020204" pitchFamily="34" charset="0"/>
              </a:rPr>
              <a:t>in </a:t>
            </a:r>
            <a:r>
              <a:rPr sz="2000" spc="145" dirty="0">
                <a:solidFill>
                  <a:srgbClr val="1B4444"/>
                </a:solidFill>
                <a:latin typeface="Arial" panose="020B0604020202020204" pitchFamily="34" charset="0"/>
                <a:cs typeface="Arial" panose="020B0604020202020204" pitchFamily="34" charset="0"/>
              </a:rPr>
              <a:t>our daily </a:t>
            </a:r>
            <a:r>
              <a:rPr sz="2000" spc="95" dirty="0">
                <a:solidFill>
                  <a:srgbClr val="1B4444"/>
                </a:solidFill>
                <a:latin typeface="Arial" panose="020B0604020202020204" pitchFamily="34" charset="0"/>
                <a:cs typeface="Arial" panose="020B0604020202020204" pitchFamily="34" charset="0"/>
              </a:rPr>
              <a:t>lives</a:t>
            </a:r>
            <a:r>
              <a:rPr lang="en-US" sz="2000" spc="95" dirty="0">
                <a:solidFill>
                  <a:srgbClr val="1B4444"/>
                </a:solidFill>
                <a:latin typeface="Arial" panose="020B0604020202020204" pitchFamily="34" charset="0"/>
                <a:cs typeface="Arial" panose="020B0604020202020204" pitchFamily="34" charset="0"/>
              </a:rPr>
              <a:t>.</a:t>
            </a:r>
          </a:p>
          <a:p>
            <a:pPr marL="12700" marR="5080" algn="just">
              <a:lnSpc>
                <a:spcPct val="116100"/>
              </a:lnSpc>
              <a:spcBef>
                <a:spcPts val="100"/>
              </a:spcBef>
            </a:pPr>
            <a:endParaRPr lang="en-US" sz="2000" spc="9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r>
              <a:rPr sz="2000" spc="114" dirty="0">
                <a:solidFill>
                  <a:srgbClr val="1B4444"/>
                </a:solidFill>
                <a:latin typeface="Arial" panose="020B0604020202020204" pitchFamily="34" charset="0"/>
                <a:cs typeface="Arial" panose="020B0604020202020204" pitchFamily="34" charset="0"/>
              </a:rPr>
              <a:t>The</a:t>
            </a:r>
            <a:r>
              <a:rPr sz="2000" spc="-110" dirty="0">
                <a:solidFill>
                  <a:srgbClr val="1B4444"/>
                </a:solidFill>
                <a:latin typeface="Arial" panose="020B0604020202020204" pitchFamily="34" charset="0"/>
                <a:cs typeface="Arial" panose="020B0604020202020204" pitchFamily="34" charset="0"/>
              </a:rPr>
              <a:t> </a:t>
            </a:r>
            <a:r>
              <a:rPr sz="2000" spc="135" dirty="0">
                <a:solidFill>
                  <a:srgbClr val="1B4444"/>
                </a:solidFill>
                <a:latin typeface="Arial" panose="020B0604020202020204" pitchFamily="34" charset="0"/>
                <a:cs typeface="Arial" panose="020B0604020202020204" pitchFamily="34" charset="0"/>
              </a:rPr>
              <a:t>existing </a:t>
            </a:r>
            <a:r>
              <a:rPr sz="2000" spc="-640" dirty="0">
                <a:solidFill>
                  <a:srgbClr val="1B4444"/>
                </a:solidFill>
                <a:latin typeface="Arial" panose="020B0604020202020204" pitchFamily="34" charset="0"/>
                <a:cs typeface="Arial" panose="020B0604020202020204" pitchFamily="34" charset="0"/>
              </a:rPr>
              <a:t> </a:t>
            </a:r>
            <a:r>
              <a:rPr sz="2000" spc="204" dirty="0">
                <a:solidFill>
                  <a:srgbClr val="1B4444"/>
                </a:solidFill>
                <a:latin typeface="Arial" panose="020B0604020202020204" pitchFamily="34" charset="0"/>
                <a:cs typeface="Arial" panose="020B0604020202020204" pitchFamily="34" charset="0"/>
              </a:rPr>
              <a:t>methods</a:t>
            </a:r>
            <a:r>
              <a:rPr sz="2000" spc="-114" dirty="0">
                <a:solidFill>
                  <a:srgbClr val="1B4444"/>
                </a:solidFill>
                <a:latin typeface="Arial" panose="020B0604020202020204" pitchFamily="34" charset="0"/>
                <a:cs typeface="Arial" panose="020B0604020202020204" pitchFamily="34" charset="0"/>
              </a:rPr>
              <a:t> </a:t>
            </a:r>
            <a:r>
              <a:rPr sz="2000" spc="135" dirty="0">
                <a:solidFill>
                  <a:srgbClr val="1B4444"/>
                </a:solidFill>
                <a:latin typeface="Arial" panose="020B0604020202020204" pitchFamily="34" charset="0"/>
                <a:cs typeface="Arial" panose="020B0604020202020204" pitchFamily="34" charset="0"/>
              </a:rPr>
              <a:t>have</a:t>
            </a:r>
            <a:r>
              <a:rPr sz="2000" spc="-110"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quite</a:t>
            </a:r>
            <a:r>
              <a:rPr sz="2000" spc="-110" dirty="0">
                <a:solidFill>
                  <a:srgbClr val="1B4444"/>
                </a:solidFill>
                <a:latin typeface="Arial" panose="020B0604020202020204" pitchFamily="34" charset="0"/>
                <a:cs typeface="Arial" panose="020B0604020202020204" pitchFamily="34" charset="0"/>
              </a:rPr>
              <a:t> </a:t>
            </a:r>
            <a:r>
              <a:rPr sz="2000" spc="110" dirty="0">
                <a:solidFill>
                  <a:srgbClr val="1B4444"/>
                </a:solidFill>
                <a:latin typeface="Arial" panose="020B0604020202020204" pitchFamily="34" charset="0"/>
                <a:cs typeface="Arial" panose="020B0604020202020204" pitchFamily="34" charset="0"/>
              </a:rPr>
              <a:t>satisfying</a:t>
            </a:r>
            <a:r>
              <a:rPr sz="2000" spc="-110"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performance</a:t>
            </a:r>
            <a:r>
              <a:rPr sz="2000" spc="-110" dirty="0">
                <a:solidFill>
                  <a:srgbClr val="1B4444"/>
                </a:solidFill>
                <a:latin typeface="Arial" panose="020B0604020202020204" pitchFamily="34" charset="0"/>
                <a:cs typeface="Arial" panose="020B0604020202020204" pitchFamily="34" charset="0"/>
              </a:rPr>
              <a:t> </a:t>
            </a:r>
            <a:r>
              <a:rPr sz="2000" spc="195" dirty="0">
                <a:solidFill>
                  <a:srgbClr val="1B4444"/>
                </a:solidFill>
                <a:latin typeface="Arial" panose="020B0604020202020204" pitchFamily="34" charset="0"/>
                <a:cs typeface="Arial" panose="020B0604020202020204" pitchFamily="34" charset="0"/>
              </a:rPr>
              <a:t>on</a:t>
            </a:r>
            <a:r>
              <a:rPr sz="2000" spc="-114" dirty="0">
                <a:solidFill>
                  <a:srgbClr val="1B4444"/>
                </a:solidFill>
                <a:latin typeface="Arial" panose="020B0604020202020204" pitchFamily="34" charset="0"/>
                <a:cs typeface="Arial" panose="020B0604020202020204" pitchFamily="34" charset="0"/>
              </a:rPr>
              <a:t> </a:t>
            </a:r>
            <a:r>
              <a:rPr sz="2000" spc="140" dirty="0">
                <a:solidFill>
                  <a:srgbClr val="1B4444"/>
                </a:solidFill>
                <a:latin typeface="Arial" panose="020B0604020202020204" pitchFamily="34" charset="0"/>
                <a:cs typeface="Arial" panose="020B0604020202020204" pitchFamily="34" charset="0"/>
              </a:rPr>
              <a:t>real-world </a:t>
            </a:r>
            <a:r>
              <a:rPr sz="2000" spc="145"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images </a:t>
            </a:r>
            <a:r>
              <a:rPr sz="2000" spc="80" dirty="0">
                <a:solidFill>
                  <a:srgbClr val="1B4444"/>
                </a:solidFill>
                <a:latin typeface="Arial" panose="020B0604020202020204" pitchFamily="34" charset="0"/>
                <a:cs typeface="Arial" panose="020B0604020202020204" pitchFamily="34" charset="0"/>
              </a:rPr>
              <a:t>if </a:t>
            </a:r>
            <a:r>
              <a:rPr sz="2000" spc="130" dirty="0">
                <a:solidFill>
                  <a:srgbClr val="1B4444"/>
                </a:solidFill>
                <a:latin typeface="Arial" panose="020B0604020202020204" pitchFamily="34" charset="0"/>
                <a:cs typeface="Arial" panose="020B0604020202020204" pitchFamily="34" charset="0"/>
              </a:rPr>
              <a:t>facial </a:t>
            </a:r>
            <a:r>
              <a:rPr sz="2000" spc="125" dirty="0">
                <a:solidFill>
                  <a:srgbClr val="1B4444"/>
                </a:solidFill>
                <a:latin typeface="Arial" panose="020B0604020202020204" pitchFamily="34" charset="0"/>
                <a:cs typeface="Arial" panose="020B0604020202020204" pitchFamily="34" charset="0"/>
              </a:rPr>
              <a:t>expressions </a:t>
            </a:r>
            <a:r>
              <a:rPr sz="2000" spc="110" dirty="0">
                <a:solidFill>
                  <a:srgbClr val="1B4444"/>
                </a:solidFill>
                <a:latin typeface="Arial" panose="020B0604020202020204" pitchFamily="34" charset="0"/>
                <a:cs typeface="Arial" panose="020B0604020202020204" pitchFamily="34" charset="0"/>
              </a:rPr>
              <a:t>of </a:t>
            </a:r>
            <a:r>
              <a:rPr sz="2000" spc="190" dirty="0">
                <a:solidFill>
                  <a:srgbClr val="1B4444"/>
                </a:solidFill>
                <a:latin typeface="Arial" panose="020B0604020202020204" pitchFamily="34" charset="0"/>
                <a:cs typeface="Arial" panose="020B0604020202020204" pitchFamily="34" charset="0"/>
              </a:rPr>
              <a:t>input </a:t>
            </a:r>
            <a:r>
              <a:rPr sz="2000" spc="195" dirty="0">
                <a:solidFill>
                  <a:srgbClr val="1B4444"/>
                </a:solidFill>
                <a:latin typeface="Arial" panose="020B0604020202020204" pitchFamily="34" charset="0"/>
                <a:cs typeface="Arial" panose="020B0604020202020204" pitchFamily="34" charset="0"/>
              </a:rPr>
              <a:t>image </a:t>
            </a:r>
            <a:r>
              <a:rPr sz="2000" spc="80" dirty="0">
                <a:solidFill>
                  <a:srgbClr val="1B4444"/>
                </a:solidFill>
                <a:latin typeface="Arial" panose="020B0604020202020204" pitchFamily="34" charset="0"/>
                <a:cs typeface="Arial" panose="020B0604020202020204" pitchFamily="34" charset="0"/>
              </a:rPr>
              <a:t>is </a:t>
            </a:r>
            <a:r>
              <a:rPr sz="2000" spc="145" dirty="0">
                <a:solidFill>
                  <a:srgbClr val="1B4444"/>
                </a:solidFill>
                <a:latin typeface="Arial" panose="020B0604020202020204" pitchFamily="34" charset="0"/>
                <a:cs typeface="Arial" panose="020B0604020202020204" pitchFamily="34" charset="0"/>
              </a:rPr>
              <a:t>neutral </a:t>
            </a:r>
            <a:r>
              <a:rPr sz="2000" spc="120" dirty="0">
                <a:solidFill>
                  <a:srgbClr val="1B4444"/>
                </a:solidFill>
                <a:latin typeface="Arial" panose="020B0604020202020204" pitchFamily="34" charset="0"/>
                <a:cs typeface="Arial" panose="020B0604020202020204" pitchFamily="34" charset="0"/>
              </a:rPr>
              <a:t>or </a:t>
            </a:r>
            <a:r>
              <a:rPr sz="2000" spc="125" dirty="0">
                <a:solidFill>
                  <a:srgbClr val="1B4444"/>
                </a:solidFill>
                <a:latin typeface="Arial" panose="020B0604020202020204" pitchFamily="34" charset="0"/>
                <a:cs typeface="Arial" panose="020B0604020202020204" pitchFamily="34" charset="0"/>
              </a:rPr>
              <a:t> </a:t>
            </a:r>
            <a:r>
              <a:rPr sz="2000" spc="140" dirty="0">
                <a:solidFill>
                  <a:srgbClr val="1B4444"/>
                </a:solidFill>
                <a:latin typeface="Arial" panose="020B0604020202020204" pitchFamily="34" charset="0"/>
                <a:cs typeface="Arial" panose="020B0604020202020204" pitchFamily="34" charset="0"/>
              </a:rPr>
              <a:t>calm, </a:t>
            </a:r>
            <a:r>
              <a:rPr sz="2000" spc="130" dirty="0">
                <a:solidFill>
                  <a:srgbClr val="1B4444"/>
                </a:solidFill>
                <a:latin typeface="Arial" panose="020B0604020202020204" pitchFamily="34" charset="0"/>
                <a:cs typeface="Arial" panose="020B0604020202020204" pitchFamily="34" charset="0"/>
              </a:rPr>
              <a:t>it </a:t>
            </a:r>
            <a:r>
              <a:rPr sz="2000" spc="145" dirty="0">
                <a:solidFill>
                  <a:srgbClr val="1B4444"/>
                </a:solidFill>
                <a:latin typeface="Arial" panose="020B0604020202020204" pitchFamily="34" charset="0"/>
                <a:cs typeface="Arial" panose="020B0604020202020204" pitchFamily="34" charset="0"/>
              </a:rPr>
              <a:t>lacks </a:t>
            </a:r>
            <a:r>
              <a:rPr sz="2000" spc="135" dirty="0">
                <a:solidFill>
                  <a:srgbClr val="1B4444"/>
                </a:solidFill>
                <a:latin typeface="Arial" panose="020B0604020202020204" pitchFamily="34" charset="0"/>
                <a:cs typeface="Arial" panose="020B0604020202020204" pitchFamily="34" charset="0"/>
              </a:rPr>
              <a:t>significantly </a:t>
            </a:r>
            <a:r>
              <a:rPr sz="2000" spc="165" dirty="0">
                <a:solidFill>
                  <a:srgbClr val="1B4444"/>
                </a:solidFill>
                <a:latin typeface="Arial" panose="020B0604020202020204" pitchFamily="34" charset="0"/>
                <a:cs typeface="Arial" panose="020B0604020202020204" pitchFamily="34" charset="0"/>
              </a:rPr>
              <a:t>in </a:t>
            </a:r>
            <a:r>
              <a:rPr sz="2000" spc="145" dirty="0">
                <a:solidFill>
                  <a:srgbClr val="1B4444"/>
                </a:solidFill>
                <a:latin typeface="Arial" panose="020B0604020202020204" pitchFamily="34" charset="0"/>
                <a:cs typeface="Arial" panose="020B0604020202020204" pitchFamily="34" charset="0"/>
              </a:rPr>
              <a:t>age </a:t>
            </a:r>
            <a:r>
              <a:rPr sz="2000" spc="170" dirty="0">
                <a:solidFill>
                  <a:srgbClr val="1B4444"/>
                </a:solidFill>
                <a:latin typeface="Arial" panose="020B0604020202020204" pitchFamily="34" charset="0"/>
                <a:cs typeface="Arial" panose="020B0604020202020204" pitchFamily="34" charset="0"/>
              </a:rPr>
              <a:t>prediction </a:t>
            </a:r>
            <a:r>
              <a:rPr sz="2000" spc="225" dirty="0">
                <a:solidFill>
                  <a:srgbClr val="1B4444"/>
                </a:solidFill>
                <a:latin typeface="Arial" panose="020B0604020202020204" pitchFamily="34" charset="0"/>
                <a:cs typeface="Arial" panose="020B0604020202020204" pitchFamily="34" charset="0"/>
              </a:rPr>
              <a:t>when </a:t>
            </a:r>
            <a:r>
              <a:rPr sz="2000" spc="130" dirty="0">
                <a:solidFill>
                  <a:srgbClr val="1B4444"/>
                </a:solidFill>
                <a:latin typeface="Arial" panose="020B0604020202020204" pitchFamily="34" charset="0"/>
                <a:cs typeface="Arial" panose="020B0604020202020204" pitchFamily="34" charset="0"/>
              </a:rPr>
              <a:t>facial </a:t>
            </a:r>
            <a:r>
              <a:rPr sz="2000" spc="135" dirty="0">
                <a:solidFill>
                  <a:srgbClr val="1B4444"/>
                </a:solidFill>
                <a:latin typeface="Arial" panose="020B0604020202020204" pitchFamily="34" charset="0"/>
                <a:cs typeface="Arial" panose="020B0604020202020204" pitchFamily="34" charset="0"/>
              </a:rPr>
              <a:t> </a:t>
            </a:r>
            <a:r>
              <a:rPr sz="2000" spc="125" dirty="0">
                <a:solidFill>
                  <a:srgbClr val="1B4444"/>
                </a:solidFill>
                <a:latin typeface="Arial" panose="020B0604020202020204" pitchFamily="34" charset="0"/>
                <a:cs typeface="Arial" panose="020B0604020202020204" pitchFamily="34" charset="0"/>
              </a:rPr>
              <a:t>expressions </a:t>
            </a:r>
            <a:r>
              <a:rPr sz="2000" spc="105" dirty="0">
                <a:solidFill>
                  <a:srgbClr val="1B4444"/>
                </a:solidFill>
                <a:latin typeface="Arial" panose="020B0604020202020204" pitchFamily="34" charset="0"/>
                <a:cs typeface="Arial" panose="020B0604020202020204" pitchFamily="34" charset="0"/>
              </a:rPr>
              <a:t>are altered. </a:t>
            </a:r>
            <a:endParaRPr lang="en-US" sz="2000" spc="10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endParaRPr lang="en-US" sz="2000" spc="105" dirty="0">
              <a:solidFill>
                <a:srgbClr val="1B4444"/>
              </a:solidFill>
              <a:latin typeface="Arial" panose="020B0604020202020204" pitchFamily="34" charset="0"/>
              <a:cs typeface="Arial" panose="020B0604020202020204" pitchFamily="34" charset="0"/>
            </a:endParaRPr>
          </a:p>
          <a:p>
            <a:pPr marL="355600" marR="5080" indent="-342900" algn="just">
              <a:lnSpc>
                <a:spcPct val="116100"/>
              </a:lnSpc>
              <a:spcBef>
                <a:spcPts val="100"/>
              </a:spcBef>
              <a:buFont typeface="Arial" panose="020B0604020202020204" pitchFamily="34" charset="0"/>
              <a:buChar char="•"/>
            </a:pPr>
            <a:r>
              <a:rPr sz="2000" spc="254" dirty="0">
                <a:solidFill>
                  <a:srgbClr val="1B4444"/>
                </a:solidFill>
                <a:latin typeface="Arial" panose="020B0604020202020204" pitchFamily="34" charset="0"/>
                <a:cs typeface="Arial" panose="020B0604020202020204" pitchFamily="34" charset="0"/>
              </a:rPr>
              <a:t>An </a:t>
            </a:r>
            <a:r>
              <a:rPr sz="2000" spc="195" dirty="0">
                <a:solidFill>
                  <a:srgbClr val="1B4444"/>
                </a:solidFill>
                <a:latin typeface="Arial" panose="020B0604020202020204" pitchFamily="34" charset="0"/>
                <a:cs typeface="Arial" panose="020B0604020202020204" pitchFamily="34" charset="0"/>
              </a:rPr>
              <a:t>improvement </a:t>
            </a:r>
            <a:r>
              <a:rPr sz="2000" spc="165" dirty="0">
                <a:solidFill>
                  <a:srgbClr val="1B4444"/>
                </a:solidFill>
                <a:latin typeface="Arial" panose="020B0604020202020204" pitchFamily="34" charset="0"/>
                <a:cs typeface="Arial" panose="020B0604020202020204" pitchFamily="34" charset="0"/>
              </a:rPr>
              <a:t>in </a:t>
            </a:r>
            <a:r>
              <a:rPr sz="2000" spc="170" dirty="0">
                <a:solidFill>
                  <a:srgbClr val="1B4444"/>
                </a:solidFill>
                <a:latin typeface="Arial" panose="020B0604020202020204" pitchFamily="34" charset="0"/>
                <a:cs typeface="Arial" panose="020B0604020202020204" pitchFamily="34" charset="0"/>
              </a:rPr>
              <a:t>the </a:t>
            </a:r>
            <a:r>
              <a:rPr sz="2000" spc="175"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performance </a:t>
            </a:r>
            <a:r>
              <a:rPr sz="2000" spc="110" dirty="0">
                <a:solidFill>
                  <a:srgbClr val="1B4444"/>
                </a:solidFill>
                <a:latin typeface="Arial" panose="020B0604020202020204" pitchFamily="34" charset="0"/>
                <a:cs typeface="Arial" panose="020B0604020202020204" pitchFamily="34" charset="0"/>
              </a:rPr>
              <a:t>of </a:t>
            </a:r>
            <a:r>
              <a:rPr sz="2000" spc="135" dirty="0">
                <a:solidFill>
                  <a:srgbClr val="1B4444"/>
                </a:solidFill>
                <a:latin typeface="Arial" panose="020B0604020202020204" pitchFamily="34" charset="0"/>
                <a:cs typeface="Arial" panose="020B0604020202020204" pitchFamily="34" charset="0"/>
              </a:rPr>
              <a:t>these </a:t>
            </a:r>
            <a:r>
              <a:rPr sz="2000" spc="114" dirty="0">
                <a:solidFill>
                  <a:srgbClr val="1B4444"/>
                </a:solidFill>
                <a:latin typeface="Arial" panose="020B0604020202020204" pitchFamily="34" charset="0"/>
                <a:cs typeface="Arial" panose="020B0604020202020204" pitchFamily="34" charset="0"/>
              </a:rPr>
              <a:t>tasks </a:t>
            </a:r>
            <a:r>
              <a:rPr sz="2000" spc="160" dirty="0">
                <a:solidFill>
                  <a:srgbClr val="1B4444"/>
                </a:solidFill>
                <a:latin typeface="Arial" panose="020B0604020202020204" pitchFamily="34" charset="0"/>
                <a:cs typeface="Arial" panose="020B0604020202020204" pitchFamily="34" charset="0"/>
              </a:rPr>
              <a:t>was </a:t>
            </a:r>
            <a:r>
              <a:rPr sz="2000" spc="140" dirty="0">
                <a:solidFill>
                  <a:srgbClr val="1B4444"/>
                </a:solidFill>
                <a:latin typeface="Arial" panose="020B0604020202020204" pitchFamily="34" charset="0"/>
                <a:cs typeface="Arial" panose="020B0604020202020204" pitchFamily="34" charset="0"/>
              </a:rPr>
              <a:t>observed </a:t>
            </a:r>
            <a:r>
              <a:rPr sz="2000" spc="165" dirty="0">
                <a:solidFill>
                  <a:srgbClr val="1B4444"/>
                </a:solidFill>
                <a:latin typeface="Arial" panose="020B0604020202020204" pitchFamily="34" charset="0"/>
                <a:cs typeface="Arial" panose="020B0604020202020204" pitchFamily="34" charset="0"/>
              </a:rPr>
              <a:t>by </a:t>
            </a:r>
            <a:r>
              <a:rPr sz="2000" spc="150" dirty="0">
                <a:solidFill>
                  <a:srgbClr val="1B4444"/>
                </a:solidFill>
                <a:latin typeface="Arial" panose="020B0604020202020204" pitchFamily="34" charset="0"/>
                <a:cs typeface="Arial" panose="020B0604020202020204" pitchFamily="34" charset="0"/>
              </a:rPr>
              <a:t>using </a:t>
            </a:r>
            <a:r>
              <a:rPr sz="2000" spc="170" dirty="0">
                <a:solidFill>
                  <a:srgbClr val="1B4444"/>
                </a:solidFill>
                <a:latin typeface="Arial" panose="020B0604020202020204" pitchFamily="34" charset="0"/>
                <a:cs typeface="Arial" panose="020B0604020202020204" pitchFamily="34" charset="0"/>
              </a:rPr>
              <a:t>the </a:t>
            </a:r>
            <a:r>
              <a:rPr sz="2000" spc="175"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convolutional</a:t>
            </a:r>
            <a:r>
              <a:rPr sz="2000" spc="-120" dirty="0">
                <a:solidFill>
                  <a:srgbClr val="1B4444"/>
                </a:solidFill>
                <a:latin typeface="Arial" panose="020B0604020202020204" pitchFamily="34" charset="0"/>
                <a:cs typeface="Arial" panose="020B0604020202020204" pitchFamily="34" charset="0"/>
              </a:rPr>
              <a:t> </a:t>
            </a:r>
            <a:r>
              <a:rPr sz="2000" spc="130" dirty="0">
                <a:solidFill>
                  <a:srgbClr val="1B4444"/>
                </a:solidFill>
                <a:latin typeface="Arial" panose="020B0604020202020204" pitchFamily="34" charset="0"/>
                <a:cs typeface="Arial" panose="020B0604020202020204" pitchFamily="34" charset="0"/>
              </a:rPr>
              <a:t>neural-nets</a:t>
            </a:r>
            <a:r>
              <a:rPr sz="2000" spc="-114" dirty="0">
                <a:solidFill>
                  <a:srgbClr val="1B4444"/>
                </a:solidFill>
                <a:latin typeface="Arial" panose="020B0604020202020204" pitchFamily="34" charset="0"/>
                <a:cs typeface="Arial" panose="020B0604020202020204" pitchFamily="34" charset="0"/>
              </a:rPr>
              <a:t> </a:t>
            </a:r>
            <a:r>
              <a:rPr sz="2000" spc="75" dirty="0">
                <a:solidFill>
                  <a:srgbClr val="1B4444"/>
                </a:solidFill>
                <a:latin typeface="Arial" panose="020B0604020202020204" pitchFamily="34" charset="0"/>
                <a:cs typeface="Arial" panose="020B0604020202020204" pitchFamily="34" charset="0"/>
              </a:rPr>
              <a:t>(CNN).The</a:t>
            </a:r>
            <a:r>
              <a:rPr sz="2000" spc="-114" dirty="0">
                <a:solidFill>
                  <a:srgbClr val="1B4444"/>
                </a:solidFill>
                <a:latin typeface="Arial" panose="020B0604020202020204" pitchFamily="34" charset="0"/>
                <a:cs typeface="Arial" panose="020B0604020202020204" pitchFamily="34" charset="0"/>
              </a:rPr>
              <a:t> </a:t>
            </a:r>
            <a:r>
              <a:rPr sz="2000" spc="155" dirty="0">
                <a:solidFill>
                  <a:srgbClr val="1B4444"/>
                </a:solidFill>
                <a:latin typeface="Arial" panose="020B0604020202020204" pitchFamily="34" charset="0"/>
                <a:cs typeface="Arial" panose="020B0604020202020204" pitchFamily="34" charset="0"/>
              </a:rPr>
              <a:t>accuracy</a:t>
            </a:r>
            <a:r>
              <a:rPr sz="2000" spc="-114" dirty="0">
                <a:solidFill>
                  <a:srgbClr val="1B4444"/>
                </a:solidFill>
                <a:latin typeface="Arial" panose="020B0604020202020204" pitchFamily="34" charset="0"/>
                <a:cs typeface="Arial" panose="020B0604020202020204" pitchFamily="34" charset="0"/>
              </a:rPr>
              <a:t> </a:t>
            </a:r>
            <a:r>
              <a:rPr sz="2000" spc="110" dirty="0">
                <a:solidFill>
                  <a:srgbClr val="1B4444"/>
                </a:solidFill>
                <a:latin typeface="Arial" panose="020B0604020202020204" pitchFamily="34" charset="0"/>
                <a:cs typeface="Arial" panose="020B0604020202020204" pitchFamily="34" charset="0"/>
              </a:rPr>
              <a:t>of</a:t>
            </a:r>
            <a:r>
              <a:rPr sz="2000" spc="-114" dirty="0">
                <a:solidFill>
                  <a:srgbClr val="1B4444"/>
                </a:solidFill>
                <a:latin typeface="Arial" panose="020B0604020202020204" pitchFamily="34" charset="0"/>
                <a:cs typeface="Arial" panose="020B0604020202020204" pitchFamily="34" charset="0"/>
              </a:rPr>
              <a:t> </a:t>
            </a:r>
            <a:r>
              <a:rPr sz="2000" spc="170" dirty="0">
                <a:solidFill>
                  <a:srgbClr val="1B4444"/>
                </a:solidFill>
                <a:latin typeface="Arial" panose="020B0604020202020204" pitchFamily="34" charset="0"/>
                <a:cs typeface="Arial" panose="020B0604020202020204" pitchFamily="34" charset="0"/>
              </a:rPr>
              <a:t>the</a:t>
            </a:r>
            <a:r>
              <a:rPr sz="2000" spc="-120" dirty="0">
                <a:solidFill>
                  <a:srgbClr val="1B4444"/>
                </a:solidFill>
                <a:latin typeface="Arial" panose="020B0604020202020204" pitchFamily="34" charset="0"/>
                <a:cs typeface="Arial" panose="020B0604020202020204" pitchFamily="34" charset="0"/>
              </a:rPr>
              <a:t> </a:t>
            </a:r>
            <a:r>
              <a:rPr sz="2000" spc="165" dirty="0">
                <a:solidFill>
                  <a:srgbClr val="1B4444"/>
                </a:solidFill>
                <a:latin typeface="Arial" panose="020B0604020202020204" pitchFamily="34" charset="0"/>
                <a:cs typeface="Arial" panose="020B0604020202020204" pitchFamily="34" charset="0"/>
              </a:rPr>
              <a:t>wide- </a:t>
            </a:r>
            <a:r>
              <a:rPr sz="2000" spc="-640" dirty="0">
                <a:solidFill>
                  <a:srgbClr val="1B4444"/>
                </a:solidFill>
                <a:latin typeface="Arial" panose="020B0604020202020204" pitchFamily="34" charset="0"/>
                <a:cs typeface="Arial" panose="020B0604020202020204" pitchFamily="34" charset="0"/>
              </a:rPr>
              <a:t> </a:t>
            </a:r>
            <a:r>
              <a:rPr sz="2000" spc="125" dirty="0">
                <a:solidFill>
                  <a:srgbClr val="1B4444"/>
                </a:solidFill>
                <a:latin typeface="Arial" panose="020B0604020202020204" pitchFamily="34" charset="0"/>
                <a:cs typeface="Arial" panose="020B0604020202020204" pitchFamily="34" charset="0"/>
              </a:rPr>
              <a:t>resnet </a:t>
            </a:r>
            <a:r>
              <a:rPr sz="2000" spc="225" dirty="0">
                <a:solidFill>
                  <a:srgbClr val="1B4444"/>
                </a:solidFill>
                <a:latin typeface="Arial" panose="020B0604020202020204" pitchFamily="34" charset="0"/>
                <a:cs typeface="Arial" panose="020B0604020202020204" pitchFamily="34" charset="0"/>
              </a:rPr>
              <a:t>model </a:t>
            </a:r>
            <a:r>
              <a:rPr sz="2000" spc="80" dirty="0">
                <a:solidFill>
                  <a:srgbClr val="1B4444"/>
                </a:solidFill>
                <a:latin typeface="Arial" panose="020B0604020202020204" pitchFamily="34" charset="0"/>
                <a:cs typeface="Arial" panose="020B0604020202020204" pitchFamily="34" charset="0"/>
              </a:rPr>
              <a:t>is </a:t>
            </a:r>
            <a:r>
              <a:rPr sz="2000" spc="55" dirty="0">
                <a:solidFill>
                  <a:srgbClr val="1B4444"/>
                </a:solidFill>
                <a:latin typeface="Arial" panose="020B0604020202020204" pitchFamily="34" charset="0"/>
                <a:cs typeface="Arial" panose="020B0604020202020204" pitchFamily="34" charset="0"/>
              </a:rPr>
              <a:t>96.26% </a:t>
            </a:r>
            <a:r>
              <a:rPr sz="2000" spc="204" dirty="0">
                <a:solidFill>
                  <a:srgbClr val="1B4444"/>
                </a:solidFill>
                <a:latin typeface="Arial" panose="020B0604020202020204" pitchFamily="34" charset="0"/>
                <a:cs typeface="Arial" panose="020B0604020202020204" pitchFamily="34" charset="0"/>
              </a:rPr>
              <a:t>and </a:t>
            </a:r>
            <a:r>
              <a:rPr sz="2000" spc="95" dirty="0">
                <a:solidFill>
                  <a:srgbClr val="1B4444"/>
                </a:solidFill>
                <a:latin typeface="Arial" panose="020B0604020202020204" pitchFamily="34" charset="0"/>
                <a:cs typeface="Arial" panose="020B0604020202020204" pitchFamily="34" charset="0"/>
              </a:rPr>
              <a:t>for </a:t>
            </a:r>
            <a:r>
              <a:rPr sz="2000" spc="170" dirty="0">
                <a:solidFill>
                  <a:srgbClr val="1B4444"/>
                </a:solidFill>
                <a:latin typeface="Arial" panose="020B0604020202020204" pitchFamily="34" charset="0"/>
                <a:cs typeface="Arial" panose="020B0604020202020204" pitchFamily="34" charset="0"/>
              </a:rPr>
              <a:t>the </a:t>
            </a:r>
            <a:r>
              <a:rPr sz="2000" spc="195" dirty="0">
                <a:solidFill>
                  <a:srgbClr val="1B4444"/>
                </a:solidFill>
                <a:latin typeface="Arial" panose="020B0604020202020204" pitchFamily="34" charset="0"/>
                <a:cs typeface="Arial" panose="020B0604020202020204" pitchFamily="34" charset="0"/>
              </a:rPr>
              <a:t>emotion </a:t>
            </a:r>
            <a:r>
              <a:rPr sz="2000" spc="160" dirty="0">
                <a:solidFill>
                  <a:srgbClr val="1B4444"/>
                </a:solidFill>
                <a:latin typeface="Arial" panose="020B0604020202020204" pitchFamily="34" charset="0"/>
                <a:cs typeface="Arial" panose="020B0604020202020204" pitchFamily="34" charset="0"/>
              </a:rPr>
              <a:t>recognition </a:t>
            </a:r>
            <a:r>
              <a:rPr sz="2000" spc="165" dirty="0">
                <a:solidFill>
                  <a:srgbClr val="1B4444"/>
                </a:solidFill>
                <a:latin typeface="Arial" panose="020B0604020202020204" pitchFamily="34" charset="0"/>
                <a:cs typeface="Arial" panose="020B0604020202020204" pitchFamily="34" charset="0"/>
              </a:rPr>
              <a:t> </a:t>
            </a:r>
            <a:r>
              <a:rPr sz="2000" spc="155" dirty="0">
                <a:solidFill>
                  <a:srgbClr val="1B4444"/>
                </a:solidFill>
                <a:latin typeface="Arial" panose="020B0604020202020204" pitchFamily="34" charset="0"/>
                <a:cs typeface="Arial" panose="020B0604020202020204" pitchFamily="34" charset="0"/>
              </a:rPr>
              <a:t>model,</a:t>
            </a:r>
            <a:r>
              <a:rPr sz="2000" spc="-120" dirty="0">
                <a:solidFill>
                  <a:srgbClr val="1B4444"/>
                </a:solidFill>
                <a:latin typeface="Arial" panose="020B0604020202020204" pitchFamily="34" charset="0"/>
                <a:cs typeface="Arial" panose="020B0604020202020204" pitchFamily="34" charset="0"/>
              </a:rPr>
              <a:t> </a:t>
            </a:r>
            <a:r>
              <a:rPr sz="2000" spc="155" dirty="0">
                <a:solidFill>
                  <a:srgbClr val="1B4444"/>
                </a:solidFill>
                <a:latin typeface="Arial" panose="020B0604020202020204" pitchFamily="34" charset="0"/>
                <a:cs typeface="Arial" panose="020B0604020202020204" pitchFamily="34" charset="0"/>
              </a:rPr>
              <a:t>accuracy</a:t>
            </a:r>
            <a:r>
              <a:rPr sz="2000" spc="-114" dirty="0">
                <a:solidFill>
                  <a:srgbClr val="1B4444"/>
                </a:solidFill>
                <a:latin typeface="Arial" panose="020B0604020202020204" pitchFamily="34" charset="0"/>
                <a:cs typeface="Arial" panose="020B0604020202020204" pitchFamily="34" charset="0"/>
              </a:rPr>
              <a:t> </a:t>
            </a:r>
            <a:r>
              <a:rPr sz="2000" spc="160" dirty="0">
                <a:solidFill>
                  <a:srgbClr val="1B4444"/>
                </a:solidFill>
                <a:latin typeface="Arial" panose="020B0604020202020204" pitchFamily="34" charset="0"/>
                <a:cs typeface="Arial" panose="020B0604020202020204" pitchFamily="34" charset="0"/>
              </a:rPr>
              <a:t>achieved</a:t>
            </a:r>
            <a:r>
              <a:rPr sz="2000" spc="-114" dirty="0">
                <a:solidFill>
                  <a:srgbClr val="1B4444"/>
                </a:solidFill>
                <a:latin typeface="Arial" panose="020B0604020202020204" pitchFamily="34" charset="0"/>
                <a:cs typeface="Arial" panose="020B0604020202020204" pitchFamily="34" charset="0"/>
              </a:rPr>
              <a:t> </a:t>
            </a:r>
            <a:r>
              <a:rPr sz="2000" spc="80" dirty="0">
                <a:solidFill>
                  <a:srgbClr val="1B4444"/>
                </a:solidFill>
                <a:latin typeface="Arial" panose="020B0604020202020204" pitchFamily="34" charset="0"/>
                <a:cs typeface="Arial" panose="020B0604020202020204" pitchFamily="34" charset="0"/>
              </a:rPr>
              <a:t>is</a:t>
            </a:r>
            <a:r>
              <a:rPr sz="2000" spc="-114" dirty="0">
                <a:solidFill>
                  <a:srgbClr val="1B4444"/>
                </a:solidFill>
                <a:latin typeface="Arial" panose="020B0604020202020204" pitchFamily="34" charset="0"/>
                <a:cs typeface="Arial" panose="020B0604020202020204" pitchFamily="34" charset="0"/>
              </a:rPr>
              <a:t> </a:t>
            </a:r>
            <a:r>
              <a:rPr sz="2000" dirty="0">
                <a:solidFill>
                  <a:srgbClr val="1B4444"/>
                </a:solidFill>
                <a:latin typeface="Arial" panose="020B0604020202020204" pitchFamily="34" charset="0"/>
                <a:cs typeface="Arial" panose="020B0604020202020204" pitchFamily="34" charset="0"/>
              </a:rPr>
              <a:t>69.2%.</a:t>
            </a:r>
            <a:endParaRPr sz="2000" dirty="0">
              <a:latin typeface="Arial" panose="020B0604020202020204" pitchFamily="34" charset="0"/>
              <a:cs typeface="Arial" panose="020B0604020202020204" pitchFamily="34" charset="0"/>
            </a:endParaRPr>
          </a:p>
        </p:txBody>
      </p:sp>
      <p:grpSp>
        <p:nvGrpSpPr>
          <p:cNvPr id="6" name="object 6"/>
          <p:cNvGrpSpPr/>
          <p:nvPr/>
        </p:nvGrpSpPr>
        <p:grpSpPr>
          <a:xfrm>
            <a:off x="0" y="9236392"/>
            <a:ext cx="18288017" cy="1050925"/>
            <a:chOff x="0" y="9236392"/>
            <a:chExt cx="18288017" cy="1050925"/>
          </a:xfrm>
        </p:grpSpPr>
        <p:sp>
          <p:nvSpPr>
            <p:cNvPr id="7" name="object 7"/>
            <p:cNvSpPr/>
            <p:nvPr/>
          </p:nvSpPr>
          <p:spPr>
            <a:xfrm>
              <a:off x="15719821" y="9434978"/>
              <a:ext cx="1265555" cy="0"/>
            </a:xfrm>
            <a:custGeom>
              <a:avLst/>
              <a:gdLst/>
              <a:ahLst/>
              <a:cxnLst/>
              <a:rect l="l" t="t" r="r" b="b"/>
              <a:pathLst>
                <a:path w="1265555">
                  <a:moveTo>
                    <a:pt x="0" y="0"/>
                  </a:moveTo>
                  <a:lnTo>
                    <a:pt x="1265322" y="0"/>
                  </a:lnTo>
                </a:path>
              </a:pathLst>
            </a:custGeom>
            <a:ln w="19049">
              <a:solidFill>
                <a:srgbClr val="FDA615"/>
              </a:solidFill>
            </a:ln>
          </p:spPr>
          <p:txBody>
            <a:bodyPr wrap="square" lIns="0" tIns="0" rIns="0" bIns="0" rtlCol="0"/>
            <a:lstStyle/>
            <a:p>
              <a:endParaRPr/>
            </a:p>
          </p:txBody>
        </p:sp>
        <p:sp>
          <p:nvSpPr>
            <p:cNvPr id="8" name="object 8"/>
            <p:cNvSpPr/>
            <p:nvPr/>
          </p:nvSpPr>
          <p:spPr>
            <a:xfrm>
              <a:off x="0" y="9236392"/>
              <a:ext cx="15720060" cy="1050925"/>
            </a:xfrm>
            <a:custGeom>
              <a:avLst/>
              <a:gdLst/>
              <a:ahLst/>
              <a:cxnLst/>
              <a:rect l="l" t="t" r="r" b="b"/>
              <a:pathLst>
                <a:path w="15720060" h="1050925">
                  <a:moveTo>
                    <a:pt x="0" y="0"/>
                  </a:moveTo>
                  <a:lnTo>
                    <a:pt x="15719821" y="0"/>
                  </a:lnTo>
                  <a:lnTo>
                    <a:pt x="15719821" y="1050606"/>
                  </a:lnTo>
                  <a:lnTo>
                    <a:pt x="0" y="1050606"/>
                  </a:lnTo>
                  <a:lnTo>
                    <a:pt x="0" y="0"/>
                  </a:lnTo>
                  <a:close/>
                </a:path>
              </a:pathLst>
            </a:custGeom>
            <a:solidFill>
              <a:srgbClr val="1B4444"/>
            </a:solidFill>
          </p:spPr>
          <p:txBody>
            <a:bodyPr wrap="square" lIns="0" tIns="0" rIns="0" bIns="0" rtlCol="0"/>
            <a:lstStyle/>
            <a:p>
              <a:endParaRPr/>
            </a:p>
          </p:txBody>
        </p:sp>
        <p:sp>
          <p:nvSpPr>
            <p:cNvPr id="9" name="object 9"/>
            <p:cNvSpPr/>
            <p:nvPr/>
          </p:nvSpPr>
          <p:spPr>
            <a:xfrm>
              <a:off x="14925057" y="9236392"/>
              <a:ext cx="3362960" cy="1050925"/>
            </a:xfrm>
            <a:custGeom>
              <a:avLst/>
              <a:gdLst/>
              <a:ahLst/>
              <a:cxnLst/>
              <a:rect l="l" t="t" r="r" b="b"/>
              <a:pathLst>
                <a:path w="3362959" h="1050925">
                  <a:moveTo>
                    <a:pt x="3362939" y="1050606"/>
                  </a:moveTo>
                  <a:lnTo>
                    <a:pt x="0" y="1050606"/>
                  </a:lnTo>
                  <a:lnTo>
                    <a:pt x="606292" y="0"/>
                  </a:lnTo>
                  <a:lnTo>
                    <a:pt x="3362939" y="0"/>
                  </a:lnTo>
                  <a:lnTo>
                    <a:pt x="3362939" y="1050606"/>
                  </a:lnTo>
                  <a:close/>
                </a:path>
              </a:pathLst>
            </a:custGeom>
            <a:solidFill>
              <a:srgbClr val="FDA615"/>
            </a:solidFill>
          </p:spPr>
          <p:txBody>
            <a:bodyPr wrap="square" lIns="0" tIns="0" rIns="0" bIns="0" rtlCol="0"/>
            <a:lstStyle/>
            <a:p>
              <a:endParaRPr/>
            </a:p>
          </p:txBody>
        </p:sp>
      </p:grpSp>
      <p:sp>
        <p:nvSpPr>
          <p:cNvPr id="10" name="object 10"/>
          <p:cNvSpPr txBox="1">
            <a:spLocks noGrp="1"/>
          </p:cNvSpPr>
          <p:nvPr>
            <p:ph type="title"/>
          </p:nvPr>
        </p:nvSpPr>
        <p:spPr>
          <a:xfrm>
            <a:off x="1016000" y="1174756"/>
            <a:ext cx="10374630" cy="1168400"/>
          </a:xfrm>
          <a:prstGeom prst="rect">
            <a:avLst/>
          </a:prstGeom>
        </p:spPr>
        <p:txBody>
          <a:bodyPr vert="horz" wrap="square" lIns="0" tIns="12700" rIns="0" bIns="0" rtlCol="0">
            <a:spAutoFit/>
          </a:bodyPr>
          <a:lstStyle/>
          <a:p>
            <a:pPr marL="12700">
              <a:lnSpc>
                <a:spcPct val="100000"/>
              </a:lnSpc>
              <a:spcBef>
                <a:spcPts val="100"/>
              </a:spcBef>
            </a:pPr>
            <a:r>
              <a:rPr sz="7500" b="1" spc="25" dirty="0">
                <a:latin typeface="Tahoma"/>
                <a:cs typeface="Tahoma"/>
              </a:rPr>
              <a:t>LITERATURE</a:t>
            </a:r>
            <a:r>
              <a:rPr sz="7500" b="1" spc="-509" dirty="0">
                <a:latin typeface="Tahoma"/>
                <a:cs typeface="Tahoma"/>
              </a:rPr>
              <a:t> </a:t>
            </a:r>
            <a:r>
              <a:rPr sz="7500" b="1" spc="185" dirty="0">
                <a:latin typeface="Tahoma"/>
                <a:cs typeface="Tahoma"/>
              </a:rPr>
              <a:t>SURVEY</a:t>
            </a:r>
            <a:endParaRPr sz="7500">
              <a:latin typeface="Tahoma"/>
              <a:cs typeface="Tahoma"/>
            </a:endParaRPr>
          </a:p>
        </p:txBody>
      </p:sp>
      <p:sp>
        <p:nvSpPr>
          <p:cNvPr id="11" name="object 11"/>
          <p:cNvSpPr/>
          <p:nvPr/>
        </p:nvSpPr>
        <p:spPr>
          <a:xfrm>
            <a:off x="13735318" y="0"/>
            <a:ext cx="4552950" cy="1802130"/>
          </a:xfrm>
          <a:custGeom>
            <a:avLst/>
            <a:gdLst/>
            <a:ahLst/>
            <a:cxnLst/>
            <a:rect l="l" t="t" r="r" b="b"/>
            <a:pathLst>
              <a:path w="4552950" h="1802130">
                <a:moveTo>
                  <a:pt x="1041134" y="1801958"/>
                </a:moveTo>
                <a:lnTo>
                  <a:pt x="4552681" y="1801958"/>
                </a:lnTo>
                <a:lnTo>
                  <a:pt x="4552681" y="1774416"/>
                </a:lnTo>
                <a:lnTo>
                  <a:pt x="1057669" y="1774416"/>
                </a:lnTo>
                <a:lnTo>
                  <a:pt x="32501" y="0"/>
                </a:lnTo>
                <a:lnTo>
                  <a:pt x="0" y="0"/>
                </a:lnTo>
                <a:lnTo>
                  <a:pt x="1041134" y="1801958"/>
                </a:lnTo>
                <a:close/>
              </a:path>
            </a:pathLst>
          </a:custGeom>
          <a:solidFill>
            <a:srgbClr val="FDA615"/>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6601459" cy="10271125"/>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3" name="object 3"/>
          <p:cNvSpPr txBox="1"/>
          <p:nvPr/>
        </p:nvSpPr>
        <p:spPr>
          <a:xfrm>
            <a:off x="914400" y="4121425"/>
            <a:ext cx="6137910" cy="2044149"/>
          </a:xfrm>
          <a:prstGeom prst="rect">
            <a:avLst/>
          </a:prstGeom>
        </p:spPr>
        <p:txBody>
          <a:bodyPr vert="horz" wrap="square" lIns="0" tIns="12700" rIns="0" bIns="0" rtlCol="0">
            <a:spAutoFit/>
          </a:bodyPr>
          <a:lstStyle/>
          <a:p>
            <a:pPr marL="12700">
              <a:lnSpc>
                <a:spcPct val="100000"/>
              </a:lnSpc>
              <a:spcBef>
                <a:spcPts val="100"/>
              </a:spcBef>
              <a:tabLst>
                <a:tab pos="2875280" algn="l"/>
              </a:tabLst>
            </a:pP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Existing and Proposed System with Limitations</a:t>
            </a:r>
            <a:endParaRPr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7224328" y="1028700"/>
            <a:ext cx="10443143" cy="7041992"/>
          </a:xfrm>
          <a:prstGeom prst="rect">
            <a:avLst/>
          </a:prstGeom>
        </p:spPr>
        <p:txBody>
          <a:bodyPr vert="horz" wrap="square" lIns="0" tIns="12065" rIns="0" bIns="0" rtlCol="0">
            <a:spAutoFit/>
          </a:bodyPr>
          <a:lstStyle/>
          <a:p>
            <a:pPr algn="just">
              <a:lnSpc>
                <a:spcPct val="150000"/>
              </a:lnSpc>
            </a:pPr>
            <a:r>
              <a:rPr lang="en-US" sz="2800" dirty="0">
                <a:latin typeface="Arial" panose="020B0604020202020204" pitchFamily="34" charset="0"/>
                <a:cs typeface="Arial" panose="020B0604020202020204" pitchFamily="34" charset="0"/>
              </a:rPr>
              <a:t>For the identification of age and gender, the existing system used sigmoid activation  function. Because the model had not been trained with enough images, the previous system had faults.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We now employ the </a:t>
            </a:r>
            <a:r>
              <a:rPr lang="en-US" sz="2800" dirty="0" err="1">
                <a:latin typeface="Arial" panose="020B0604020202020204" pitchFamily="34" charset="0"/>
                <a:cs typeface="Arial" panose="020B0604020202020204" pitchFamily="34" charset="0"/>
              </a:rPr>
              <a:t>ReLU</a:t>
            </a:r>
            <a:r>
              <a:rPr lang="en-US" sz="2800" dirty="0">
                <a:latin typeface="Arial" panose="020B0604020202020204" pitchFamily="34" charset="0"/>
                <a:cs typeface="Arial" panose="020B0604020202020204" pitchFamily="34" charset="0"/>
              </a:rPr>
              <a:t> activation function in the present system since it is substantially quicker then the sigmoid function and does not simultaneously activate all neurons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The correctness of the outcome is one of the suggested system's drawbacks. When the training data set is increased to a much larger amount, this can be mitigated.</a:t>
            </a:r>
            <a:endParaRPr sz="2800" spc="90" dirty="0">
              <a:latin typeface="Arial" panose="020B0604020202020204" pitchFamily="34" charset="0"/>
              <a:cs typeface="Arial" panose="020B0604020202020204" pitchFamily="34" charset="0"/>
            </a:endParaRPr>
          </a:p>
        </p:txBody>
      </p:sp>
      <p:sp>
        <p:nvSpPr>
          <p:cNvPr id="6" name="object 6"/>
          <p:cNvSpPr/>
          <p:nvPr/>
        </p:nvSpPr>
        <p:spPr>
          <a:xfrm>
            <a:off x="7224328" y="9955214"/>
            <a:ext cx="10035540" cy="0"/>
          </a:xfrm>
          <a:custGeom>
            <a:avLst/>
            <a:gdLst/>
            <a:ahLst/>
            <a:cxnLst/>
            <a:rect l="l" t="t" r="r" b="b"/>
            <a:pathLst>
              <a:path w="10035540">
                <a:moveTo>
                  <a:pt x="0" y="0"/>
                </a:moveTo>
                <a:lnTo>
                  <a:pt x="10034970" y="0"/>
                </a:lnTo>
              </a:path>
            </a:pathLst>
          </a:custGeom>
          <a:ln w="19049">
            <a:solidFill>
              <a:srgbClr val="FDA615"/>
            </a:solidFill>
          </a:ln>
        </p:spPr>
        <p:txBody>
          <a:bodyPr wrap="square" lIns="0" tIns="0" rIns="0" bIns="0" rtlCol="0"/>
          <a:lstStyle/>
          <a:p>
            <a:endParaRPr/>
          </a:p>
        </p:txBody>
      </p:sp>
    </p:spTree>
    <p:extLst>
      <p:ext uri="{BB962C8B-B14F-4D97-AF65-F5344CB8AC3E}">
        <p14:creationId xmlns:p14="http://schemas.microsoft.com/office/powerpoint/2010/main" val="364929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211053"/>
            <a:ext cx="9071610" cy="863600"/>
          </a:xfrm>
          <a:prstGeom prst="rect">
            <a:avLst/>
          </a:prstGeom>
        </p:spPr>
        <p:txBody>
          <a:bodyPr vert="horz" wrap="square" lIns="0" tIns="12700" rIns="0" bIns="0" rtlCol="0">
            <a:spAutoFit/>
          </a:bodyPr>
          <a:lstStyle/>
          <a:p>
            <a:pPr marL="12700">
              <a:lnSpc>
                <a:spcPct val="100000"/>
              </a:lnSpc>
              <a:spcBef>
                <a:spcPts val="100"/>
              </a:spcBef>
            </a:pPr>
            <a:r>
              <a:rPr sz="5500" b="1" spc="90" dirty="0">
                <a:solidFill>
                  <a:srgbClr val="E4E4E4"/>
                </a:solidFill>
                <a:latin typeface="Tahoma"/>
                <a:cs typeface="Tahoma"/>
              </a:rPr>
              <a:t>SYSTEM</a:t>
            </a:r>
            <a:r>
              <a:rPr sz="5500" b="1" spc="-380" dirty="0">
                <a:solidFill>
                  <a:srgbClr val="E4E4E4"/>
                </a:solidFill>
                <a:latin typeface="Tahoma"/>
                <a:cs typeface="Tahoma"/>
              </a:rPr>
              <a:t> </a:t>
            </a:r>
            <a:r>
              <a:rPr sz="5500" b="1" spc="-80" dirty="0">
                <a:solidFill>
                  <a:srgbClr val="E4E4E4"/>
                </a:solidFill>
                <a:latin typeface="Tahoma"/>
                <a:cs typeface="Tahoma"/>
              </a:rPr>
              <a:t>SPECIFICATIONS</a:t>
            </a:r>
            <a:endParaRPr sz="5500">
              <a:latin typeface="Tahoma"/>
              <a:cs typeface="Tahoma"/>
            </a:endParaRPr>
          </a:p>
        </p:txBody>
      </p:sp>
      <p:sp>
        <p:nvSpPr>
          <p:cNvPr id="3" name="object 3"/>
          <p:cNvSpPr txBox="1"/>
          <p:nvPr/>
        </p:nvSpPr>
        <p:spPr>
          <a:xfrm>
            <a:off x="1028700" y="3421026"/>
            <a:ext cx="8020050" cy="1066800"/>
          </a:xfrm>
          <a:prstGeom prst="rect">
            <a:avLst/>
          </a:prstGeom>
          <a:solidFill>
            <a:srgbClr val="FDA615"/>
          </a:solidFill>
        </p:spPr>
        <p:txBody>
          <a:bodyPr vert="horz" wrap="square" lIns="0" tIns="304800" rIns="0" bIns="0" rtlCol="0">
            <a:spAutoFit/>
          </a:bodyPr>
          <a:lstStyle/>
          <a:p>
            <a:pPr algn="ctr">
              <a:lnSpc>
                <a:spcPct val="100000"/>
              </a:lnSpc>
              <a:spcBef>
                <a:spcPts val="2400"/>
              </a:spcBef>
            </a:pPr>
            <a:r>
              <a:rPr sz="3000" b="1" spc="114" dirty="0">
                <a:solidFill>
                  <a:srgbClr val="1B4444"/>
                </a:solidFill>
                <a:latin typeface="Tahoma"/>
                <a:cs typeface="Tahoma"/>
              </a:rPr>
              <a:t>HARDWARE</a:t>
            </a:r>
            <a:r>
              <a:rPr sz="3000" b="1" spc="-215" dirty="0">
                <a:solidFill>
                  <a:srgbClr val="1B4444"/>
                </a:solidFill>
                <a:latin typeface="Tahoma"/>
                <a:cs typeface="Tahoma"/>
              </a:rPr>
              <a:t> </a:t>
            </a:r>
            <a:r>
              <a:rPr sz="3000" b="1" spc="25" dirty="0">
                <a:solidFill>
                  <a:srgbClr val="1B4444"/>
                </a:solidFill>
                <a:latin typeface="Tahoma"/>
                <a:cs typeface="Tahoma"/>
              </a:rPr>
              <a:t>REQUIREMENTS</a:t>
            </a:r>
            <a:endParaRPr sz="3000">
              <a:latin typeface="Tahoma"/>
              <a:cs typeface="Tahoma"/>
            </a:endParaRPr>
          </a:p>
        </p:txBody>
      </p:sp>
      <p:sp>
        <p:nvSpPr>
          <p:cNvPr id="4" name="object 4"/>
          <p:cNvSpPr txBox="1"/>
          <p:nvPr/>
        </p:nvSpPr>
        <p:spPr>
          <a:xfrm>
            <a:off x="9239250" y="3421026"/>
            <a:ext cx="8020050" cy="1066800"/>
          </a:xfrm>
          <a:prstGeom prst="rect">
            <a:avLst/>
          </a:prstGeom>
          <a:solidFill>
            <a:srgbClr val="FDA615"/>
          </a:solidFill>
        </p:spPr>
        <p:txBody>
          <a:bodyPr vert="horz" wrap="square" lIns="0" tIns="304800" rIns="0" bIns="0" rtlCol="0">
            <a:spAutoFit/>
          </a:bodyPr>
          <a:lstStyle/>
          <a:p>
            <a:pPr algn="ctr">
              <a:lnSpc>
                <a:spcPct val="100000"/>
              </a:lnSpc>
              <a:spcBef>
                <a:spcPts val="2400"/>
              </a:spcBef>
            </a:pPr>
            <a:r>
              <a:rPr sz="3000" b="1" spc="95" dirty="0">
                <a:solidFill>
                  <a:srgbClr val="1B4444"/>
                </a:solidFill>
                <a:latin typeface="Tahoma"/>
                <a:cs typeface="Tahoma"/>
              </a:rPr>
              <a:t>SOFTWARE</a:t>
            </a:r>
            <a:r>
              <a:rPr sz="3000" b="1" spc="-204" dirty="0">
                <a:solidFill>
                  <a:srgbClr val="1B4444"/>
                </a:solidFill>
                <a:latin typeface="Tahoma"/>
                <a:cs typeface="Tahoma"/>
              </a:rPr>
              <a:t> </a:t>
            </a:r>
            <a:r>
              <a:rPr sz="3000" b="1" spc="25" dirty="0">
                <a:solidFill>
                  <a:srgbClr val="1B4444"/>
                </a:solidFill>
                <a:latin typeface="Tahoma"/>
                <a:cs typeface="Tahoma"/>
              </a:rPr>
              <a:t>REQUIREMENTS</a:t>
            </a:r>
            <a:endParaRPr sz="3000">
              <a:latin typeface="Tahoma"/>
              <a:cs typeface="Tahoma"/>
            </a:endParaRPr>
          </a:p>
        </p:txBody>
      </p:sp>
      <p:pic>
        <p:nvPicPr>
          <p:cNvPr id="5" name="object 5"/>
          <p:cNvPicPr/>
          <p:nvPr/>
        </p:nvPicPr>
        <p:blipFill>
          <a:blip r:embed="rId2" cstate="print"/>
          <a:stretch>
            <a:fillRect/>
          </a:stretch>
        </p:blipFill>
        <p:spPr>
          <a:xfrm>
            <a:off x="1562099" y="5057544"/>
            <a:ext cx="133350" cy="133349"/>
          </a:xfrm>
          <a:prstGeom prst="rect">
            <a:avLst/>
          </a:prstGeom>
        </p:spPr>
      </p:pic>
      <p:pic>
        <p:nvPicPr>
          <p:cNvPr id="6" name="object 6"/>
          <p:cNvPicPr/>
          <p:nvPr/>
        </p:nvPicPr>
        <p:blipFill>
          <a:blip r:embed="rId2" cstate="print"/>
          <a:stretch>
            <a:fillRect/>
          </a:stretch>
        </p:blipFill>
        <p:spPr>
          <a:xfrm>
            <a:off x="1562099" y="5600469"/>
            <a:ext cx="133350" cy="133349"/>
          </a:xfrm>
          <a:prstGeom prst="rect">
            <a:avLst/>
          </a:prstGeom>
        </p:spPr>
      </p:pic>
      <p:pic>
        <p:nvPicPr>
          <p:cNvPr id="7" name="object 7"/>
          <p:cNvPicPr/>
          <p:nvPr/>
        </p:nvPicPr>
        <p:blipFill>
          <a:blip r:embed="rId2" cstate="print"/>
          <a:stretch>
            <a:fillRect/>
          </a:stretch>
        </p:blipFill>
        <p:spPr>
          <a:xfrm>
            <a:off x="1562099" y="6143394"/>
            <a:ext cx="133350" cy="133349"/>
          </a:xfrm>
          <a:prstGeom prst="rect">
            <a:avLst/>
          </a:prstGeom>
        </p:spPr>
      </p:pic>
      <p:pic>
        <p:nvPicPr>
          <p:cNvPr id="8" name="object 8"/>
          <p:cNvPicPr/>
          <p:nvPr/>
        </p:nvPicPr>
        <p:blipFill>
          <a:blip r:embed="rId2" cstate="print"/>
          <a:stretch>
            <a:fillRect/>
          </a:stretch>
        </p:blipFill>
        <p:spPr>
          <a:xfrm>
            <a:off x="1562099" y="6686319"/>
            <a:ext cx="133350" cy="133349"/>
          </a:xfrm>
          <a:prstGeom prst="rect">
            <a:avLst/>
          </a:prstGeom>
        </p:spPr>
      </p:pic>
      <p:sp>
        <p:nvSpPr>
          <p:cNvPr id="9" name="object 9"/>
          <p:cNvSpPr txBox="1"/>
          <p:nvPr/>
        </p:nvSpPr>
        <p:spPr>
          <a:xfrm>
            <a:off x="1875780" y="4771153"/>
            <a:ext cx="6520815" cy="2197100"/>
          </a:xfrm>
          <a:prstGeom prst="rect">
            <a:avLst/>
          </a:prstGeom>
        </p:spPr>
        <p:txBody>
          <a:bodyPr vert="horz" wrap="square" lIns="0" tIns="12700" rIns="0" bIns="0" rtlCol="0">
            <a:spAutoFit/>
          </a:bodyPr>
          <a:lstStyle/>
          <a:p>
            <a:pPr marL="12700" marR="572135">
              <a:lnSpc>
                <a:spcPct val="114900"/>
              </a:lnSpc>
              <a:spcBef>
                <a:spcPts val="100"/>
              </a:spcBef>
            </a:pPr>
            <a:r>
              <a:rPr sz="3100" spc="330" dirty="0">
                <a:solidFill>
                  <a:srgbClr val="E4E4E4"/>
                </a:solidFill>
                <a:latin typeface="Tahoma"/>
                <a:cs typeface="Tahoma"/>
              </a:rPr>
              <a:t>CPU</a:t>
            </a:r>
            <a:r>
              <a:rPr sz="3100" spc="-180" dirty="0">
                <a:solidFill>
                  <a:srgbClr val="E4E4E4"/>
                </a:solidFill>
                <a:latin typeface="Tahoma"/>
                <a:cs typeface="Tahoma"/>
              </a:rPr>
              <a:t> </a:t>
            </a:r>
            <a:r>
              <a:rPr sz="3100" spc="140" dirty="0">
                <a:solidFill>
                  <a:srgbClr val="E4E4E4"/>
                </a:solidFill>
                <a:latin typeface="Tahoma"/>
                <a:cs typeface="Tahoma"/>
              </a:rPr>
              <a:t>Intel</a:t>
            </a:r>
            <a:r>
              <a:rPr sz="3100" spc="-175" dirty="0">
                <a:solidFill>
                  <a:srgbClr val="E4E4E4"/>
                </a:solidFill>
                <a:latin typeface="Tahoma"/>
                <a:cs typeface="Tahoma"/>
              </a:rPr>
              <a:t> </a:t>
            </a:r>
            <a:r>
              <a:rPr sz="3100" spc="310" dirty="0">
                <a:solidFill>
                  <a:srgbClr val="E4E4E4"/>
                </a:solidFill>
                <a:latin typeface="Tahoma"/>
                <a:cs typeface="Tahoma"/>
              </a:rPr>
              <a:t>Pentium</a:t>
            </a:r>
            <a:r>
              <a:rPr sz="3100" spc="-175" dirty="0">
                <a:solidFill>
                  <a:srgbClr val="E4E4E4"/>
                </a:solidFill>
                <a:latin typeface="Tahoma"/>
                <a:cs typeface="Tahoma"/>
              </a:rPr>
              <a:t> </a:t>
            </a:r>
            <a:r>
              <a:rPr sz="3100" spc="130" dirty="0">
                <a:solidFill>
                  <a:srgbClr val="E4E4E4"/>
                </a:solidFill>
                <a:latin typeface="Tahoma"/>
                <a:cs typeface="Tahoma"/>
              </a:rPr>
              <a:t>2</a:t>
            </a:r>
            <a:r>
              <a:rPr sz="3100" spc="-175" dirty="0">
                <a:solidFill>
                  <a:srgbClr val="E4E4E4"/>
                </a:solidFill>
                <a:latin typeface="Tahoma"/>
                <a:cs typeface="Tahoma"/>
              </a:rPr>
              <a:t> </a:t>
            </a:r>
            <a:r>
              <a:rPr sz="3100" spc="175" dirty="0">
                <a:solidFill>
                  <a:srgbClr val="E4E4E4"/>
                </a:solidFill>
                <a:latin typeface="Tahoma"/>
                <a:cs typeface="Tahoma"/>
              </a:rPr>
              <a:t>or</a:t>
            </a:r>
            <a:r>
              <a:rPr sz="3100" spc="-175" dirty="0">
                <a:solidFill>
                  <a:srgbClr val="E4E4E4"/>
                </a:solidFill>
                <a:latin typeface="Tahoma"/>
                <a:cs typeface="Tahoma"/>
              </a:rPr>
              <a:t> </a:t>
            </a:r>
            <a:r>
              <a:rPr sz="3100" spc="160" dirty="0">
                <a:solidFill>
                  <a:srgbClr val="E4E4E4"/>
                </a:solidFill>
                <a:latin typeface="Tahoma"/>
                <a:cs typeface="Tahoma"/>
              </a:rPr>
              <a:t>higher. </a:t>
            </a:r>
            <a:r>
              <a:rPr sz="3100" spc="-955" dirty="0">
                <a:solidFill>
                  <a:srgbClr val="E4E4E4"/>
                </a:solidFill>
                <a:latin typeface="Tahoma"/>
                <a:cs typeface="Tahoma"/>
              </a:rPr>
              <a:t> </a:t>
            </a:r>
            <a:r>
              <a:rPr sz="3100" spc="105" dirty="0">
                <a:solidFill>
                  <a:srgbClr val="E4E4E4"/>
                </a:solidFill>
                <a:latin typeface="Tahoma"/>
                <a:cs typeface="Tahoma"/>
              </a:rPr>
              <a:t>2</a:t>
            </a:r>
            <a:r>
              <a:rPr lang="en-US" sz="3100" spc="105" dirty="0">
                <a:solidFill>
                  <a:srgbClr val="E4E4E4"/>
                </a:solidFill>
                <a:latin typeface="Tahoma"/>
                <a:cs typeface="Tahoma"/>
              </a:rPr>
              <a:t> </a:t>
            </a:r>
            <a:r>
              <a:rPr sz="3100" spc="105" dirty="0">
                <a:solidFill>
                  <a:srgbClr val="E4E4E4"/>
                </a:solidFill>
                <a:latin typeface="Tahoma"/>
                <a:cs typeface="Tahoma"/>
              </a:rPr>
              <a:t>Cores</a:t>
            </a:r>
            <a:r>
              <a:rPr sz="3100" spc="-175" dirty="0">
                <a:solidFill>
                  <a:srgbClr val="E4E4E4"/>
                </a:solidFill>
                <a:latin typeface="Tahoma"/>
                <a:cs typeface="Tahoma"/>
              </a:rPr>
              <a:t> </a:t>
            </a:r>
            <a:r>
              <a:rPr sz="3100" spc="380" dirty="0">
                <a:solidFill>
                  <a:srgbClr val="E4E4E4"/>
                </a:solidFill>
                <a:latin typeface="Tahoma"/>
                <a:cs typeface="Tahoma"/>
              </a:rPr>
              <a:t>Minimum</a:t>
            </a:r>
            <a:r>
              <a:rPr sz="3100" spc="-170" dirty="0">
                <a:solidFill>
                  <a:srgbClr val="E4E4E4"/>
                </a:solidFill>
                <a:latin typeface="Tahoma"/>
                <a:cs typeface="Tahoma"/>
              </a:rPr>
              <a:t> </a:t>
            </a:r>
            <a:r>
              <a:rPr sz="3100" spc="265" dirty="0">
                <a:solidFill>
                  <a:srgbClr val="E4E4E4"/>
                </a:solidFill>
                <a:latin typeface="Tahoma"/>
                <a:cs typeface="Tahoma"/>
              </a:rPr>
              <a:t>dual</a:t>
            </a:r>
            <a:r>
              <a:rPr sz="3100" spc="-175" dirty="0">
                <a:solidFill>
                  <a:srgbClr val="E4E4E4"/>
                </a:solidFill>
                <a:latin typeface="Tahoma"/>
                <a:cs typeface="Tahoma"/>
              </a:rPr>
              <a:t> </a:t>
            </a:r>
            <a:r>
              <a:rPr sz="3100" spc="114" dirty="0">
                <a:solidFill>
                  <a:srgbClr val="E4E4E4"/>
                </a:solidFill>
                <a:latin typeface="Tahoma"/>
                <a:cs typeface="Tahoma"/>
              </a:rPr>
              <a:t>core.</a:t>
            </a:r>
            <a:endParaRPr sz="3100" dirty="0">
              <a:latin typeface="Tahoma"/>
              <a:cs typeface="Tahoma"/>
            </a:endParaRPr>
          </a:p>
          <a:p>
            <a:pPr marL="12700">
              <a:lnSpc>
                <a:spcPct val="100000"/>
              </a:lnSpc>
              <a:spcBef>
                <a:spcPts val="555"/>
              </a:spcBef>
            </a:pPr>
            <a:r>
              <a:rPr sz="3100" spc="285" dirty="0">
                <a:solidFill>
                  <a:srgbClr val="E4E4E4"/>
                </a:solidFill>
                <a:latin typeface="Tahoma"/>
                <a:cs typeface="Tahoma"/>
              </a:rPr>
              <a:t>Memory</a:t>
            </a:r>
            <a:r>
              <a:rPr sz="3100" spc="-180" dirty="0">
                <a:solidFill>
                  <a:srgbClr val="E4E4E4"/>
                </a:solidFill>
                <a:latin typeface="Tahoma"/>
                <a:cs typeface="Tahoma"/>
              </a:rPr>
              <a:t> </a:t>
            </a:r>
            <a:r>
              <a:rPr sz="3100" spc="245" dirty="0">
                <a:solidFill>
                  <a:srgbClr val="E4E4E4"/>
                </a:solidFill>
                <a:latin typeface="Tahoma"/>
                <a:cs typeface="Tahoma"/>
              </a:rPr>
              <a:t>8</a:t>
            </a:r>
            <a:r>
              <a:rPr sz="3100" spc="-175" dirty="0">
                <a:solidFill>
                  <a:srgbClr val="E4E4E4"/>
                </a:solidFill>
                <a:latin typeface="Tahoma"/>
                <a:cs typeface="Tahoma"/>
              </a:rPr>
              <a:t> </a:t>
            </a:r>
            <a:r>
              <a:rPr sz="3100" spc="300" dirty="0">
                <a:solidFill>
                  <a:srgbClr val="E4E4E4"/>
                </a:solidFill>
                <a:latin typeface="Tahoma"/>
                <a:cs typeface="Tahoma"/>
              </a:rPr>
              <a:t>GB</a:t>
            </a:r>
            <a:r>
              <a:rPr sz="3100" spc="-180" dirty="0">
                <a:solidFill>
                  <a:srgbClr val="E4E4E4"/>
                </a:solidFill>
                <a:latin typeface="Tahoma"/>
                <a:cs typeface="Tahoma"/>
              </a:rPr>
              <a:t> </a:t>
            </a:r>
            <a:r>
              <a:rPr sz="3100" spc="175" dirty="0">
                <a:solidFill>
                  <a:srgbClr val="E4E4E4"/>
                </a:solidFill>
                <a:latin typeface="Tahoma"/>
                <a:cs typeface="Tahoma"/>
              </a:rPr>
              <a:t>or</a:t>
            </a:r>
            <a:r>
              <a:rPr sz="3100" spc="-175" dirty="0">
                <a:solidFill>
                  <a:srgbClr val="E4E4E4"/>
                </a:solidFill>
                <a:latin typeface="Tahoma"/>
                <a:cs typeface="Tahoma"/>
              </a:rPr>
              <a:t> </a:t>
            </a:r>
            <a:r>
              <a:rPr sz="3100" spc="160" dirty="0">
                <a:solidFill>
                  <a:srgbClr val="E4E4E4"/>
                </a:solidFill>
                <a:latin typeface="Tahoma"/>
                <a:cs typeface="Tahoma"/>
              </a:rPr>
              <a:t>higher.</a:t>
            </a:r>
            <a:endParaRPr sz="3100" dirty="0">
              <a:latin typeface="Tahoma"/>
              <a:cs typeface="Tahoma"/>
            </a:endParaRPr>
          </a:p>
          <a:p>
            <a:pPr marL="12700">
              <a:lnSpc>
                <a:spcPct val="100000"/>
              </a:lnSpc>
              <a:spcBef>
                <a:spcPts val="555"/>
              </a:spcBef>
            </a:pPr>
            <a:r>
              <a:rPr sz="3100" spc="254" dirty="0">
                <a:solidFill>
                  <a:srgbClr val="E4E4E4"/>
                </a:solidFill>
                <a:latin typeface="Tahoma"/>
                <a:cs typeface="Tahoma"/>
              </a:rPr>
              <a:t>Hard</a:t>
            </a:r>
            <a:r>
              <a:rPr sz="3100" spc="-170" dirty="0">
                <a:solidFill>
                  <a:srgbClr val="E4E4E4"/>
                </a:solidFill>
                <a:latin typeface="Tahoma"/>
                <a:cs typeface="Tahoma"/>
              </a:rPr>
              <a:t> </a:t>
            </a:r>
            <a:r>
              <a:rPr sz="3100" spc="204" dirty="0">
                <a:solidFill>
                  <a:srgbClr val="E4E4E4"/>
                </a:solidFill>
                <a:latin typeface="Tahoma"/>
                <a:cs typeface="Tahoma"/>
              </a:rPr>
              <a:t>Disk</a:t>
            </a:r>
            <a:r>
              <a:rPr sz="3100" spc="-170" dirty="0">
                <a:solidFill>
                  <a:srgbClr val="E4E4E4"/>
                </a:solidFill>
                <a:latin typeface="Tahoma"/>
                <a:cs typeface="Tahoma"/>
              </a:rPr>
              <a:t> </a:t>
            </a:r>
            <a:r>
              <a:rPr sz="3100" spc="225" dirty="0">
                <a:solidFill>
                  <a:srgbClr val="E4E4E4"/>
                </a:solidFill>
                <a:latin typeface="Tahoma"/>
                <a:cs typeface="Tahoma"/>
              </a:rPr>
              <a:t>space</a:t>
            </a:r>
            <a:r>
              <a:rPr sz="3100" spc="-170" dirty="0">
                <a:solidFill>
                  <a:srgbClr val="E4E4E4"/>
                </a:solidFill>
                <a:latin typeface="Tahoma"/>
                <a:cs typeface="Tahoma"/>
              </a:rPr>
              <a:t> </a:t>
            </a:r>
            <a:r>
              <a:rPr sz="3100" spc="130" dirty="0">
                <a:solidFill>
                  <a:srgbClr val="E4E4E4"/>
                </a:solidFill>
                <a:latin typeface="Tahoma"/>
                <a:cs typeface="Tahoma"/>
              </a:rPr>
              <a:t>100</a:t>
            </a:r>
            <a:r>
              <a:rPr sz="3100" spc="-170" dirty="0">
                <a:solidFill>
                  <a:srgbClr val="E4E4E4"/>
                </a:solidFill>
                <a:latin typeface="Tahoma"/>
                <a:cs typeface="Tahoma"/>
              </a:rPr>
              <a:t> </a:t>
            </a:r>
            <a:r>
              <a:rPr sz="3100" spc="300" dirty="0">
                <a:solidFill>
                  <a:srgbClr val="E4E4E4"/>
                </a:solidFill>
                <a:latin typeface="Tahoma"/>
                <a:cs typeface="Tahoma"/>
              </a:rPr>
              <a:t>GB</a:t>
            </a:r>
            <a:r>
              <a:rPr sz="3100" spc="-170" dirty="0">
                <a:solidFill>
                  <a:srgbClr val="E4E4E4"/>
                </a:solidFill>
                <a:latin typeface="Tahoma"/>
                <a:cs typeface="Tahoma"/>
              </a:rPr>
              <a:t> </a:t>
            </a:r>
            <a:r>
              <a:rPr sz="3100" spc="175" dirty="0">
                <a:solidFill>
                  <a:srgbClr val="E4E4E4"/>
                </a:solidFill>
                <a:latin typeface="Tahoma"/>
                <a:cs typeface="Tahoma"/>
              </a:rPr>
              <a:t>or</a:t>
            </a:r>
            <a:r>
              <a:rPr sz="3100" spc="-170" dirty="0">
                <a:solidFill>
                  <a:srgbClr val="E4E4E4"/>
                </a:solidFill>
                <a:latin typeface="Tahoma"/>
                <a:cs typeface="Tahoma"/>
              </a:rPr>
              <a:t> </a:t>
            </a:r>
            <a:r>
              <a:rPr sz="3100" spc="229" dirty="0">
                <a:solidFill>
                  <a:srgbClr val="E4E4E4"/>
                </a:solidFill>
                <a:latin typeface="Tahoma"/>
                <a:cs typeface="Tahoma"/>
              </a:rPr>
              <a:t>higher</a:t>
            </a:r>
            <a:endParaRPr sz="3100" dirty="0">
              <a:latin typeface="Tahoma"/>
              <a:cs typeface="Tahoma"/>
            </a:endParaRPr>
          </a:p>
        </p:txBody>
      </p:sp>
      <p:pic>
        <p:nvPicPr>
          <p:cNvPr id="10" name="object 10"/>
          <p:cNvPicPr/>
          <p:nvPr/>
        </p:nvPicPr>
        <p:blipFill>
          <a:blip r:embed="rId3" cstate="print"/>
          <a:stretch>
            <a:fillRect/>
          </a:stretch>
        </p:blipFill>
        <p:spPr>
          <a:xfrm>
            <a:off x="9772649" y="5057544"/>
            <a:ext cx="133350" cy="133349"/>
          </a:xfrm>
          <a:prstGeom prst="rect">
            <a:avLst/>
          </a:prstGeom>
        </p:spPr>
      </p:pic>
      <p:pic>
        <p:nvPicPr>
          <p:cNvPr id="11" name="object 11"/>
          <p:cNvPicPr/>
          <p:nvPr/>
        </p:nvPicPr>
        <p:blipFill>
          <a:blip r:embed="rId3" cstate="print"/>
          <a:stretch>
            <a:fillRect/>
          </a:stretch>
        </p:blipFill>
        <p:spPr>
          <a:xfrm>
            <a:off x="9772649" y="5600469"/>
            <a:ext cx="133350" cy="133349"/>
          </a:xfrm>
          <a:prstGeom prst="rect">
            <a:avLst/>
          </a:prstGeom>
        </p:spPr>
      </p:pic>
      <p:pic>
        <p:nvPicPr>
          <p:cNvPr id="12" name="object 12"/>
          <p:cNvPicPr/>
          <p:nvPr/>
        </p:nvPicPr>
        <p:blipFill>
          <a:blip r:embed="rId3" cstate="print"/>
          <a:stretch>
            <a:fillRect/>
          </a:stretch>
        </p:blipFill>
        <p:spPr>
          <a:xfrm>
            <a:off x="9772649" y="6143394"/>
            <a:ext cx="133350" cy="133349"/>
          </a:xfrm>
          <a:prstGeom prst="rect">
            <a:avLst/>
          </a:prstGeom>
        </p:spPr>
      </p:pic>
      <p:sp>
        <p:nvSpPr>
          <p:cNvPr id="14" name="object 14"/>
          <p:cNvSpPr txBox="1"/>
          <p:nvPr/>
        </p:nvSpPr>
        <p:spPr>
          <a:xfrm>
            <a:off x="10086328" y="4771153"/>
            <a:ext cx="4086871" cy="1671483"/>
          </a:xfrm>
          <a:prstGeom prst="rect">
            <a:avLst/>
          </a:prstGeom>
        </p:spPr>
        <p:txBody>
          <a:bodyPr vert="horz" wrap="square" lIns="0" tIns="12700" rIns="0" bIns="0" rtlCol="0">
            <a:spAutoFit/>
          </a:bodyPr>
          <a:lstStyle/>
          <a:p>
            <a:pPr marL="12700" marR="5080">
              <a:lnSpc>
                <a:spcPct val="114900"/>
              </a:lnSpc>
              <a:spcBef>
                <a:spcPts val="100"/>
              </a:spcBef>
            </a:pPr>
            <a:r>
              <a:rPr lang="en-US" sz="3100" spc="355" smtClean="0">
                <a:solidFill>
                  <a:srgbClr val="E4E4E4"/>
                </a:solidFill>
                <a:latin typeface="Tahoma"/>
                <a:cs typeface="Tahoma"/>
              </a:rPr>
              <a:t> </a:t>
            </a:r>
            <a:r>
              <a:rPr lang="en-US" sz="3100" spc="285" dirty="0" err="1">
                <a:solidFill>
                  <a:srgbClr val="E4E4E4"/>
                </a:solidFill>
                <a:latin typeface="Tahoma"/>
                <a:cs typeface="Tahoma"/>
              </a:rPr>
              <a:t>Ngrok</a:t>
            </a:r>
            <a:endParaRPr lang="en-US" sz="3100" dirty="0">
              <a:latin typeface="Tahoma"/>
              <a:cs typeface="Tahoma"/>
            </a:endParaRPr>
          </a:p>
          <a:p>
            <a:pPr marL="12700" marR="5080">
              <a:lnSpc>
                <a:spcPct val="114900"/>
              </a:lnSpc>
              <a:spcBef>
                <a:spcPts val="100"/>
              </a:spcBef>
            </a:pPr>
            <a:r>
              <a:rPr sz="3100" spc="355" dirty="0" smtClean="0">
                <a:solidFill>
                  <a:srgbClr val="E4E4E4"/>
                </a:solidFill>
                <a:latin typeface="Tahoma"/>
                <a:cs typeface="Tahoma"/>
              </a:rPr>
              <a:t> </a:t>
            </a:r>
            <a:r>
              <a:rPr sz="3100" spc="-950" dirty="0" smtClean="0">
                <a:solidFill>
                  <a:srgbClr val="E4E4E4"/>
                </a:solidFill>
                <a:latin typeface="Tahoma"/>
                <a:cs typeface="Tahoma"/>
              </a:rPr>
              <a:t> </a:t>
            </a:r>
            <a:r>
              <a:rPr sz="3100" spc="185" dirty="0" err="1" smtClean="0">
                <a:solidFill>
                  <a:srgbClr val="E4E4E4"/>
                </a:solidFill>
                <a:latin typeface="Tahoma"/>
                <a:cs typeface="Tahoma"/>
              </a:rPr>
              <a:t>Keras</a:t>
            </a:r>
            <a:endParaRPr sz="3100" dirty="0">
              <a:latin typeface="Tahoma"/>
              <a:cs typeface="Tahoma"/>
            </a:endParaRPr>
          </a:p>
          <a:p>
            <a:pPr marL="12700" marR="1678305">
              <a:lnSpc>
                <a:spcPct val="114900"/>
              </a:lnSpc>
            </a:pPr>
            <a:r>
              <a:rPr sz="3100" spc="-25" dirty="0">
                <a:solidFill>
                  <a:srgbClr val="E4E4E4"/>
                </a:solidFill>
                <a:latin typeface="Tahoma"/>
                <a:cs typeface="Tahoma"/>
              </a:rPr>
              <a:t>T</a:t>
            </a:r>
            <a:r>
              <a:rPr sz="3100" spc="185" dirty="0">
                <a:solidFill>
                  <a:srgbClr val="E4E4E4"/>
                </a:solidFill>
                <a:latin typeface="Tahoma"/>
                <a:cs typeface="Tahoma"/>
              </a:rPr>
              <a:t>e</a:t>
            </a:r>
            <a:r>
              <a:rPr sz="3100" spc="320" dirty="0">
                <a:solidFill>
                  <a:srgbClr val="E4E4E4"/>
                </a:solidFill>
                <a:latin typeface="Tahoma"/>
                <a:cs typeface="Tahoma"/>
              </a:rPr>
              <a:t>n</a:t>
            </a:r>
            <a:r>
              <a:rPr sz="3100" spc="65" dirty="0">
                <a:solidFill>
                  <a:srgbClr val="E4E4E4"/>
                </a:solidFill>
                <a:latin typeface="Tahoma"/>
                <a:cs typeface="Tahoma"/>
              </a:rPr>
              <a:t>s</a:t>
            </a:r>
            <a:r>
              <a:rPr sz="3100" spc="245" dirty="0">
                <a:solidFill>
                  <a:srgbClr val="E4E4E4"/>
                </a:solidFill>
                <a:latin typeface="Tahoma"/>
                <a:cs typeface="Tahoma"/>
              </a:rPr>
              <a:t>o</a:t>
            </a:r>
            <a:r>
              <a:rPr sz="3100" spc="95" dirty="0">
                <a:solidFill>
                  <a:srgbClr val="E4E4E4"/>
                </a:solidFill>
                <a:latin typeface="Tahoma"/>
                <a:cs typeface="Tahoma"/>
              </a:rPr>
              <a:t>r</a:t>
            </a:r>
            <a:r>
              <a:rPr lang="en-US" sz="3100" spc="95" dirty="0">
                <a:solidFill>
                  <a:srgbClr val="E4E4E4"/>
                </a:solidFill>
                <a:latin typeface="Tahoma"/>
                <a:cs typeface="Tahoma"/>
              </a:rPr>
              <a:t> </a:t>
            </a:r>
            <a:r>
              <a:rPr sz="3100" spc="160" dirty="0" smtClean="0">
                <a:solidFill>
                  <a:srgbClr val="E4E4E4"/>
                </a:solidFill>
                <a:latin typeface="Tahoma"/>
                <a:cs typeface="Tahoma"/>
              </a:rPr>
              <a:t>F</a:t>
            </a:r>
            <a:r>
              <a:rPr sz="3100" spc="204" dirty="0" smtClean="0">
                <a:solidFill>
                  <a:srgbClr val="E4E4E4"/>
                </a:solidFill>
                <a:latin typeface="Tahoma"/>
                <a:cs typeface="Tahoma"/>
              </a:rPr>
              <a:t>l</a:t>
            </a:r>
            <a:r>
              <a:rPr sz="3100" spc="245" dirty="0" smtClean="0">
                <a:solidFill>
                  <a:srgbClr val="E4E4E4"/>
                </a:solidFill>
                <a:latin typeface="Tahoma"/>
                <a:cs typeface="Tahoma"/>
              </a:rPr>
              <a:t>o</a:t>
            </a:r>
            <a:r>
              <a:rPr sz="3100" spc="285" dirty="0" smtClean="0">
                <a:solidFill>
                  <a:srgbClr val="E4E4E4"/>
                </a:solidFill>
                <a:latin typeface="Tahoma"/>
                <a:cs typeface="Tahoma"/>
              </a:rPr>
              <a:t>w</a:t>
            </a:r>
            <a:endParaRPr lang="en-US" sz="3100" spc="285" dirty="0" smtClean="0">
              <a:solidFill>
                <a:srgbClr val="E4E4E4"/>
              </a:solidFill>
              <a:latin typeface="Tahoma"/>
              <a:cs typeface="Tahoma"/>
            </a:endParaRPr>
          </a:p>
        </p:txBody>
      </p:sp>
      <p:sp>
        <p:nvSpPr>
          <p:cNvPr id="15" name="object 15"/>
          <p:cNvSpPr/>
          <p:nvPr/>
        </p:nvSpPr>
        <p:spPr>
          <a:xfrm>
            <a:off x="1028700" y="8069133"/>
            <a:ext cx="8020050" cy="0"/>
          </a:xfrm>
          <a:custGeom>
            <a:avLst/>
            <a:gdLst/>
            <a:ahLst/>
            <a:cxnLst/>
            <a:rect l="l" t="t" r="r" b="b"/>
            <a:pathLst>
              <a:path w="8020050">
                <a:moveTo>
                  <a:pt x="0" y="0"/>
                </a:moveTo>
                <a:lnTo>
                  <a:pt x="8020049" y="0"/>
                </a:lnTo>
              </a:path>
            </a:pathLst>
          </a:custGeom>
          <a:ln w="19049">
            <a:solidFill>
              <a:srgbClr val="FDA615"/>
            </a:solidFill>
          </a:ln>
        </p:spPr>
        <p:txBody>
          <a:bodyPr wrap="square" lIns="0" tIns="0" rIns="0" bIns="0" rtlCol="0"/>
          <a:lstStyle/>
          <a:p>
            <a:endParaRPr/>
          </a:p>
        </p:txBody>
      </p:sp>
      <p:sp>
        <p:nvSpPr>
          <p:cNvPr id="16" name="object 16"/>
          <p:cNvSpPr/>
          <p:nvPr/>
        </p:nvSpPr>
        <p:spPr>
          <a:xfrm>
            <a:off x="9239249" y="8069133"/>
            <a:ext cx="8020050" cy="0"/>
          </a:xfrm>
          <a:custGeom>
            <a:avLst/>
            <a:gdLst/>
            <a:ahLst/>
            <a:cxnLst/>
            <a:rect l="l" t="t" r="r" b="b"/>
            <a:pathLst>
              <a:path w="8020050">
                <a:moveTo>
                  <a:pt x="0" y="0"/>
                </a:moveTo>
                <a:lnTo>
                  <a:pt x="8020049" y="0"/>
                </a:lnTo>
              </a:path>
            </a:pathLst>
          </a:custGeom>
          <a:ln w="19049">
            <a:solidFill>
              <a:srgbClr val="FDA615"/>
            </a:solidFill>
          </a:ln>
        </p:spPr>
        <p:txBody>
          <a:bodyPr wrap="square" lIns="0" tIns="0" rIns="0" bIns="0" rtlCol="0"/>
          <a:lstStyle/>
          <a:p>
            <a:endParaRPr/>
          </a:p>
        </p:txBody>
      </p:sp>
      <p:sp>
        <p:nvSpPr>
          <p:cNvPr id="17" name="object 17"/>
          <p:cNvSpPr/>
          <p:nvPr/>
        </p:nvSpPr>
        <p:spPr>
          <a:xfrm>
            <a:off x="14925059" y="9236394"/>
            <a:ext cx="3362960" cy="1050925"/>
          </a:xfrm>
          <a:custGeom>
            <a:avLst/>
            <a:gdLst/>
            <a:ahLst/>
            <a:cxnLst/>
            <a:rect l="l" t="t" r="r" b="b"/>
            <a:pathLst>
              <a:path w="3362959" h="1050925">
                <a:moveTo>
                  <a:pt x="3362939" y="1050605"/>
                </a:moveTo>
                <a:lnTo>
                  <a:pt x="0" y="1050605"/>
                </a:lnTo>
                <a:lnTo>
                  <a:pt x="606291" y="0"/>
                </a:lnTo>
                <a:lnTo>
                  <a:pt x="3362939" y="0"/>
                </a:lnTo>
                <a:lnTo>
                  <a:pt x="3362939" y="1050605"/>
                </a:lnTo>
                <a:close/>
              </a:path>
            </a:pathLst>
          </a:custGeom>
          <a:solidFill>
            <a:srgbClr val="FDA615"/>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4456493"/>
            <a:ext cx="6272783" cy="1367041"/>
          </a:xfrm>
          <a:prstGeom prst="rect">
            <a:avLst/>
          </a:prstGeom>
        </p:spPr>
        <p:txBody>
          <a:bodyPr vert="horz" wrap="square" lIns="0" tIns="12700" rIns="0" bIns="0" rtlCol="0">
            <a:spAutoFit/>
          </a:bodyPr>
          <a:lstStyle/>
          <a:p>
            <a:pPr marL="12700" algn="ctr">
              <a:lnSpc>
                <a:spcPct val="100000"/>
              </a:lnSpc>
              <a:spcBef>
                <a:spcPts val="100"/>
              </a:spcBef>
            </a:pPr>
            <a:r>
              <a:rPr sz="4400" spc="310" dirty="0">
                <a:solidFill>
                  <a:srgbClr val="E4E4E4"/>
                </a:solidFill>
                <a:latin typeface="Tahoma"/>
                <a:cs typeface="Tahoma"/>
              </a:rPr>
              <a:t>SYSTEM</a:t>
            </a:r>
            <a:r>
              <a:rPr sz="4400" spc="-295" dirty="0">
                <a:solidFill>
                  <a:srgbClr val="E4E4E4"/>
                </a:solidFill>
                <a:latin typeface="Tahoma"/>
                <a:cs typeface="Tahoma"/>
              </a:rPr>
              <a:t> </a:t>
            </a:r>
            <a:r>
              <a:rPr lang="en-US" sz="4400" spc="280" dirty="0">
                <a:solidFill>
                  <a:srgbClr val="E4E4E4"/>
                </a:solidFill>
                <a:latin typeface="Tahoma"/>
                <a:cs typeface="Tahoma"/>
              </a:rPr>
              <a:t>IMPLEMENTATION</a:t>
            </a:r>
            <a:endParaRPr sz="4400" dirty="0">
              <a:latin typeface="Tahoma"/>
              <a:cs typeface="Tahoma"/>
            </a:endParaRPr>
          </a:p>
        </p:txBody>
      </p:sp>
      <p:sp>
        <p:nvSpPr>
          <p:cNvPr id="4" name="Rectangle 3"/>
          <p:cNvSpPr/>
          <p:nvPr/>
        </p:nvSpPr>
        <p:spPr>
          <a:xfrm>
            <a:off x="7239000" y="571500"/>
            <a:ext cx="9687524" cy="769441"/>
          </a:xfrm>
          <a:prstGeom prst="rect">
            <a:avLst/>
          </a:prstGeom>
        </p:spPr>
        <p:txBody>
          <a:bodyPr wrap="none">
            <a:spAutoFit/>
          </a:bodyPr>
          <a:lstStyle/>
          <a:p>
            <a:r>
              <a:rPr lang="en-US" sz="4400" b="1" dirty="0"/>
              <a:t>WORKING OF AGE, GENDER PREDICTION</a:t>
            </a:r>
          </a:p>
        </p:txBody>
      </p:sp>
      <p:pic>
        <p:nvPicPr>
          <p:cNvPr id="6" name="Picture 5"/>
          <p:cNvPicPr>
            <a:picLocks noChangeAspect="1"/>
          </p:cNvPicPr>
          <p:nvPr/>
        </p:nvPicPr>
        <p:blipFill>
          <a:blip r:embed="rId2"/>
          <a:stretch>
            <a:fillRect/>
          </a:stretch>
        </p:blipFill>
        <p:spPr>
          <a:xfrm>
            <a:off x="9144000" y="1714500"/>
            <a:ext cx="4572000" cy="8466250"/>
          </a:xfrm>
          <a:prstGeom prst="rect">
            <a:avLst/>
          </a:prstGeom>
        </p:spPr>
      </p:pic>
    </p:spTree>
    <p:extLst>
      <p:ext uri="{BB962C8B-B14F-4D97-AF65-F5344CB8AC3E}">
        <p14:creationId xmlns:p14="http://schemas.microsoft.com/office/powerpoint/2010/main" val="307326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488</Words>
  <Application>Microsoft Office PowerPoint</Application>
  <PresentationFormat>Custom</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Times New Roman</vt:lpstr>
      <vt:lpstr>Verdana</vt:lpstr>
      <vt:lpstr>Office Theme</vt:lpstr>
      <vt:lpstr>PowerPoint Presentation</vt:lpstr>
      <vt:lpstr>Problem Definition</vt:lpstr>
      <vt:lpstr>The main motive is to develop an age and  gender estimation method towards human faces  which will continue to possess an important role  in computer vision and pattern recognition. Apart from age estimation, facial emotion  recognition also plays an important role in computer vision.  This implementation proposes a new  framework of Convolutional Neural Network  for the simultaneous tasks of age estimation,  gender recognition and emotion recognition on  face images.</vt:lpstr>
      <vt:lpstr>LITERATURE SURVEY</vt:lpstr>
      <vt:lpstr>LITERATURE SURVEY</vt:lpstr>
      <vt:lpstr>LITERATURE SURVEY</vt:lpstr>
      <vt:lpstr>For the identification of age and gender, the existing system used sigmoid activation  function. Because the model had not been trained with enough images, the previous system had faults.  We now employ the ReLU activation function in the present system since it is substantially quicker then the sigmoid function and does not simultaneously activate all neurons  The correctness of the outcome is one of the suggested system's drawbacks. When the training data set is increased to a much larger amount, this can be mitigated.</vt:lpstr>
      <vt:lpstr>SYSTEM SPECIFICATIONS</vt:lpstr>
      <vt:lpstr>SYSTEM IMPLEMENTATION</vt:lpstr>
      <vt:lpstr>SYSTEM IMPLEMENTATION</vt:lpstr>
      <vt:lpstr>The proposed framework is capable of emotion recognition, age estimation and gender recognition simultaneously in a fast and efficient way.  Misclassifications might occur because people from different ethnic groups have  different facial characters, which might slightly alter the actual age from the predicted  age. The use of glasses might affect the emotion classification by interfering with the features learned.  Finally, it would be interesting to implement this model on a live business service. This  project can be applied in social media to customize advertisements and content, in e-  commerce to customize product listing and in entertainment industry to customize OTT</vt:lpstr>
      <vt:lpstr>OUTPUT</vt:lpstr>
      <vt:lpstr>OUTPUT</vt:lpstr>
      <vt:lpstr>OUTPUT</vt:lpstr>
      <vt:lpstr>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GENDER EMOTION DETECTION PPT</dc:title>
  <dc:creator>Adithya Holla</dc:creator>
  <cp:keywords>DAFdKnMiPqA,BAFNHE35lvM</cp:keywords>
  <cp:lastModifiedBy>Microsoft account</cp:lastModifiedBy>
  <cp:revision>19</cp:revision>
  <dcterms:created xsi:type="dcterms:W3CDTF">2023-04-18T12:32:32Z</dcterms:created>
  <dcterms:modified xsi:type="dcterms:W3CDTF">2023-05-26T07:15:35Z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2023-04-18T00:00:00Z</vt:filetime>
  </property>
  <property fmtid="{D5CDD505-2E9C-101B-9397-08002B2CF9AE}" pid="3" name="Creator">
    <vt:lpwstr>Canva</vt:lpwstr>
  </property>
  <property fmtid="{D5CDD505-2E9C-101B-9397-08002B2CF9AE}" pid="4" name="LastSaved">
    <vt:filetime>2023-04-18T00:00:00Z</vt:filetime>
  </property>
</Properties>
</file>