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3" r:id="rId6"/>
    <p:sldId id="277" r:id="rId7"/>
    <p:sldId id="278" r:id="rId8"/>
    <p:sldId id="279" r:id="rId9"/>
    <p:sldId id="281" r:id="rId10"/>
    <p:sldId id="275" r:id="rId11"/>
    <p:sldId id="27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41" autoAdjust="0"/>
  </p:normalViewPr>
  <p:slideViewPr>
    <p:cSldViewPr>
      <p:cViewPr varScale="1">
        <p:scale>
          <a:sx n="85" d="100"/>
          <a:sy n="85" d="100"/>
        </p:scale>
        <p:origin x="59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0F8DFF-F293-4A6A-83C5-DD134BC9EFB8}" type="datetimeFigureOut">
              <a:rPr lang="en-IN" smtClean="0"/>
              <a:t>22-05-2023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2DC470-9C0D-461E-9C5B-B979D8CBE1CE}" type="slidenum">
              <a:rPr lang="en-IN" smtClean="0"/>
              <a:t>‹#›</a:t>
            </a:fld>
            <a:endParaRPr lang="en-IN"/>
          </a:p>
        </p:txBody>
      </p:sp>
    </p:spTree>
    <p:extLst>
      <p:ext uri="{BB962C8B-B14F-4D97-AF65-F5344CB8AC3E}">
        <p14:creationId xmlns:p14="http://schemas.microsoft.com/office/powerpoint/2010/main" val="2176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2DC470-9C0D-461E-9C5B-B979D8CBE1CE}" type="slidenum">
              <a:rPr lang="en-IN" smtClean="0"/>
              <a:t>7</a:t>
            </a:fld>
            <a:endParaRPr lang="en-IN"/>
          </a:p>
        </p:txBody>
      </p:sp>
    </p:spTree>
    <p:extLst>
      <p:ext uri="{BB962C8B-B14F-4D97-AF65-F5344CB8AC3E}">
        <p14:creationId xmlns:p14="http://schemas.microsoft.com/office/powerpoint/2010/main" val="292165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2DC470-9C0D-461E-9C5B-B979D8CBE1CE}" type="slidenum">
              <a:rPr lang="en-IN" smtClean="0"/>
              <a:t>8</a:t>
            </a:fld>
            <a:endParaRPr lang="en-IN"/>
          </a:p>
        </p:txBody>
      </p:sp>
    </p:spTree>
    <p:extLst>
      <p:ext uri="{BB962C8B-B14F-4D97-AF65-F5344CB8AC3E}">
        <p14:creationId xmlns:p14="http://schemas.microsoft.com/office/powerpoint/2010/main" val="373458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2DC470-9C0D-461E-9C5B-B979D8CBE1CE}" type="slidenum">
              <a:rPr lang="en-IN" smtClean="0"/>
              <a:t>9</a:t>
            </a:fld>
            <a:endParaRPr lang="en-IN"/>
          </a:p>
        </p:txBody>
      </p:sp>
    </p:spTree>
    <p:extLst>
      <p:ext uri="{BB962C8B-B14F-4D97-AF65-F5344CB8AC3E}">
        <p14:creationId xmlns:p14="http://schemas.microsoft.com/office/powerpoint/2010/main" val="1858309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2DC470-9C0D-461E-9C5B-B979D8CBE1CE}" type="slidenum">
              <a:rPr lang="en-IN" smtClean="0"/>
              <a:t>11</a:t>
            </a:fld>
            <a:endParaRPr lang="en-IN"/>
          </a:p>
        </p:txBody>
      </p:sp>
    </p:spTree>
    <p:extLst>
      <p:ext uri="{BB962C8B-B14F-4D97-AF65-F5344CB8AC3E}">
        <p14:creationId xmlns:p14="http://schemas.microsoft.com/office/powerpoint/2010/main" val="79151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43450" y="1117663"/>
            <a:ext cx="2705099" cy="701039"/>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4207" y="3366960"/>
            <a:ext cx="6915784" cy="212344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11082401" y="6472554"/>
            <a:ext cx="2298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1885" y="2162731"/>
            <a:ext cx="4562475" cy="509114"/>
          </a:xfrm>
          <a:prstGeom prst="rect">
            <a:avLst/>
          </a:prstGeom>
        </p:spPr>
        <p:txBody>
          <a:bodyPr vert="horz" wrap="square" lIns="0" tIns="16510" rIns="0" bIns="0" rtlCol="0">
            <a:spAutoFit/>
          </a:bodyPr>
          <a:lstStyle/>
          <a:p>
            <a:pPr marL="12700">
              <a:lnSpc>
                <a:spcPct val="100000"/>
              </a:lnSpc>
              <a:spcBef>
                <a:spcPts val="130"/>
              </a:spcBef>
            </a:pPr>
            <a:r>
              <a:rPr sz="3200" b="1" spc="5" dirty="0">
                <a:latin typeface="Arial" panose="020B0604020202020204" pitchFamily="34" charset="0"/>
                <a:cs typeface="Arial" panose="020B0604020202020204" pitchFamily="34" charset="0"/>
              </a:rPr>
              <a:t>Internship</a:t>
            </a:r>
            <a:r>
              <a:rPr sz="3200" b="1" spc="-120" dirty="0">
                <a:latin typeface="Arial" panose="020B0604020202020204" pitchFamily="34" charset="0"/>
                <a:cs typeface="Arial" panose="020B0604020202020204" pitchFamily="34" charset="0"/>
              </a:rPr>
              <a:t> </a:t>
            </a:r>
            <a:r>
              <a:rPr sz="3200" b="1" spc="15" dirty="0">
                <a:latin typeface="Arial" panose="020B0604020202020204" pitchFamily="34" charset="0"/>
                <a:cs typeface="Arial" panose="020B0604020202020204" pitchFamily="34" charset="0"/>
              </a:rPr>
              <a:t>Presentation</a:t>
            </a:r>
            <a:endParaRPr sz="3200" dirty="0">
              <a:latin typeface="Arial" panose="020B0604020202020204" pitchFamily="34" charset="0"/>
              <a:cs typeface="Arial" panose="020B0604020202020204" pitchFamily="34" charset="0"/>
            </a:endParaRPr>
          </a:p>
        </p:txBody>
      </p:sp>
      <p:sp>
        <p:nvSpPr>
          <p:cNvPr id="3" name="object 3"/>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p:txBody>
      </p:sp>
      <p:sp>
        <p:nvSpPr>
          <p:cNvPr id="4" name="object 4"/>
          <p:cNvSpPr txBox="1"/>
          <p:nvPr/>
        </p:nvSpPr>
        <p:spPr>
          <a:xfrm>
            <a:off x="220662" y="6422390"/>
            <a:ext cx="1150938" cy="197490"/>
          </a:xfrm>
          <a:prstGeom prst="rect">
            <a:avLst/>
          </a:prstGeom>
        </p:spPr>
        <p:txBody>
          <a:bodyPr vert="horz" wrap="square" lIns="0" tIns="12700" rIns="0" bIns="0" rtlCol="0">
            <a:spAutoFit/>
          </a:bodyPr>
          <a:lstStyle/>
          <a:p>
            <a:pPr marL="12700">
              <a:lnSpc>
                <a:spcPct val="100000"/>
              </a:lnSpc>
              <a:spcBef>
                <a:spcPts val="100"/>
              </a:spcBef>
            </a:pPr>
            <a:r>
              <a:rPr lang="en-US" sz="1200" b="1" spc="-10" dirty="0" smtClean="0">
                <a:latin typeface="Arial" panose="020B0604020202020204" pitchFamily="34" charset="0"/>
                <a:cs typeface="Arial" panose="020B0604020202020204" pitchFamily="34" charset="0"/>
              </a:rPr>
              <a:t>26</a:t>
            </a:r>
            <a:r>
              <a:rPr sz="1200" b="1" spc="5" dirty="0" smtClean="0">
                <a:latin typeface="Arial" panose="020B0604020202020204" pitchFamily="34" charset="0"/>
                <a:cs typeface="Arial" panose="020B0604020202020204" pitchFamily="34" charset="0"/>
              </a:rPr>
              <a:t>/</a:t>
            </a:r>
            <a:r>
              <a:rPr lang="en-IN" sz="1200" b="1" spc="-10" dirty="0" smtClean="0">
                <a:latin typeface="Arial" panose="020B0604020202020204" pitchFamily="34" charset="0"/>
                <a:cs typeface="Arial" panose="020B0604020202020204" pitchFamily="34" charset="0"/>
              </a:rPr>
              <a:t>05</a:t>
            </a:r>
            <a:r>
              <a:rPr sz="1200" b="1" spc="5" dirty="0" smtClean="0">
                <a:latin typeface="Arial" panose="020B0604020202020204" pitchFamily="34" charset="0"/>
                <a:cs typeface="Arial" panose="020B0604020202020204" pitchFamily="34" charset="0"/>
              </a:rPr>
              <a:t>/</a:t>
            </a:r>
            <a:r>
              <a:rPr sz="1200" b="1" spc="-10" dirty="0" smtClean="0">
                <a:latin typeface="Arial" panose="020B0604020202020204" pitchFamily="34" charset="0"/>
                <a:cs typeface="Arial" panose="020B0604020202020204" pitchFamily="34" charset="0"/>
              </a:rPr>
              <a:t>202</a:t>
            </a:r>
            <a:r>
              <a:rPr lang="en-IN" sz="1200" b="1" spc="-10"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p:txBody>
      </p:sp>
      <p:sp>
        <p:nvSpPr>
          <p:cNvPr id="6" name="object 6"/>
          <p:cNvSpPr txBox="1"/>
          <p:nvPr/>
        </p:nvSpPr>
        <p:spPr>
          <a:xfrm>
            <a:off x="3145124" y="5871933"/>
            <a:ext cx="6096000" cy="680314"/>
          </a:xfrm>
          <a:prstGeom prst="rect">
            <a:avLst/>
          </a:prstGeom>
          <a:solidFill>
            <a:srgbClr val="FFF1CC"/>
          </a:solidFill>
          <a:ln w="12700">
            <a:solidFill>
              <a:srgbClr val="AC5B22"/>
            </a:solidFill>
          </a:ln>
        </p:spPr>
        <p:txBody>
          <a:bodyPr vert="horz" wrap="square" lIns="0" tIns="64135" rIns="0" bIns="0" rtlCol="0">
            <a:spAutoFit/>
          </a:bodyPr>
          <a:lstStyle/>
          <a:p>
            <a:pPr algn="ctr">
              <a:lnSpc>
                <a:spcPct val="100000"/>
              </a:lnSpc>
              <a:spcBef>
                <a:spcPts val="505"/>
              </a:spcBef>
            </a:pPr>
            <a:r>
              <a:rPr lang="en-IN" sz="2000" b="1" spc="50" dirty="0">
                <a:latin typeface="Arial" panose="020B0604020202020204" pitchFamily="34" charset="0"/>
                <a:cs typeface="Arial" panose="020B0604020202020204" pitchFamily="34" charset="0"/>
              </a:rPr>
              <a:t>D</a:t>
            </a:r>
            <a:r>
              <a:rPr lang="en-IN" sz="2000" b="1" spc="10" dirty="0">
                <a:latin typeface="Arial" panose="020B0604020202020204" pitchFamily="34" charset="0"/>
                <a:cs typeface="Arial" panose="020B0604020202020204" pitchFamily="34" charset="0"/>
              </a:rPr>
              <a:t>epartment</a:t>
            </a:r>
            <a:r>
              <a:rPr lang="en-IN" sz="2000" b="1" spc="-130" dirty="0">
                <a:latin typeface="Arial" panose="020B0604020202020204" pitchFamily="34" charset="0"/>
                <a:cs typeface="Arial" panose="020B0604020202020204" pitchFamily="34" charset="0"/>
              </a:rPr>
              <a:t> </a:t>
            </a:r>
            <a:r>
              <a:rPr lang="en-IN" sz="2000" b="1" spc="40" dirty="0">
                <a:latin typeface="Arial" panose="020B0604020202020204" pitchFamily="34" charset="0"/>
                <a:cs typeface="Arial" panose="020B0604020202020204" pitchFamily="34" charset="0"/>
              </a:rPr>
              <a:t>o</a:t>
            </a:r>
            <a:r>
              <a:rPr lang="en-IN" sz="2000" b="1" spc="5" dirty="0">
                <a:latin typeface="Arial" panose="020B0604020202020204" pitchFamily="34" charset="0"/>
                <a:cs typeface="Arial" panose="020B0604020202020204" pitchFamily="34" charset="0"/>
              </a:rPr>
              <a:t>f Computer Science Engineering</a:t>
            </a:r>
            <a:r>
              <a:rPr lang="en-IN" sz="2000" b="1" spc="-50" dirty="0">
                <a:latin typeface="Arial" panose="020B0604020202020204" pitchFamily="34" charset="0"/>
                <a:cs typeface="Arial" panose="020B0604020202020204" pitchFamily="34" charset="0"/>
              </a:rPr>
              <a:t> </a:t>
            </a:r>
            <a:r>
              <a:rPr lang="en-IN" sz="2000" b="1" spc="35" dirty="0">
                <a:latin typeface="Arial" panose="020B0604020202020204" pitchFamily="34" charset="0"/>
                <a:cs typeface="Arial" panose="020B0604020202020204" pitchFamily="34" charset="0"/>
              </a:rPr>
              <a:t> </a:t>
            </a:r>
            <a:r>
              <a:rPr lang="en-IN" sz="2000" b="1" spc="50" dirty="0">
                <a:latin typeface="Arial" panose="020B0604020202020204" pitchFamily="34" charset="0"/>
                <a:cs typeface="Arial" panose="020B0604020202020204" pitchFamily="34" charset="0"/>
              </a:rPr>
              <a:t>N</a:t>
            </a:r>
            <a:r>
              <a:rPr lang="en-IN" sz="2000" b="1" spc="-15" dirty="0">
                <a:latin typeface="Arial" panose="020B0604020202020204" pitchFamily="34" charset="0"/>
                <a:cs typeface="Arial" panose="020B0604020202020204" pitchFamily="34" charset="0"/>
              </a:rPr>
              <a:t>M</a:t>
            </a:r>
            <a:r>
              <a:rPr lang="en-IN" sz="2000" b="1" spc="-25" dirty="0">
                <a:latin typeface="Arial" panose="020B0604020202020204" pitchFamily="34" charset="0"/>
                <a:cs typeface="Arial" panose="020B0604020202020204" pitchFamily="34" charset="0"/>
              </a:rPr>
              <a:t>A</a:t>
            </a:r>
            <a:r>
              <a:rPr lang="en-IN" sz="2000" b="1" spc="-15" dirty="0">
                <a:latin typeface="Arial" panose="020B0604020202020204" pitchFamily="34" charset="0"/>
                <a:cs typeface="Arial" panose="020B0604020202020204" pitchFamily="34" charset="0"/>
              </a:rPr>
              <a:t>M</a:t>
            </a:r>
            <a:r>
              <a:rPr lang="en-IN" sz="2000" b="1" spc="-30" dirty="0">
                <a:latin typeface="Arial" panose="020B0604020202020204" pitchFamily="34" charset="0"/>
                <a:cs typeface="Arial" panose="020B0604020202020204" pitchFamily="34" charset="0"/>
              </a:rPr>
              <a:t>I</a:t>
            </a:r>
            <a:r>
              <a:rPr lang="en-IN" sz="2000" b="1" spc="15" dirty="0">
                <a:latin typeface="Arial" panose="020B0604020202020204" pitchFamily="34" charset="0"/>
                <a:cs typeface="Arial" panose="020B0604020202020204" pitchFamily="34" charset="0"/>
              </a:rPr>
              <a:t>T</a:t>
            </a:r>
            <a:r>
              <a:rPr lang="en-IN" sz="2000" b="1" spc="20" dirty="0">
                <a:latin typeface="Arial" panose="020B0604020202020204" pitchFamily="34" charset="0"/>
                <a:cs typeface="Arial" panose="020B0604020202020204" pitchFamily="34" charset="0"/>
              </a:rPr>
              <a:t> </a:t>
            </a:r>
            <a:r>
              <a:rPr lang="en-IN" sz="2000" b="1" spc="50" dirty="0">
                <a:latin typeface="Arial" panose="020B0604020202020204" pitchFamily="34" charset="0"/>
                <a:cs typeface="Arial" panose="020B0604020202020204" pitchFamily="34" charset="0"/>
              </a:rPr>
              <a:t>N</a:t>
            </a:r>
            <a:r>
              <a:rPr lang="en-IN" sz="2000" b="1" spc="35" dirty="0">
                <a:latin typeface="Arial" panose="020B0604020202020204" pitchFamily="34" charset="0"/>
                <a:cs typeface="Arial" panose="020B0604020202020204" pitchFamily="34" charset="0"/>
              </a:rPr>
              <a:t>i</a:t>
            </a:r>
            <a:r>
              <a:rPr lang="en-IN" sz="2000" b="1" spc="10" dirty="0">
                <a:latin typeface="Arial" panose="020B0604020202020204" pitchFamily="34" charset="0"/>
                <a:cs typeface="Arial" panose="020B0604020202020204" pitchFamily="34" charset="0"/>
              </a:rPr>
              <a:t>tte</a:t>
            </a:r>
            <a:endParaRPr sz="2000" dirty="0">
              <a:latin typeface="Arial" panose="020B0604020202020204" pitchFamily="34" charset="0"/>
              <a:cs typeface="Arial" panose="020B0604020202020204" pitchFamily="34" charset="0"/>
            </a:endParaRPr>
          </a:p>
        </p:txBody>
      </p:sp>
      <p:grpSp>
        <p:nvGrpSpPr>
          <p:cNvPr id="7" name="object 7"/>
          <p:cNvGrpSpPr/>
          <p:nvPr/>
        </p:nvGrpSpPr>
        <p:grpSpPr>
          <a:xfrm>
            <a:off x="-1586" y="0"/>
            <a:ext cx="12193905" cy="6859905"/>
            <a:chOff x="-1586" y="0"/>
            <a:chExt cx="12193905" cy="6859905"/>
          </a:xfrm>
        </p:grpSpPr>
        <p:sp>
          <p:nvSpPr>
            <p:cNvPr id="8" name="object 8"/>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9" name="object 9"/>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0" name="object 10"/>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
        <p:nvSpPr>
          <p:cNvPr id="11" name="object 11"/>
          <p:cNvSpPr txBox="1"/>
          <p:nvPr/>
        </p:nvSpPr>
        <p:spPr>
          <a:xfrm>
            <a:off x="3911884" y="3022920"/>
            <a:ext cx="5460716" cy="2361159"/>
          </a:xfrm>
          <a:prstGeom prst="rect">
            <a:avLst/>
          </a:prstGeom>
        </p:spPr>
        <p:txBody>
          <a:bodyPr vert="horz" wrap="square" lIns="0" tIns="12700" rIns="0" bIns="0" rtlCol="0">
            <a:spAutoFit/>
          </a:bodyPr>
          <a:lstStyle/>
          <a:p>
            <a:pPr marL="65405">
              <a:lnSpc>
                <a:spcPct val="100000"/>
              </a:lnSpc>
              <a:spcBef>
                <a:spcPts val="100"/>
              </a:spcBef>
            </a:pPr>
            <a:r>
              <a:rPr lang="en-US" sz="2000" b="1" spc="70" dirty="0" smtClean="0">
                <a:latin typeface="Arial" panose="020B0604020202020204" pitchFamily="34" charset="0"/>
                <a:cs typeface="Arial" panose="020B0604020202020204" pitchFamily="34" charset="0"/>
              </a:rPr>
              <a:t>VERZEO</a:t>
            </a:r>
            <a:endParaRPr sz="2000" dirty="0">
              <a:latin typeface="Arial" panose="020B0604020202020204" pitchFamily="34" charset="0"/>
              <a:cs typeface="Arial" panose="020B0604020202020204" pitchFamily="34" charset="0"/>
            </a:endParaRPr>
          </a:p>
          <a:p>
            <a:pPr marL="12700" marR="146685" indent="9525">
              <a:lnSpc>
                <a:spcPct val="120600"/>
              </a:lnSpc>
              <a:spcBef>
                <a:spcPts val="2420"/>
              </a:spcBef>
            </a:pPr>
            <a:r>
              <a:rPr lang="en-IN" sz="2000" spc="-20" dirty="0" smtClean="0">
                <a:latin typeface="Arial" panose="020B0604020202020204" pitchFamily="34" charset="0"/>
                <a:cs typeface="Arial" panose="020B0604020202020204" pitchFamily="34" charset="0"/>
              </a:rPr>
              <a:t>ADITHYA HOLLA K</a:t>
            </a:r>
            <a:endParaRPr lang="en-IN" sz="2000" spc="-20" dirty="0">
              <a:latin typeface="Arial" panose="020B0604020202020204" pitchFamily="34" charset="0"/>
              <a:cs typeface="Arial" panose="020B0604020202020204" pitchFamily="34" charset="0"/>
            </a:endParaRPr>
          </a:p>
          <a:p>
            <a:pPr marL="12700" marR="146685" indent="9525">
              <a:lnSpc>
                <a:spcPct val="120600"/>
              </a:lnSpc>
              <a:spcBef>
                <a:spcPts val="2420"/>
              </a:spcBef>
            </a:pPr>
            <a:r>
              <a:rPr sz="2000" spc="35" dirty="0">
                <a:latin typeface="Arial" panose="020B0604020202020204" pitchFamily="34" charset="0"/>
                <a:cs typeface="Arial" panose="020B0604020202020204" pitchFamily="34" charset="0"/>
              </a:rPr>
              <a:t>4NM19</a:t>
            </a:r>
            <a:r>
              <a:rPr lang="en-IN" sz="2000" spc="35" dirty="0" smtClean="0">
                <a:latin typeface="Arial" panose="020B0604020202020204" pitchFamily="34" charset="0"/>
                <a:cs typeface="Arial" panose="020B0604020202020204" pitchFamily="34" charset="0"/>
              </a:rPr>
              <a:t>CS007</a:t>
            </a:r>
          </a:p>
          <a:p>
            <a:pPr marL="12700" marR="146685" indent="9525">
              <a:lnSpc>
                <a:spcPct val="120600"/>
              </a:lnSpc>
              <a:spcBef>
                <a:spcPts val="2420"/>
              </a:spcBef>
            </a:pPr>
            <a:r>
              <a:rPr lang="en-IN" sz="2000" spc="35" dirty="0" smtClean="0">
                <a:latin typeface="Arial" panose="020B0604020202020204" pitchFamily="34" charset="0"/>
                <a:cs typeface="Arial" panose="020B0604020202020204" pitchFamily="34" charset="0"/>
              </a:rPr>
              <a:t>Internship </a:t>
            </a:r>
            <a:r>
              <a:rPr lang="en-IN" sz="2000" spc="35" dirty="0">
                <a:latin typeface="Arial" panose="020B0604020202020204" pitchFamily="34" charset="0"/>
                <a:cs typeface="Arial" panose="020B0604020202020204" pitchFamily="34" charset="0"/>
              </a:rPr>
              <a:t>Guide: </a:t>
            </a:r>
            <a:r>
              <a:rPr lang="en-IN" sz="2000" spc="35" dirty="0" smtClean="0">
                <a:latin typeface="Arial" panose="020B0604020202020204" pitchFamily="34" charset="0"/>
                <a:cs typeface="Arial" panose="020B0604020202020204" pitchFamily="34" charset="0"/>
              </a:rPr>
              <a:t>Ms. </a:t>
            </a:r>
            <a:r>
              <a:rPr lang="en-IN" sz="2000" spc="35" dirty="0" err="1" smtClean="0">
                <a:latin typeface="Arial" panose="020B0604020202020204" pitchFamily="34" charset="0"/>
                <a:cs typeface="Arial" panose="020B0604020202020204" pitchFamily="34" charset="0"/>
              </a:rPr>
              <a:t>Joylin</a:t>
            </a:r>
            <a:r>
              <a:rPr lang="en-IN" sz="2000" spc="35" dirty="0" smtClean="0">
                <a:latin typeface="Arial" panose="020B0604020202020204" pitchFamily="34" charset="0"/>
                <a:cs typeface="Arial" panose="020B0604020202020204" pitchFamily="34" charset="0"/>
              </a:rPr>
              <a:t> </a:t>
            </a:r>
            <a:r>
              <a:rPr lang="en-IN" sz="2000" spc="35" dirty="0" err="1" smtClean="0">
                <a:latin typeface="Arial" panose="020B0604020202020204" pitchFamily="34" charset="0"/>
                <a:cs typeface="Arial" panose="020B0604020202020204" pitchFamily="34" charset="0"/>
              </a:rPr>
              <a:t>Priya</a:t>
            </a:r>
            <a:r>
              <a:rPr lang="en-IN" sz="2000" spc="35" dirty="0" smtClean="0">
                <a:latin typeface="Arial" panose="020B0604020202020204" pitchFamily="34" charset="0"/>
                <a:cs typeface="Arial" panose="020B0604020202020204" pitchFamily="34" charset="0"/>
              </a:rPr>
              <a:t> Pinto</a:t>
            </a:r>
            <a:endParaRPr sz="2000" dirty="0">
              <a:latin typeface="Arial" panose="020B0604020202020204" pitchFamily="34" charset="0"/>
              <a:cs typeface="Arial" panose="020B0604020202020204" pitchFamily="34" charset="0"/>
            </a:endParaRPr>
          </a:p>
        </p:txBody>
      </p:sp>
      <p:pic>
        <p:nvPicPr>
          <p:cNvPr id="1028" name="Picture 4" descr="Top Engineering College in Karnataka for Computer Science-NITTE">
            <a:extLst>
              <a:ext uri="{FF2B5EF4-FFF2-40B4-BE49-F238E27FC236}">
                <a16:creationId xmlns:a16="http://schemas.microsoft.com/office/drawing/2014/main" xmlns="" id="{30CEA3E4-E567-3202-7152-1BBCE3B64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9254"/>
            <a:ext cx="8610600" cy="1194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855" y="605486"/>
            <a:ext cx="2813050" cy="509114"/>
          </a:xfrm>
          <a:prstGeom prst="rect">
            <a:avLst/>
          </a:prstGeom>
        </p:spPr>
        <p:txBody>
          <a:bodyPr vert="horz" wrap="square" lIns="0" tIns="16510" rIns="0" bIns="0" rtlCol="0">
            <a:spAutoFit/>
          </a:bodyPr>
          <a:lstStyle/>
          <a:p>
            <a:pPr marL="12700">
              <a:lnSpc>
                <a:spcPct val="100000"/>
              </a:lnSpc>
              <a:spcBef>
                <a:spcPts val="130"/>
              </a:spcBef>
            </a:pPr>
            <a:r>
              <a:rPr sz="3200" b="1" spc="10" dirty="0">
                <a:latin typeface="Arial" panose="020B0604020202020204" pitchFamily="34" charset="0"/>
                <a:cs typeface="Arial" panose="020B0604020202020204" pitchFamily="34" charset="0"/>
              </a:rPr>
              <a:t>Conclusion</a:t>
            </a:r>
            <a:endParaRPr sz="3200" dirty="0">
              <a:latin typeface="Arial" panose="020B0604020202020204" pitchFamily="34" charset="0"/>
              <a:cs typeface="Arial" panose="020B0604020202020204" pitchFamily="34" charset="0"/>
            </a:endParaRPr>
          </a:p>
        </p:txBody>
      </p:sp>
      <p:sp>
        <p:nvSpPr>
          <p:cNvPr id="3" name="object 3"/>
          <p:cNvSpPr txBox="1"/>
          <p:nvPr/>
        </p:nvSpPr>
        <p:spPr>
          <a:xfrm>
            <a:off x="744855" y="1440945"/>
            <a:ext cx="10708640" cy="2990562"/>
          </a:xfrm>
          <a:prstGeom prst="rect">
            <a:avLst/>
          </a:prstGeom>
        </p:spPr>
        <p:txBody>
          <a:bodyPr vert="horz" wrap="square" lIns="0" tIns="10160" rIns="0" bIns="0" rtlCol="0">
            <a:spAutoFit/>
          </a:bodyPr>
          <a:lstStyle/>
          <a:p>
            <a:pPr marL="355600" marR="5080" indent="-342900" algn="just">
              <a:lnSpc>
                <a:spcPct val="150000"/>
              </a:lnSpc>
              <a:spcBef>
                <a:spcPts val="80"/>
              </a:spcBef>
              <a:buFont typeface="Wingdings" panose="05000000000000000000" pitchFamily="2" charset="2"/>
              <a:buChar char="Ø"/>
            </a:pPr>
            <a:r>
              <a:rPr spc="10" dirty="0">
                <a:latin typeface="Arial" panose="020B0604020202020204" pitchFamily="34" charset="0"/>
                <a:cs typeface="Arial" panose="020B0604020202020204" pitchFamily="34" charset="0"/>
              </a:rPr>
              <a:t>The </a:t>
            </a:r>
            <a:r>
              <a:rPr spc="-10" dirty="0">
                <a:latin typeface="Arial" panose="020B0604020202020204" pitchFamily="34" charset="0"/>
                <a:cs typeface="Arial" panose="020B0604020202020204" pitchFamily="34" charset="0"/>
              </a:rPr>
              <a:t>industrial </a:t>
            </a:r>
            <a:r>
              <a:rPr spc="-5" dirty="0">
                <a:latin typeface="Arial" panose="020B0604020202020204" pitchFamily="34" charset="0"/>
                <a:cs typeface="Arial" panose="020B0604020202020204" pitchFamily="34" charset="0"/>
              </a:rPr>
              <a:t>training </a:t>
            </a:r>
            <a:r>
              <a:rPr spc="5" dirty="0">
                <a:latin typeface="Arial" panose="020B0604020202020204" pitchFamily="34" charset="0"/>
                <a:cs typeface="Arial" panose="020B0604020202020204" pitchFamily="34" charset="0"/>
              </a:rPr>
              <a:t>experience </a:t>
            </a:r>
            <a:r>
              <a:rPr spc="-15" dirty="0">
                <a:latin typeface="Arial" panose="020B0604020202020204" pitchFamily="34" charset="0"/>
                <a:cs typeface="Arial" panose="020B0604020202020204" pitchFamily="34" charset="0"/>
              </a:rPr>
              <a:t>was </a:t>
            </a:r>
            <a:r>
              <a:rPr dirty="0">
                <a:latin typeface="Arial" panose="020B0604020202020204" pitchFamily="34" charset="0"/>
                <a:cs typeface="Arial" panose="020B0604020202020204" pitchFamily="34" charset="0"/>
              </a:rPr>
              <a:t>valuable </a:t>
            </a:r>
            <a:r>
              <a:rPr spc="-5" dirty="0">
                <a:latin typeface="Arial" panose="020B0604020202020204" pitchFamily="34" charset="0"/>
                <a:cs typeface="Arial" panose="020B0604020202020204" pitchFamily="34" charset="0"/>
              </a:rPr>
              <a:t>and </a:t>
            </a:r>
            <a:r>
              <a:rPr spc="-10" dirty="0">
                <a:latin typeface="Arial" panose="020B0604020202020204" pitchFamily="34" charset="0"/>
                <a:cs typeface="Arial" panose="020B0604020202020204" pitchFamily="34" charset="0"/>
              </a:rPr>
              <a:t>educational, </a:t>
            </a:r>
            <a:r>
              <a:rPr dirty="0">
                <a:latin typeface="Arial" panose="020B0604020202020204" pitchFamily="34" charset="0"/>
                <a:cs typeface="Arial" panose="020B0604020202020204" pitchFamily="34" charset="0"/>
              </a:rPr>
              <a:t>providing </a:t>
            </a:r>
            <a:r>
              <a:rPr spc="-15" dirty="0">
                <a:latin typeface="Arial" panose="020B0604020202020204" pitchFamily="34" charset="0"/>
                <a:cs typeface="Arial" panose="020B0604020202020204" pitchFamily="34" charset="0"/>
              </a:rPr>
              <a:t>an </a:t>
            </a:r>
            <a:r>
              <a:rPr dirty="0">
                <a:latin typeface="Arial" panose="020B0604020202020204" pitchFamily="34" charset="0"/>
                <a:cs typeface="Arial" panose="020B0604020202020204" pitchFamily="34" charset="0"/>
              </a:rPr>
              <a:t>opportunity </a:t>
            </a:r>
            <a:r>
              <a:rPr spc="-20" dirty="0">
                <a:latin typeface="Arial" panose="020B0604020202020204" pitchFamily="34" charset="0"/>
                <a:cs typeface="Arial" panose="020B0604020202020204" pitchFamily="34" charset="0"/>
              </a:rPr>
              <a:t>to </a:t>
            </a:r>
            <a:r>
              <a:rPr spc="-10" dirty="0">
                <a:latin typeface="Arial" panose="020B0604020202020204" pitchFamily="34" charset="0"/>
                <a:cs typeface="Arial" panose="020B0604020202020204" pitchFamily="34" charset="0"/>
              </a:rPr>
              <a:t>learn </a:t>
            </a:r>
            <a:r>
              <a:rPr dirty="0">
                <a:latin typeface="Arial" panose="020B0604020202020204" pitchFamily="34" charset="0"/>
                <a:cs typeface="Arial" panose="020B0604020202020204" pitchFamily="34" charset="0"/>
              </a:rPr>
              <a:t>about</a:t>
            </a:r>
            <a:r>
              <a:rPr spc="5"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various technologies and the processes involved in building strong smart systems and </a:t>
            </a:r>
            <a:r>
              <a:rPr lang="en-IN" spc="-5" dirty="0" err="1">
                <a:latin typeface="Arial" panose="020B0604020202020204" pitchFamily="34" charset="0"/>
                <a:cs typeface="Arial" panose="020B0604020202020204" pitchFamily="34" charset="0"/>
              </a:rPr>
              <a:t>softwares</a:t>
            </a:r>
            <a:r>
              <a:rPr lang="en-IN" spc="-5" dirty="0">
                <a:latin typeface="Arial" panose="020B0604020202020204" pitchFamily="34" charset="0"/>
                <a:cs typeface="Arial" panose="020B0604020202020204" pitchFamily="34" charset="0"/>
              </a:rPr>
              <a:t>’</a:t>
            </a:r>
            <a:r>
              <a:rPr spc="-15" dirty="0" smtClean="0">
                <a:latin typeface="Arial" panose="020B0604020202020204" pitchFamily="34" charset="0"/>
                <a:cs typeface="Arial" panose="020B0604020202020204" pitchFamily="34" charset="0"/>
              </a:rPr>
              <a:t>.</a:t>
            </a:r>
            <a:endParaRPr lang="en-US" spc="-15" dirty="0" smtClean="0">
              <a:latin typeface="Arial" panose="020B0604020202020204" pitchFamily="34" charset="0"/>
              <a:cs typeface="Arial" panose="020B0604020202020204" pitchFamily="34" charset="0"/>
            </a:endParaRPr>
          </a:p>
          <a:p>
            <a:pPr marL="355600" marR="5080" indent="-342900" algn="just">
              <a:lnSpc>
                <a:spcPct val="150000"/>
              </a:lnSpc>
              <a:spcBef>
                <a:spcPts val="80"/>
              </a:spcBef>
              <a:buFont typeface="Wingdings" panose="05000000000000000000" pitchFamily="2" charset="2"/>
              <a:buChar char="Ø"/>
            </a:pPr>
            <a:r>
              <a:rPr spc="-15" dirty="0" smtClean="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It allowed </a:t>
            </a:r>
            <a:r>
              <a:rPr spc="10" dirty="0">
                <a:latin typeface="Arial" panose="020B0604020202020204" pitchFamily="34" charset="0"/>
                <a:cs typeface="Arial" panose="020B0604020202020204" pitchFamily="34" charset="0"/>
              </a:rPr>
              <a:t>for </a:t>
            </a:r>
            <a:r>
              <a:rPr spc="-5" dirty="0">
                <a:latin typeface="Arial" panose="020B0604020202020204" pitchFamily="34" charset="0"/>
                <a:cs typeface="Arial" panose="020B0604020202020204" pitchFamily="34" charset="0"/>
              </a:rPr>
              <a:t>the </a:t>
            </a:r>
            <a:r>
              <a:rPr spc="-10" dirty="0">
                <a:latin typeface="Arial" panose="020B0604020202020204" pitchFamily="34" charset="0"/>
                <a:cs typeface="Arial" panose="020B0604020202020204" pitchFamily="34" charset="0"/>
              </a:rPr>
              <a:t>application </a:t>
            </a:r>
            <a:r>
              <a:rPr spc="5" dirty="0">
                <a:latin typeface="Arial" panose="020B0604020202020204" pitchFamily="34" charset="0"/>
                <a:cs typeface="Arial" panose="020B0604020202020204" pitchFamily="34" charset="0"/>
              </a:rPr>
              <a:t>of </a:t>
            </a:r>
            <a:r>
              <a:rPr dirty="0">
                <a:latin typeface="Arial" panose="020B0604020202020204" pitchFamily="34" charset="0"/>
                <a:cs typeface="Arial" panose="020B0604020202020204" pitchFamily="34" charset="0"/>
              </a:rPr>
              <a:t>knowledge </a:t>
            </a:r>
            <a:r>
              <a:rPr spc="-20" dirty="0">
                <a:latin typeface="Arial" panose="020B0604020202020204" pitchFamily="34" charset="0"/>
                <a:cs typeface="Arial" panose="020B0604020202020204" pitchFamily="34" charset="0"/>
              </a:rPr>
              <a:t>in </a:t>
            </a:r>
            <a:r>
              <a:rPr spc="5" dirty="0">
                <a:latin typeface="Arial" panose="020B0604020202020204" pitchFamily="34" charset="0"/>
                <a:cs typeface="Arial" panose="020B0604020202020204" pitchFamily="34" charset="0"/>
              </a:rPr>
              <a:t>real-world </a:t>
            </a:r>
            <a:r>
              <a:rPr spc="-5" dirty="0">
                <a:latin typeface="Arial" panose="020B0604020202020204" pitchFamily="34" charset="0"/>
                <a:cs typeface="Arial" panose="020B0604020202020204" pitchFamily="34" charset="0"/>
              </a:rPr>
              <a:t>situations, </a:t>
            </a:r>
            <a:r>
              <a:rPr dirty="0">
                <a:latin typeface="Arial" panose="020B0604020202020204" pitchFamily="34" charset="0"/>
                <a:cs typeface="Arial" panose="020B0604020202020204" pitchFamily="34" charset="0"/>
              </a:rPr>
              <a:t>leading </a:t>
            </a:r>
            <a:r>
              <a:rPr spc="-15" dirty="0">
                <a:latin typeface="Arial" panose="020B0604020202020204" pitchFamily="34" charset="0"/>
                <a:cs typeface="Arial" panose="020B0604020202020204" pitchFamily="34" charset="0"/>
              </a:rPr>
              <a:t>to </a:t>
            </a:r>
            <a:r>
              <a:rPr spc="-5" dirty="0">
                <a:latin typeface="Arial" panose="020B0604020202020204" pitchFamily="34" charset="0"/>
                <a:cs typeface="Arial" panose="020B0604020202020204" pitchFamily="34" charset="0"/>
              </a:rPr>
              <a:t>the</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devel</a:t>
            </a:r>
            <a:r>
              <a:rPr lang="en-IN" dirty="0">
                <a:latin typeface="Arial" panose="020B0604020202020204" pitchFamily="34" charset="0"/>
                <a:cs typeface="Arial" panose="020B0604020202020204" pitchFamily="34" charset="0"/>
              </a:rPr>
              <a:t>o</a:t>
            </a:r>
            <a:r>
              <a:rPr dirty="0" err="1">
                <a:latin typeface="Arial" panose="020B0604020202020204" pitchFamily="34" charset="0"/>
                <a:cs typeface="Arial" panose="020B0604020202020204" pitchFamily="34" charset="0"/>
              </a:rPr>
              <a:t>pment</a:t>
            </a:r>
            <a:r>
              <a:rPr spc="5" dirty="0">
                <a:latin typeface="Arial" panose="020B0604020202020204" pitchFamily="34" charset="0"/>
                <a:cs typeface="Arial" panose="020B0604020202020204" pitchFamily="34" charset="0"/>
              </a:rPr>
              <a:t> of</a:t>
            </a:r>
            <a:r>
              <a:rPr spc="10"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skills</a:t>
            </a:r>
            <a:r>
              <a:rPr spc="-10" dirty="0">
                <a:latin typeface="Arial" panose="020B0604020202020204" pitchFamily="34" charset="0"/>
                <a:cs typeface="Arial" panose="020B0604020202020204" pitchFamily="34" charset="0"/>
              </a:rPr>
              <a:t> and</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comprehensive</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understanding</a:t>
            </a:r>
            <a:r>
              <a:rPr spc="5" dirty="0">
                <a:latin typeface="Arial" panose="020B0604020202020204" pitchFamily="34" charset="0"/>
                <a:cs typeface="Arial" panose="020B0604020202020204" pitchFamily="34" charset="0"/>
              </a:rPr>
              <a:t> of</a:t>
            </a:r>
            <a:r>
              <a:rPr spc="10"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Software Development and Deep Learning Operations</a:t>
            </a:r>
            <a:r>
              <a:rPr spc="-10" dirty="0">
                <a:latin typeface="Arial" panose="020B0604020202020204" pitchFamily="34" charset="0"/>
                <a:cs typeface="Arial" panose="020B0604020202020204" pitchFamily="34" charset="0"/>
              </a:rPr>
              <a:t>. </a:t>
            </a:r>
            <a:endParaRPr lang="en-US" spc="-10" dirty="0" smtClean="0">
              <a:latin typeface="Arial" panose="020B0604020202020204" pitchFamily="34" charset="0"/>
              <a:cs typeface="Arial" panose="020B0604020202020204" pitchFamily="34" charset="0"/>
            </a:endParaRPr>
          </a:p>
          <a:p>
            <a:pPr marL="355600" marR="5080" indent="-342900" algn="just">
              <a:lnSpc>
                <a:spcPct val="150000"/>
              </a:lnSpc>
              <a:spcBef>
                <a:spcPts val="80"/>
              </a:spcBef>
              <a:buFont typeface="Wingdings" panose="05000000000000000000" pitchFamily="2" charset="2"/>
              <a:buChar char="Ø"/>
            </a:pPr>
            <a:r>
              <a:rPr spc="-15" dirty="0" smtClean="0">
                <a:latin typeface="Arial" panose="020B0604020202020204" pitchFamily="34" charset="0"/>
                <a:cs typeface="Arial" panose="020B0604020202020204" pitchFamily="34" charset="0"/>
              </a:rPr>
              <a:t>Overall</a:t>
            </a:r>
            <a:r>
              <a:rPr spc="-1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the </a:t>
            </a:r>
            <a:r>
              <a:rPr dirty="0">
                <a:latin typeface="Arial" panose="020B0604020202020204" pitchFamily="34" charset="0"/>
                <a:cs typeface="Arial" panose="020B0604020202020204" pitchFamily="34" charset="0"/>
              </a:rPr>
              <a:t>experience </a:t>
            </a:r>
            <a:r>
              <a:rPr spc="5" dirty="0">
                <a:latin typeface="Arial" panose="020B0604020202020204" pitchFamily="34" charset="0"/>
                <a:cs typeface="Arial" panose="020B0604020202020204" pitchFamily="34" charset="0"/>
              </a:rPr>
              <a:t>provided </a:t>
            </a:r>
            <a:r>
              <a:rPr spc="-10" dirty="0">
                <a:latin typeface="Arial" panose="020B0604020202020204" pitchFamily="34" charset="0"/>
                <a:cs typeface="Arial" panose="020B0604020202020204" pitchFamily="34" charset="0"/>
              </a:rPr>
              <a:t>practical</a:t>
            </a:r>
            <a:r>
              <a:rPr lang="en-US" spc="-1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knowledge</a:t>
            </a:r>
            <a:r>
              <a:rPr spc="-5"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and</a:t>
            </a:r>
            <a:r>
              <a:rPr spc="-5"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skills</a:t>
            </a:r>
            <a:r>
              <a:rPr spc="60"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that</a:t>
            </a:r>
            <a:r>
              <a:rPr spc="25" dirty="0">
                <a:latin typeface="Arial" panose="020B0604020202020204" pitchFamily="34" charset="0"/>
                <a:cs typeface="Arial" panose="020B0604020202020204" pitchFamily="34" charset="0"/>
              </a:rPr>
              <a:t> </a:t>
            </a:r>
            <a:r>
              <a:rPr spc="-20" dirty="0">
                <a:latin typeface="Arial" panose="020B0604020202020204" pitchFamily="34" charset="0"/>
                <a:cs typeface="Arial" panose="020B0604020202020204" pitchFamily="34" charset="0"/>
              </a:rPr>
              <a:t>will</a:t>
            </a:r>
            <a:r>
              <a:rPr spc="95"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be</a:t>
            </a:r>
            <a:r>
              <a:rPr spc="-2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invaluable</a:t>
            </a:r>
            <a:r>
              <a:rPr spc="65"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in</a:t>
            </a:r>
            <a:r>
              <a:rPr spc="7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future</a:t>
            </a:r>
            <a:r>
              <a:rPr spc="-9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career</a:t>
            </a:r>
            <a:r>
              <a:rPr spc="5" dirty="0">
                <a:latin typeface="Arial" panose="020B0604020202020204" pitchFamily="34" charset="0"/>
                <a:cs typeface="Arial" panose="020B0604020202020204" pitchFamily="34" charset="0"/>
              </a:rPr>
              <a:t> endeavors</a:t>
            </a:r>
            <a:r>
              <a:rPr sz="2000" spc="5"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xmlns="" id="{8AE18B14-2DC9-D31F-6289-60C87F6FFFC3}"/>
              </a:ext>
            </a:extLst>
          </p:cNvPr>
          <p:cNvSpPr txBox="1"/>
          <p:nvPr/>
        </p:nvSpPr>
        <p:spPr>
          <a:xfrm>
            <a:off x="11659616" y="6422390"/>
            <a:ext cx="227584" cy="197490"/>
          </a:xfrm>
          <a:prstGeom prst="rect">
            <a:avLst/>
          </a:prstGeom>
        </p:spPr>
        <p:txBody>
          <a:bodyPr vert="horz" wrap="square" lIns="0" tIns="12700" rIns="0" bIns="0" rtlCol="0">
            <a:spAutoFit/>
          </a:bodyPr>
          <a:lstStyle/>
          <a:p>
            <a:pPr marL="12700">
              <a:lnSpc>
                <a:spcPct val="100000"/>
              </a:lnSpc>
              <a:spcBef>
                <a:spcPts val="100"/>
              </a:spcBef>
            </a:pPr>
            <a:r>
              <a:rPr lang="en-US" sz="1200" b="1" dirty="0" smtClean="0">
                <a:latin typeface="Arial" panose="020B0604020202020204" pitchFamily="34" charset="0"/>
                <a:cs typeface="Arial" panose="020B0604020202020204" pitchFamily="34" charset="0"/>
              </a:rPr>
              <a:t>10</a:t>
            </a:r>
            <a:endParaRPr sz="1200" dirty="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xmlns="" id="{278B1691-765E-01B8-7340-870094F4DB11}"/>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9" name="object 5">
            <a:extLst>
              <a:ext uri="{FF2B5EF4-FFF2-40B4-BE49-F238E27FC236}">
                <a16:creationId xmlns:a16="http://schemas.microsoft.com/office/drawing/2014/main" xmlns="" id="{621BD9E5-D31A-FFDD-AF2A-3FEE3EDF3B1F}"/>
              </a:ext>
            </a:extLst>
          </p:cNvPr>
          <p:cNvGrpSpPr/>
          <p:nvPr/>
        </p:nvGrpSpPr>
        <p:grpSpPr>
          <a:xfrm>
            <a:off x="-1586" y="0"/>
            <a:ext cx="12193905" cy="6859905"/>
            <a:chOff x="-1586" y="0"/>
            <a:chExt cx="12193905" cy="6859905"/>
          </a:xfrm>
        </p:grpSpPr>
        <p:sp>
          <p:nvSpPr>
            <p:cNvPr id="10" name="object 6">
              <a:extLst>
                <a:ext uri="{FF2B5EF4-FFF2-40B4-BE49-F238E27FC236}">
                  <a16:creationId xmlns:a16="http://schemas.microsoft.com/office/drawing/2014/main" xmlns="" id="{FC41D8AF-1A83-1D65-5767-CDE3F4E56DF5}"/>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1" name="object 7">
              <a:extLst>
                <a:ext uri="{FF2B5EF4-FFF2-40B4-BE49-F238E27FC236}">
                  <a16:creationId xmlns:a16="http://schemas.microsoft.com/office/drawing/2014/main" xmlns="" id="{AC549A50-97DD-F39E-8F14-AE075508C1AC}"/>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2" name="object 8">
              <a:extLst>
                <a:ext uri="{FF2B5EF4-FFF2-40B4-BE49-F238E27FC236}">
                  <a16:creationId xmlns:a16="http://schemas.microsoft.com/office/drawing/2014/main" xmlns="" id="{44AA5E85-46F8-1C69-8E27-0CD663960AB3}"/>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1981200"/>
            <a:ext cx="6858000" cy="2047997"/>
          </a:xfrm>
          <a:prstGeom prst="rect">
            <a:avLst/>
          </a:prstGeom>
        </p:spPr>
        <p:txBody>
          <a:bodyPr vert="horz" wrap="square" lIns="0" tIns="16510" rIns="0" bIns="0" rtlCol="0">
            <a:spAutoFit/>
          </a:bodyPr>
          <a:lstStyle/>
          <a:p>
            <a:pPr marL="19050">
              <a:lnSpc>
                <a:spcPct val="100000"/>
              </a:lnSpc>
              <a:spcBef>
                <a:spcPts val="130"/>
              </a:spcBef>
            </a:pPr>
            <a:r>
              <a:rPr lang="en-US" b="1" spc="5" dirty="0" smtClean="0">
                <a:latin typeface="Arial" panose="020B0604020202020204" pitchFamily="34" charset="0"/>
                <a:cs typeface="Arial" panose="020B0604020202020204" pitchFamily="34" charset="0"/>
              </a:rPr>
              <a:t/>
            </a:r>
            <a:br>
              <a:rPr lang="en-US" b="1" spc="5" dirty="0" smtClean="0">
                <a:latin typeface="Arial" panose="020B0604020202020204" pitchFamily="34" charset="0"/>
                <a:cs typeface="Arial" panose="020B0604020202020204" pitchFamily="34" charset="0"/>
              </a:rPr>
            </a:br>
            <a:r>
              <a:rPr lang="en-US" b="1" spc="5" dirty="0">
                <a:latin typeface="Arial" panose="020B0604020202020204" pitchFamily="34" charset="0"/>
                <a:cs typeface="Arial" panose="020B0604020202020204" pitchFamily="34" charset="0"/>
              </a:rPr>
              <a:t/>
            </a:r>
            <a:br>
              <a:rPr lang="en-US" b="1" spc="5" dirty="0">
                <a:latin typeface="Arial" panose="020B0604020202020204" pitchFamily="34" charset="0"/>
                <a:cs typeface="Arial" panose="020B0604020202020204" pitchFamily="34" charset="0"/>
              </a:rPr>
            </a:br>
            <a:r>
              <a:rPr b="1" spc="5" dirty="0" smtClean="0">
                <a:latin typeface="Arial" panose="020B0604020202020204" pitchFamily="34" charset="0"/>
                <a:cs typeface="Arial" panose="020B0604020202020204" pitchFamily="34" charset="0"/>
              </a:rPr>
              <a:t>Thank</a:t>
            </a:r>
            <a:r>
              <a:rPr b="1" spc="-170" dirty="0" smtClean="0">
                <a:latin typeface="Arial" panose="020B0604020202020204" pitchFamily="34" charset="0"/>
                <a:cs typeface="Arial" panose="020B0604020202020204" pitchFamily="34" charset="0"/>
              </a:rPr>
              <a:t> </a:t>
            </a:r>
            <a:r>
              <a:rPr b="1" spc="15" dirty="0">
                <a:latin typeface="Arial" panose="020B0604020202020204" pitchFamily="34" charset="0"/>
                <a:cs typeface="Arial" panose="020B0604020202020204" pitchFamily="34" charset="0"/>
              </a:rPr>
              <a:t>You.</a:t>
            </a:r>
          </a:p>
        </p:txBody>
      </p:sp>
      <p:sp>
        <p:nvSpPr>
          <p:cNvPr id="5" name="object 3">
            <a:extLst>
              <a:ext uri="{FF2B5EF4-FFF2-40B4-BE49-F238E27FC236}">
                <a16:creationId xmlns:a16="http://schemas.microsoft.com/office/drawing/2014/main" xmlns="" id="{238FBC25-7D1F-13A9-6A6A-4E3334A7F067}"/>
              </a:ext>
            </a:extLst>
          </p:cNvPr>
          <p:cNvSpPr txBox="1"/>
          <p:nvPr/>
        </p:nvSpPr>
        <p:spPr>
          <a:xfrm>
            <a:off x="11659616" y="6422390"/>
            <a:ext cx="227584" cy="197490"/>
          </a:xfrm>
          <a:prstGeom prst="rect">
            <a:avLst/>
          </a:prstGeom>
        </p:spPr>
        <p:txBody>
          <a:bodyPr vert="horz" wrap="square" lIns="0" tIns="12700" rIns="0" bIns="0" rtlCol="0">
            <a:spAutoFit/>
          </a:bodyPr>
          <a:lstStyle/>
          <a:p>
            <a:pPr marL="12700">
              <a:lnSpc>
                <a:spcPct val="100000"/>
              </a:lnSpc>
              <a:spcBef>
                <a:spcPts val="100"/>
              </a:spcBef>
            </a:pPr>
            <a:r>
              <a:rPr lang="en-US" sz="1200" b="1" dirty="0" smtClean="0">
                <a:latin typeface="Arial" panose="020B0604020202020204" pitchFamily="34" charset="0"/>
                <a:cs typeface="Arial" panose="020B0604020202020204" pitchFamily="34" charset="0"/>
              </a:rPr>
              <a:t>11</a:t>
            </a:r>
            <a:endParaRPr sz="1200" dirty="0">
              <a:latin typeface="Arial" panose="020B0604020202020204" pitchFamily="34" charset="0"/>
              <a:cs typeface="Arial" panose="020B0604020202020204" pitchFamily="34" charset="0"/>
            </a:endParaRPr>
          </a:p>
        </p:txBody>
      </p:sp>
      <p:sp>
        <p:nvSpPr>
          <p:cNvPr id="7" name="object 4">
            <a:extLst>
              <a:ext uri="{FF2B5EF4-FFF2-40B4-BE49-F238E27FC236}">
                <a16:creationId xmlns:a16="http://schemas.microsoft.com/office/drawing/2014/main" xmlns="" id="{87074EE9-12BD-89D3-50C4-4EF0862C306C}"/>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8" name="object 5">
            <a:extLst>
              <a:ext uri="{FF2B5EF4-FFF2-40B4-BE49-F238E27FC236}">
                <a16:creationId xmlns:a16="http://schemas.microsoft.com/office/drawing/2014/main" xmlns="" id="{44A35605-45A9-1C2C-D58A-7CF3F188085D}"/>
              </a:ext>
            </a:extLst>
          </p:cNvPr>
          <p:cNvGrpSpPr/>
          <p:nvPr/>
        </p:nvGrpSpPr>
        <p:grpSpPr>
          <a:xfrm>
            <a:off x="-1586" y="0"/>
            <a:ext cx="12193905" cy="6859905"/>
            <a:chOff x="-1586" y="0"/>
            <a:chExt cx="12193905" cy="6859905"/>
          </a:xfrm>
        </p:grpSpPr>
        <p:sp>
          <p:nvSpPr>
            <p:cNvPr id="9" name="object 6">
              <a:extLst>
                <a:ext uri="{FF2B5EF4-FFF2-40B4-BE49-F238E27FC236}">
                  <a16:creationId xmlns:a16="http://schemas.microsoft.com/office/drawing/2014/main" xmlns="" id="{B857427B-B47B-3589-841D-AB74DC155AE3}"/>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0" name="object 7">
              <a:extLst>
                <a:ext uri="{FF2B5EF4-FFF2-40B4-BE49-F238E27FC236}">
                  <a16:creationId xmlns:a16="http://schemas.microsoft.com/office/drawing/2014/main" xmlns="" id="{041B1D80-5A9D-7369-79A8-C17B32256FD9}"/>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1" name="object 8">
              <a:extLst>
                <a:ext uri="{FF2B5EF4-FFF2-40B4-BE49-F238E27FC236}">
                  <a16:creationId xmlns:a16="http://schemas.microsoft.com/office/drawing/2014/main" xmlns="" id="{CAED2D60-28C6-4D12-828B-19F8F6073FFD}"/>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533400"/>
            <a:ext cx="7315200" cy="693780"/>
          </a:xfrm>
          <a:prstGeom prst="rect">
            <a:avLst/>
          </a:prstGeom>
        </p:spPr>
        <p:txBody>
          <a:bodyPr vert="horz" wrap="square" lIns="0" tIns="16510" rIns="0" bIns="0" rtlCol="0">
            <a:spAutoFit/>
          </a:bodyPr>
          <a:lstStyle/>
          <a:p>
            <a:pPr marL="12700">
              <a:lnSpc>
                <a:spcPct val="100000"/>
              </a:lnSpc>
              <a:spcBef>
                <a:spcPts val="130"/>
              </a:spcBef>
            </a:pPr>
            <a:r>
              <a:rPr b="1" spc="-5" dirty="0">
                <a:latin typeface="Arial" panose="020B0604020202020204" pitchFamily="34" charset="0"/>
                <a:cs typeface="Arial" panose="020B0604020202020204" pitchFamily="34" charset="0"/>
              </a:rPr>
              <a:t>Flow</a:t>
            </a:r>
            <a:r>
              <a:rPr b="1" spc="-55" dirty="0">
                <a:latin typeface="Arial" panose="020B0604020202020204" pitchFamily="34" charset="0"/>
                <a:cs typeface="Arial" panose="020B0604020202020204" pitchFamily="34" charset="0"/>
              </a:rPr>
              <a:t> </a:t>
            </a:r>
            <a:r>
              <a:rPr b="1" spc="-10" dirty="0">
                <a:latin typeface="Arial" panose="020B0604020202020204" pitchFamily="34" charset="0"/>
                <a:cs typeface="Arial" panose="020B0604020202020204" pitchFamily="34" charset="0"/>
              </a:rPr>
              <a:t>of</a:t>
            </a:r>
            <a:r>
              <a:rPr b="1" spc="5" dirty="0">
                <a:latin typeface="Arial" panose="020B0604020202020204" pitchFamily="34" charset="0"/>
                <a:cs typeface="Arial" panose="020B0604020202020204" pitchFamily="34" charset="0"/>
              </a:rPr>
              <a:t> </a:t>
            </a:r>
            <a:r>
              <a:rPr b="1" spc="20" dirty="0">
                <a:latin typeface="Arial" panose="020B0604020202020204" pitchFamily="34" charset="0"/>
                <a:cs typeface="Arial" panose="020B0604020202020204" pitchFamily="34" charset="0"/>
              </a:rPr>
              <a:t>the</a:t>
            </a:r>
            <a:r>
              <a:rPr b="1" spc="-90" dirty="0">
                <a:latin typeface="Arial" panose="020B0604020202020204" pitchFamily="34" charset="0"/>
                <a:cs typeface="Arial" panose="020B0604020202020204" pitchFamily="34" charset="0"/>
              </a:rPr>
              <a:t> </a:t>
            </a:r>
            <a:r>
              <a:rPr b="1" spc="10" dirty="0">
                <a:latin typeface="Arial" panose="020B0604020202020204" pitchFamily="34" charset="0"/>
                <a:cs typeface="Arial" panose="020B0604020202020204" pitchFamily="34" charset="0"/>
              </a:rPr>
              <a:t>Presentation</a:t>
            </a:r>
          </a:p>
        </p:txBody>
      </p:sp>
      <p:sp>
        <p:nvSpPr>
          <p:cNvPr id="3" name="object 3"/>
          <p:cNvSpPr txBox="1"/>
          <p:nvPr/>
        </p:nvSpPr>
        <p:spPr>
          <a:xfrm>
            <a:off x="990600" y="1828800"/>
            <a:ext cx="9296400" cy="3393237"/>
          </a:xfrm>
          <a:prstGeom prst="rect">
            <a:avLst/>
          </a:prstGeom>
        </p:spPr>
        <p:txBody>
          <a:bodyPr vert="horz" wrap="square" lIns="0" tIns="200660" rIns="0" bIns="0" rtlCol="0">
            <a:spAutoFit/>
          </a:bodyPr>
          <a:lstStyle/>
          <a:p>
            <a:pPr marL="499109" indent="-486409">
              <a:lnSpc>
                <a:spcPct val="100000"/>
              </a:lnSpc>
              <a:spcBef>
                <a:spcPts val="1580"/>
              </a:spcBef>
              <a:buAutoNum type="arabicPeriod"/>
              <a:tabLst>
                <a:tab pos="498475" algn="l"/>
                <a:tab pos="499109" algn="l"/>
              </a:tabLst>
            </a:pPr>
            <a:r>
              <a:rPr sz="2400" b="1" spc="-10" dirty="0">
                <a:latin typeface="Arial" panose="020B0604020202020204" pitchFamily="34" charset="0"/>
                <a:cs typeface="Arial" panose="020B0604020202020204" pitchFamily="34" charset="0"/>
              </a:rPr>
              <a:t>Introduction</a:t>
            </a:r>
            <a:r>
              <a:rPr sz="2400" b="1" spc="10" dirty="0">
                <a:latin typeface="Arial" panose="020B0604020202020204" pitchFamily="34" charset="0"/>
                <a:cs typeface="Arial" panose="020B0604020202020204" pitchFamily="34" charset="0"/>
              </a:rPr>
              <a:t> </a:t>
            </a:r>
            <a:r>
              <a:rPr lang="en-IN" sz="2400" b="1" spc="10" dirty="0">
                <a:latin typeface="Arial" panose="020B0604020202020204" pitchFamily="34" charset="0"/>
                <a:cs typeface="Arial" panose="020B0604020202020204" pitchFamily="34" charset="0"/>
              </a:rPr>
              <a:t>to the Industry</a:t>
            </a:r>
          </a:p>
          <a:p>
            <a:pPr marL="499109" indent="-486409">
              <a:lnSpc>
                <a:spcPct val="100000"/>
              </a:lnSpc>
              <a:spcBef>
                <a:spcPts val="1580"/>
              </a:spcBef>
              <a:buAutoNum type="arabicPeriod"/>
              <a:tabLst>
                <a:tab pos="498475" algn="l"/>
                <a:tab pos="499109" algn="l"/>
              </a:tabLst>
            </a:pPr>
            <a:r>
              <a:rPr lang="en-IN" sz="2400" b="1" spc="10" dirty="0">
                <a:latin typeface="Arial" panose="020B0604020202020204" pitchFamily="34" charset="0"/>
                <a:cs typeface="Arial" panose="020B0604020202020204" pitchFamily="34" charset="0"/>
              </a:rPr>
              <a:t>Certificate Awarded</a:t>
            </a:r>
            <a:endParaRPr sz="2400" dirty="0">
              <a:latin typeface="Arial" panose="020B0604020202020204" pitchFamily="34" charset="0"/>
              <a:cs typeface="Arial" panose="020B0604020202020204" pitchFamily="34" charset="0"/>
            </a:endParaRPr>
          </a:p>
          <a:p>
            <a:pPr marL="499109" indent="-486409">
              <a:lnSpc>
                <a:spcPct val="100000"/>
              </a:lnSpc>
              <a:spcBef>
                <a:spcPts val="1475"/>
              </a:spcBef>
              <a:buAutoNum type="arabicPeriod"/>
              <a:tabLst>
                <a:tab pos="498475" algn="l"/>
                <a:tab pos="499109" algn="l"/>
              </a:tabLst>
            </a:pPr>
            <a:r>
              <a:rPr lang="en-IN" sz="2400" b="1" dirty="0">
                <a:latin typeface="Arial" panose="020B0604020202020204" pitchFamily="34" charset="0"/>
                <a:cs typeface="Arial" panose="020B0604020202020204" pitchFamily="34" charset="0"/>
              </a:rPr>
              <a:t>Project 1: </a:t>
            </a:r>
            <a:r>
              <a:rPr lang="en-IN" sz="2400" b="1" dirty="0" smtClean="0">
                <a:latin typeface="Arial" panose="020B0604020202020204" pitchFamily="34" charset="0"/>
                <a:cs typeface="Arial" panose="020B0604020202020204" pitchFamily="34" charset="0"/>
              </a:rPr>
              <a:t>Calculator App</a:t>
            </a:r>
            <a:endParaRPr lang="en-IN" sz="2400" b="1" dirty="0">
              <a:latin typeface="Arial" panose="020B0604020202020204" pitchFamily="34" charset="0"/>
              <a:cs typeface="Arial" panose="020B0604020202020204" pitchFamily="34" charset="0"/>
            </a:endParaRPr>
          </a:p>
          <a:p>
            <a:pPr marL="499109" indent="-486409">
              <a:lnSpc>
                <a:spcPct val="100000"/>
              </a:lnSpc>
              <a:spcBef>
                <a:spcPts val="1475"/>
              </a:spcBef>
              <a:buAutoNum type="arabicPeriod"/>
              <a:tabLst>
                <a:tab pos="498475" algn="l"/>
                <a:tab pos="499109" algn="l"/>
              </a:tabLst>
            </a:pPr>
            <a:r>
              <a:rPr lang="en-IN" sz="2400" b="1" dirty="0">
                <a:latin typeface="Arial" panose="020B0604020202020204" pitchFamily="34" charset="0"/>
                <a:cs typeface="Arial" panose="020B0604020202020204" pitchFamily="34" charset="0"/>
              </a:rPr>
              <a:t>Project 2: </a:t>
            </a:r>
            <a:r>
              <a:rPr lang="en-IN" sz="2400" b="1" dirty="0" smtClean="0">
                <a:latin typeface="Arial" panose="020B0604020202020204" pitchFamily="34" charset="0"/>
                <a:cs typeface="Arial" panose="020B0604020202020204" pitchFamily="34" charset="0"/>
              </a:rPr>
              <a:t>Candidate Profile App</a:t>
            </a:r>
            <a:endParaRPr lang="en-IN" sz="2400" b="1" dirty="0">
              <a:latin typeface="Arial" panose="020B0604020202020204" pitchFamily="34" charset="0"/>
              <a:cs typeface="Arial" panose="020B0604020202020204" pitchFamily="34" charset="0"/>
            </a:endParaRPr>
          </a:p>
          <a:p>
            <a:pPr marL="499109" indent="-486409">
              <a:lnSpc>
                <a:spcPct val="100000"/>
              </a:lnSpc>
              <a:spcBef>
                <a:spcPts val="1475"/>
              </a:spcBef>
              <a:buAutoNum type="arabicPeriod"/>
              <a:tabLst>
                <a:tab pos="498475" algn="l"/>
                <a:tab pos="499109" algn="l"/>
              </a:tabLst>
            </a:pPr>
            <a:r>
              <a:rPr lang="en-US" sz="2400" b="1" dirty="0">
                <a:latin typeface="Arial" panose="020B0604020202020204" pitchFamily="34" charset="0"/>
                <a:cs typeface="Arial" panose="020B0604020202020204" pitchFamily="34" charset="0"/>
              </a:rPr>
              <a:t>Project 3: </a:t>
            </a:r>
            <a:r>
              <a:rPr lang="en-US" sz="2400" b="1" dirty="0" smtClean="0">
                <a:latin typeface="Arial" panose="020B0604020202020204" pitchFamily="34" charset="0"/>
                <a:cs typeface="Arial" panose="020B0604020202020204" pitchFamily="34" charset="0"/>
              </a:rPr>
              <a:t>Quiz App</a:t>
            </a:r>
            <a:endParaRPr lang="en-US" sz="2400" b="1" dirty="0">
              <a:latin typeface="Arial" panose="020B0604020202020204" pitchFamily="34" charset="0"/>
              <a:cs typeface="Arial" panose="020B0604020202020204" pitchFamily="34" charset="0"/>
            </a:endParaRPr>
          </a:p>
          <a:p>
            <a:pPr marL="499109" indent="-486409">
              <a:lnSpc>
                <a:spcPct val="100000"/>
              </a:lnSpc>
              <a:spcBef>
                <a:spcPts val="1475"/>
              </a:spcBef>
              <a:buAutoNum type="arabicPeriod"/>
              <a:tabLst>
                <a:tab pos="498475" algn="l"/>
                <a:tab pos="499109" algn="l"/>
              </a:tabLst>
            </a:pPr>
            <a:r>
              <a:rPr lang="en-IN" sz="2400" b="1" dirty="0">
                <a:latin typeface="Arial" panose="020B0604020202020204" pitchFamily="34" charset="0"/>
                <a:cs typeface="Arial" panose="020B0604020202020204" pitchFamily="34" charset="0"/>
              </a:rPr>
              <a:t>Conclusion</a:t>
            </a:r>
            <a:endParaRPr sz="2400" dirty="0">
              <a:latin typeface="Arial" panose="020B0604020202020204" pitchFamily="34" charset="0"/>
              <a:cs typeface="Arial" panose="020B0604020202020204" pitchFamily="34" charset="0"/>
            </a:endParaRPr>
          </a:p>
        </p:txBody>
      </p:sp>
      <p:grpSp>
        <p:nvGrpSpPr>
          <p:cNvPr id="5" name="object 5"/>
          <p:cNvGrpSpPr/>
          <p:nvPr/>
        </p:nvGrpSpPr>
        <p:grpSpPr>
          <a:xfrm>
            <a:off x="-1586" y="0"/>
            <a:ext cx="12193905" cy="6859905"/>
            <a:chOff x="-1586" y="0"/>
            <a:chExt cx="12193905" cy="6859905"/>
          </a:xfrm>
        </p:grpSpPr>
        <p:sp>
          <p:nvSpPr>
            <p:cNvPr id="6" name="object 6"/>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7" name="object 7"/>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8" name="object 8"/>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
        <p:nvSpPr>
          <p:cNvPr id="15" name="object 4">
            <a:extLst>
              <a:ext uri="{FF2B5EF4-FFF2-40B4-BE49-F238E27FC236}">
                <a16:creationId xmlns:a16="http://schemas.microsoft.com/office/drawing/2014/main" xmlns="" id="{0F184BBF-5E52-7ED4-6139-DEAF13CBE54A}"/>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sp>
        <p:nvSpPr>
          <p:cNvPr id="17" name="object 3">
            <a:extLst>
              <a:ext uri="{FF2B5EF4-FFF2-40B4-BE49-F238E27FC236}">
                <a16:creationId xmlns:a16="http://schemas.microsoft.com/office/drawing/2014/main" xmlns="" id="{60F7F740-7F6E-A70C-683C-2442B6488C24}"/>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347" y="532947"/>
            <a:ext cx="8245793" cy="509114"/>
          </a:xfrm>
          <a:prstGeom prst="rect">
            <a:avLst/>
          </a:prstGeom>
        </p:spPr>
        <p:txBody>
          <a:bodyPr vert="horz" wrap="square" lIns="0" tIns="16510" rIns="0" bIns="0" rtlCol="0">
            <a:spAutoFit/>
          </a:bodyPr>
          <a:lstStyle/>
          <a:p>
            <a:pPr marL="12700">
              <a:lnSpc>
                <a:spcPct val="100000"/>
              </a:lnSpc>
              <a:spcBef>
                <a:spcPts val="130"/>
              </a:spcBef>
            </a:pPr>
            <a:r>
              <a:rPr sz="3200" b="1" spc="-15" dirty="0">
                <a:latin typeface="Arial" panose="020B0604020202020204" pitchFamily="34" charset="0"/>
                <a:cs typeface="Arial" panose="020B0604020202020204" pitchFamily="34" charset="0"/>
              </a:rPr>
              <a:t>I</a:t>
            </a:r>
            <a:r>
              <a:rPr sz="3200" b="1" spc="15" dirty="0">
                <a:latin typeface="Arial" panose="020B0604020202020204" pitchFamily="34" charset="0"/>
                <a:cs typeface="Arial" panose="020B0604020202020204" pitchFamily="34" charset="0"/>
              </a:rPr>
              <a:t>nt</a:t>
            </a:r>
            <a:r>
              <a:rPr sz="3200" b="1" spc="10" dirty="0">
                <a:latin typeface="Arial" panose="020B0604020202020204" pitchFamily="34" charset="0"/>
                <a:cs typeface="Arial" panose="020B0604020202020204" pitchFamily="34" charset="0"/>
              </a:rPr>
              <a:t>r</a:t>
            </a:r>
            <a:r>
              <a:rPr sz="3200" b="1" spc="60" dirty="0">
                <a:latin typeface="Arial" panose="020B0604020202020204" pitchFamily="34" charset="0"/>
                <a:cs typeface="Arial" panose="020B0604020202020204" pitchFamily="34" charset="0"/>
              </a:rPr>
              <a:t>o</a:t>
            </a:r>
            <a:r>
              <a:rPr sz="3200" b="1" spc="15" dirty="0">
                <a:latin typeface="Arial" panose="020B0604020202020204" pitchFamily="34" charset="0"/>
                <a:cs typeface="Arial" panose="020B0604020202020204" pitchFamily="34" charset="0"/>
              </a:rPr>
              <a:t>d</a:t>
            </a:r>
            <a:r>
              <a:rPr sz="3200" b="1" spc="-10" dirty="0">
                <a:latin typeface="Arial" panose="020B0604020202020204" pitchFamily="34" charset="0"/>
                <a:cs typeface="Arial" panose="020B0604020202020204" pitchFamily="34" charset="0"/>
              </a:rPr>
              <a:t>u</a:t>
            </a:r>
            <a:r>
              <a:rPr sz="3200" b="1" spc="10" dirty="0">
                <a:latin typeface="Arial" panose="020B0604020202020204" pitchFamily="34" charset="0"/>
                <a:cs typeface="Arial" panose="020B0604020202020204" pitchFamily="34" charset="0"/>
              </a:rPr>
              <a:t>c</a:t>
            </a:r>
            <a:r>
              <a:rPr sz="3200" b="1" spc="40" dirty="0">
                <a:latin typeface="Arial" panose="020B0604020202020204" pitchFamily="34" charset="0"/>
                <a:cs typeface="Arial" panose="020B0604020202020204" pitchFamily="34" charset="0"/>
              </a:rPr>
              <a:t>t</a:t>
            </a:r>
            <a:r>
              <a:rPr sz="3200" b="1" spc="5" dirty="0">
                <a:latin typeface="Arial" panose="020B0604020202020204" pitchFamily="34" charset="0"/>
                <a:cs typeface="Arial" panose="020B0604020202020204" pitchFamily="34" charset="0"/>
              </a:rPr>
              <a:t>i</a:t>
            </a:r>
            <a:r>
              <a:rPr sz="3200" b="1" spc="40" dirty="0">
                <a:latin typeface="Arial" panose="020B0604020202020204" pitchFamily="34" charset="0"/>
                <a:cs typeface="Arial" panose="020B0604020202020204" pitchFamily="34" charset="0"/>
              </a:rPr>
              <a:t>o</a:t>
            </a:r>
            <a:r>
              <a:rPr sz="3200" b="1" spc="15" dirty="0">
                <a:latin typeface="Arial" panose="020B0604020202020204" pitchFamily="34" charset="0"/>
                <a:cs typeface="Arial" panose="020B0604020202020204" pitchFamily="34" charset="0"/>
              </a:rPr>
              <a:t>n</a:t>
            </a:r>
            <a:r>
              <a:rPr sz="3200" b="1" spc="-215" dirty="0">
                <a:latin typeface="Arial" panose="020B0604020202020204" pitchFamily="34" charset="0"/>
                <a:cs typeface="Arial" panose="020B0604020202020204" pitchFamily="34" charset="0"/>
              </a:rPr>
              <a:t> </a:t>
            </a:r>
            <a:r>
              <a:rPr sz="3200" b="1" spc="30" dirty="0">
                <a:latin typeface="Arial" panose="020B0604020202020204" pitchFamily="34" charset="0"/>
                <a:cs typeface="Arial" panose="020B0604020202020204" pitchFamily="34" charset="0"/>
              </a:rPr>
              <a:t>t</a:t>
            </a:r>
            <a:r>
              <a:rPr sz="3200" b="1" spc="15" dirty="0">
                <a:latin typeface="Arial" panose="020B0604020202020204" pitchFamily="34" charset="0"/>
                <a:cs typeface="Arial" panose="020B0604020202020204" pitchFamily="34" charset="0"/>
              </a:rPr>
              <a:t>o</a:t>
            </a:r>
            <a:r>
              <a:rPr sz="3200" b="1" spc="-95" dirty="0">
                <a:latin typeface="Arial" panose="020B0604020202020204" pitchFamily="34" charset="0"/>
                <a:cs typeface="Arial" panose="020B0604020202020204" pitchFamily="34" charset="0"/>
              </a:rPr>
              <a:t> </a:t>
            </a:r>
            <a:r>
              <a:rPr sz="3200" b="1" spc="20" dirty="0">
                <a:latin typeface="Arial" panose="020B0604020202020204" pitchFamily="34" charset="0"/>
                <a:cs typeface="Arial" panose="020B0604020202020204" pitchFamily="34" charset="0"/>
              </a:rPr>
              <a:t>C</a:t>
            </a:r>
            <a:r>
              <a:rPr sz="3200" b="1" spc="45" dirty="0">
                <a:latin typeface="Arial" panose="020B0604020202020204" pitchFamily="34" charset="0"/>
                <a:cs typeface="Arial" panose="020B0604020202020204" pitchFamily="34" charset="0"/>
              </a:rPr>
              <a:t>o</a:t>
            </a:r>
            <a:r>
              <a:rPr sz="3200" b="1" spc="10" dirty="0">
                <a:latin typeface="Arial" panose="020B0604020202020204" pitchFamily="34" charset="0"/>
                <a:cs typeface="Arial" panose="020B0604020202020204" pitchFamily="34" charset="0"/>
              </a:rPr>
              <a:t>m</a:t>
            </a:r>
            <a:r>
              <a:rPr sz="3200" b="1" spc="15" dirty="0">
                <a:latin typeface="Arial" panose="020B0604020202020204" pitchFamily="34" charset="0"/>
                <a:cs typeface="Arial" panose="020B0604020202020204" pitchFamily="34" charset="0"/>
              </a:rPr>
              <a:t>p</a:t>
            </a:r>
            <a:r>
              <a:rPr sz="3200" b="1" spc="30" dirty="0">
                <a:latin typeface="Arial" panose="020B0604020202020204" pitchFamily="34" charset="0"/>
                <a:cs typeface="Arial" panose="020B0604020202020204" pitchFamily="34" charset="0"/>
              </a:rPr>
              <a:t>a</a:t>
            </a:r>
            <a:r>
              <a:rPr sz="3200" b="1" spc="15" dirty="0">
                <a:latin typeface="Arial" panose="020B0604020202020204" pitchFamily="34" charset="0"/>
                <a:cs typeface="Arial" panose="020B0604020202020204" pitchFamily="34" charset="0"/>
              </a:rPr>
              <a:t>ny</a:t>
            </a:r>
            <a:r>
              <a:rPr sz="3200" b="1" spc="-180" dirty="0">
                <a:latin typeface="Arial" panose="020B0604020202020204" pitchFamily="34" charset="0"/>
                <a:cs typeface="Arial" panose="020B0604020202020204" pitchFamily="34" charset="0"/>
              </a:rPr>
              <a:t> </a:t>
            </a:r>
            <a:r>
              <a:rPr sz="3200" b="1" spc="-40" dirty="0">
                <a:latin typeface="Arial" panose="020B0604020202020204" pitchFamily="34" charset="0"/>
                <a:cs typeface="Arial" panose="020B0604020202020204" pitchFamily="34" charset="0"/>
              </a:rPr>
              <a:t>P</a:t>
            </a:r>
            <a:r>
              <a:rPr sz="3200" b="1" spc="10" dirty="0">
                <a:latin typeface="Arial" panose="020B0604020202020204" pitchFamily="34" charset="0"/>
                <a:cs typeface="Arial" panose="020B0604020202020204" pitchFamily="34" charset="0"/>
              </a:rPr>
              <a:t>r</a:t>
            </a:r>
            <a:r>
              <a:rPr sz="3200" b="1" spc="60" dirty="0">
                <a:latin typeface="Arial" panose="020B0604020202020204" pitchFamily="34" charset="0"/>
                <a:cs typeface="Arial" panose="020B0604020202020204" pitchFamily="34" charset="0"/>
              </a:rPr>
              <a:t>o</a:t>
            </a:r>
            <a:r>
              <a:rPr sz="3200" b="1" spc="30" dirty="0">
                <a:latin typeface="Arial" panose="020B0604020202020204" pitchFamily="34" charset="0"/>
                <a:cs typeface="Arial" panose="020B0604020202020204" pitchFamily="34" charset="0"/>
              </a:rPr>
              <a:t>f</a:t>
            </a:r>
            <a:r>
              <a:rPr sz="3200" b="1" spc="5" dirty="0">
                <a:latin typeface="Arial" panose="020B0604020202020204" pitchFamily="34" charset="0"/>
                <a:cs typeface="Arial" panose="020B0604020202020204" pitchFamily="34" charset="0"/>
              </a:rPr>
              <a:t>i</a:t>
            </a:r>
            <a:r>
              <a:rPr sz="3200" b="1" spc="-10" dirty="0">
                <a:latin typeface="Arial" panose="020B0604020202020204" pitchFamily="34" charset="0"/>
                <a:cs typeface="Arial" panose="020B0604020202020204" pitchFamily="34" charset="0"/>
              </a:rPr>
              <a:t>l</a:t>
            </a:r>
            <a:r>
              <a:rPr sz="3200" b="1" spc="10" dirty="0">
                <a:latin typeface="Arial" panose="020B0604020202020204" pitchFamily="34" charset="0"/>
                <a:cs typeface="Arial" panose="020B0604020202020204" pitchFamily="34" charset="0"/>
              </a:rPr>
              <a:t>e</a:t>
            </a:r>
            <a:endParaRPr sz="3200" dirty="0">
              <a:latin typeface="Arial" panose="020B0604020202020204" pitchFamily="34" charset="0"/>
              <a:cs typeface="Arial" panose="020B0604020202020204" pitchFamily="34" charset="0"/>
            </a:endParaRPr>
          </a:p>
        </p:txBody>
      </p:sp>
      <p:sp>
        <p:nvSpPr>
          <p:cNvPr id="3" name="object 3"/>
          <p:cNvSpPr txBox="1"/>
          <p:nvPr/>
        </p:nvSpPr>
        <p:spPr>
          <a:xfrm>
            <a:off x="763690" y="1572600"/>
            <a:ext cx="6927850" cy="331437"/>
          </a:xfrm>
          <a:prstGeom prst="rect">
            <a:avLst/>
          </a:prstGeom>
        </p:spPr>
        <p:txBody>
          <a:bodyPr vert="horz" wrap="square" lIns="0" tIns="12065" rIns="0" bIns="0" rtlCol="0">
            <a:spAutoFit/>
          </a:bodyPr>
          <a:lstStyle/>
          <a:p>
            <a:pPr marL="365125" marR="5080" indent="-353060">
              <a:lnSpc>
                <a:spcPct val="112700"/>
              </a:lnSpc>
              <a:spcBef>
                <a:spcPts val="95"/>
              </a:spcBef>
              <a:buFont typeface="Segoe UI Symbol"/>
              <a:buChar char="➢"/>
              <a:tabLst>
                <a:tab pos="365760" algn="l"/>
              </a:tabLst>
            </a:pPr>
            <a:endParaRPr sz="2000" dirty="0">
              <a:latin typeface="Arial" panose="020B0604020202020204" pitchFamily="34" charset="0"/>
              <a:cs typeface="Arial" panose="020B0604020202020204" pitchFamily="34" charset="0"/>
            </a:endParaRPr>
          </a:p>
        </p:txBody>
      </p:sp>
      <p:sp>
        <p:nvSpPr>
          <p:cNvPr id="5" name="object 5"/>
          <p:cNvSpPr txBox="1"/>
          <p:nvPr/>
        </p:nvSpPr>
        <p:spPr>
          <a:xfrm>
            <a:off x="641347" y="1947829"/>
            <a:ext cx="6915784" cy="338362"/>
          </a:xfrm>
          <a:prstGeom prst="rect">
            <a:avLst/>
          </a:prstGeom>
        </p:spPr>
        <p:txBody>
          <a:bodyPr vert="horz" wrap="square" lIns="0" tIns="12065" rIns="0" bIns="0" rtlCol="0">
            <a:spAutoFit/>
          </a:bodyPr>
          <a:lstStyle/>
          <a:p>
            <a:pPr marL="365125" marR="5080" indent="-353060">
              <a:lnSpc>
                <a:spcPct val="115799"/>
              </a:lnSpc>
              <a:spcBef>
                <a:spcPts val="95"/>
              </a:spcBef>
              <a:buFont typeface="Segoe UI Symbol"/>
              <a:buChar char="➢"/>
              <a:tabLst>
                <a:tab pos="365760" algn="l"/>
              </a:tabLst>
            </a:pPr>
            <a:endParaRPr sz="2000" dirty="0">
              <a:latin typeface="Arial" panose="020B0604020202020204" pitchFamily="34" charset="0"/>
              <a:cs typeface="Arial" panose="020B0604020202020204" pitchFamily="34" charset="0"/>
            </a:endParaRPr>
          </a:p>
        </p:txBody>
      </p:sp>
      <p:sp>
        <p:nvSpPr>
          <p:cNvPr id="6" name="object 6"/>
          <p:cNvSpPr txBox="1">
            <a:spLocks noGrp="1"/>
          </p:cNvSpPr>
          <p:nvPr>
            <p:ph type="body" idx="1"/>
          </p:nvPr>
        </p:nvSpPr>
        <p:spPr>
          <a:xfrm>
            <a:off x="1066800" y="1724871"/>
            <a:ext cx="9753600" cy="3952685"/>
          </a:xfrm>
          <a:prstGeom prst="rect">
            <a:avLst/>
          </a:prstGeom>
        </p:spPr>
        <p:txBody>
          <a:bodyPr vert="horz" wrap="square" lIns="0" tIns="6985" rIns="0" bIns="0" rtlCol="0">
            <a:spAutoFit/>
          </a:bodyPr>
          <a:lstStyle/>
          <a:p>
            <a:pPr marL="365125" marR="5080" indent="-353060" algn="just">
              <a:lnSpc>
                <a:spcPct val="114199"/>
              </a:lnSpc>
              <a:spcBef>
                <a:spcPts val="55"/>
              </a:spcBef>
              <a:buFont typeface="Segoe UI Symbol"/>
              <a:buChar char="➢"/>
              <a:tabLst>
                <a:tab pos="365760" algn="l"/>
              </a:tabLst>
            </a:pPr>
            <a:r>
              <a:rPr lang="en-US" dirty="0" err="1">
                <a:latin typeface="Arial" panose="020B0604020202020204" pitchFamily="34" charset="0"/>
                <a:cs typeface="Arial" panose="020B0604020202020204" pitchFamily="34" charset="0"/>
              </a:rPr>
              <a:t>Verzeo</a:t>
            </a:r>
            <a:r>
              <a:rPr lang="en-US" dirty="0">
                <a:latin typeface="Arial" panose="020B0604020202020204" pitchFamily="34" charset="0"/>
                <a:cs typeface="Arial" panose="020B0604020202020204" pitchFamily="34" charset="0"/>
              </a:rPr>
              <a:t> was created in </a:t>
            </a:r>
            <a:r>
              <a:rPr lang="en-US" b="1" dirty="0">
                <a:latin typeface="Arial" panose="020B0604020202020204" pitchFamily="34" charset="0"/>
                <a:cs typeface="Arial" panose="020B0604020202020204" pitchFamily="34" charset="0"/>
              </a:rPr>
              <a:t>2018</a:t>
            </a:r>
            <a:r>
              <a:rPr lang="en-US" dirty="0">
                <a:latin typeface="Arial" panose="020B0604020202020204" pitchFamily="34" charset="0"/>
                <a:cs typeface="Arial" panose="020B0604020202020204" pitchFamily="34" charset="0"/>
              </a:rPr>
              <a:t> by CEO </a:t>
            </a:r>
            <a:r>
              <a:rPr lang="en-US" b="1" dirty="0">
                <a:latin typeface="Arial" panose="020B0604020202020204" pitchFamily="34" charset="0"/>
                <a:cs typeface="Arial" panose="020B0604020202020204" pitchFamily="34" charset="0"/>
              </a:rPr>
              <a:t>V.V </a:t>
            </a:r>
            <a:r>
              <a:rPr lang="en-US" b="1" dirty="0" err="1">
                <a:latin typeface="Arial" panose="020B0604020202020204" pitchFamily="34" charset="0"/>
                <a:cs typeface="Arial" panose="020B0604020202020204" pitchFamily="34" charset="0"/>
              </a:rPr>
              <a:t>Subrahmanyam</a:t>
            </a:r>
            <a:r>
              <a:rPr lang="en-US" b="1" dirty="0" smtClean="0">
                <a:latin typeface="Arial" panose="020B0604020202020204" pitchFamily="34" charset="0"/>
                <a:cs typeface="Arial" panose="020B0604020202020204" pitchFamily="34" charset="0"/>
              </a:rPr>
              <a:t>.</a:t>
            </a:r>
          </a:p>
          <a:p>
            <a:pPr marL="12065" marR="5080" algn="just">
              <a:lnSpc>
                <a:spcPct val="114199"/>
              </a:lnSpc>
              <a:spcBef>
                <a:spcPts val="55"/>
              </a:spcBef>
              <a:tabLst>
                <a:tab pos="365760" algn="l"/>
              </a:tabLst>
            </a:pPr>
            <a:endParaRPr lang="en-US" dirty="0" smtClean="0">
              <a:latin typeface="Arial" panose="020B0604020202020204" pitchFamily="34" charset="0"/>
              <a:cs typeface="Arial" panose="020B0604020202020204" pitchFamily="34" charset="0"/>
            </a:endParaRPr>
          </a:p>
          <a:p>
            <a:pPr marL="365125" marR="5080" indent="-353060" algn="just">
              <a:lnSpc>
                <a:spcPct val="114199"/>
              </a:lnSpc>
              <a:spcBef>
                <a:spcPts val="55"/>
              </a:spcBef>
              <a:buFont typeface="Segoe UI Symbol"/>
              <a:buChar char="➢"/>
              <a:tabLst>
                <a:tab pos="365760" algn="l"/>
              </a:tabLst>
            </a:pPr>
            <a:r>
              <a:rPr lang="en-US" dirty="0" err="1" smtClean="0">
                <a:latin typeface="Arial" panose="020B0604020202020204" pitchFamily="34" charset="0"/>
                <a:cs typeface="Arial" panose="020B0604020202020204" pitchFamily="34" charset="0"/>
              </a:rPr>
              <a:t>Verzeo</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assists thousands of students in determining their occupations. </a:t>
            </a:r>
            <a:endParaRPr lang="en-US" dirty="0" smtClean="0">
              <a:latin typeface="Arial" panose="020B0604020202020204" pitchFamily="34" charset="0"/>
              <a:cs typeface="Arial" panose="020B0604020202020204" pitchFamily="34" charset="0"/>
            </a:endParaRPr>
          </a:p>
          <a:p>
            <a:pPr marL="12065" marR="5080" algn="just">
              <a:lnSpc>
                <a:spcPct val="114199"/>
              </a:lnSpc>
              <a:spcBef>
                <a:spcPts val="55"/>
              </a:spcBef>
              <a:tabLst>
                <a:tab pos="365760" algn="l"/>
              </a:tabLst>
            </a:pPr>
            <a:endParaRPr lang="en-US" dirty="0" smtClean="0">
              <a:latin typeface="Arial" panose="020B0604020202020204" pitchFamily="34" charset="0"/>
              <a:cs typeface="Arial" panose="020B0604020202020204" pitchFamily="34" charset="0"/>
            </a:endParaRPr>
          </a:p>
          <a:p>
            <a:pPr marL="365125" marR="5080" indent="-353060" algn="just">
              <a:lnSpc>
                <a:spcPct val="114199"/>
              </a:lnSpc>
              <a:spcBef>
                <a:spcPts val="55"/>
              </a:spcBef>
              <a:buFont typeface="Segoe UI Symbol"/>
              <a:buChar char="➢"/>
              <a:tabLst>
                <a:tab pos="365760" algn="l"/>
              </a:tabLst>
            </a:pPr>
            <a:r>
              <a:rPr lang="en-US" dirty="0" smtClean="0">
                <a:latin typeface="Arial" panose="020B0604020202020204" pitchFamily="34" charset="0"/>
                <a:cs typeface="Arial" panose="020B0604020202020204" pitchFamily="34" charset="0"/>
              </a:rPr>
              <a:t>They </a:t>
            </a:r>
            <a:r>
              <a:rPr lang="en-US" dirty="0">
                <a:latin typeface="Arial" panose="020B0604020202020204" pitchFamily="34" charset="0"/>
                <a:cs typeface="Arial" panose="020B0604020202020204" pitchFamily="34" charset="0"/>
              </a:rPr>
              <a:t>claim that </a:t>
            </a:r>
            <a:r>
              <a:rPr lang="en-US" dirty="0" err="1">
                <a:latin typeface="Arial" panose="020B0604020202020204" pitchFamily="34" charset="0"/>
                <a:cs typeface="Arial" panose="020B0604020202020204" pitchFamily="34" charset="0"/>
              </a:rPr>
              <a:t>Verzeo</a:t>
            </a:r>
            <a:r>
              <a:rPr lang="en-US" dirty="0">
                <a:latin typeface="Arial" panose="020B0604020202020204" pitchFamily="34" charset="0"/>
                <a:cs typeface="Arial" panose="020B0604020202020204" pitchFamily="34" charset="0"/>
              </a:rPr>
              <a:t> is the one-stop online learning platform that provides </a:t>
            </a:r>
            <a:r>
              <a:rPr lang="en-US" dirty="0" smtClean="0">
                <a:latin typeface="Arial" panose="020B0604020202020204" pitchFamily="34" charset="0"/>
                <a:cs typeface="Arial" panose="020B0604020202020204" pitchFamily="34" charset="0"/>
              </a:rPr>
              <a:t>students</a:t>
            </a:r>
          </a:p>
          <a:p>
            <a:pPr marL="12065" marR="5080" algn="just">
              <a:lnSpc>
                <a:spcPct val="114199"/>
              </a:lnSpc>
              <a:spcBef>
                <a:spcPts val="55"/>
              </a:spcBef>
              <a:tabLst>
                <a:tab pos="365760" algn="l"/>
              </a:tabLst>
            </a:pPr>
            <a:endParaRPr lang="en-US" dirty="0" smtClean="0">
              <a:latin typeface="Arial" panose="020B0604020202020204" pitchFamily="34" charset="0"/>
              <a:cs typeface="Arial" panose="020B0604020202020204" pitchFamily="34" charset="0"/>
            </a:endParaRPr>
          </a:p>
          <a:p>
            <a:pPr marL="365125" marR="5080" indent="-353060" algn="just">
              <a:lnSpc>
                <a:spcPct val="114199"/>
              </a:lnSpc>
              <a:spcBef>
                <a:spcPts val="55"/>
              </a:spcBef>
              <a:buFont typeface="Segoe UI Symbol"/>
              <a:buChar char="➢"/>
              <a:tabLst>
                <a:tab pos="365760" algn="l"/>
              </a:tabLst>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with all of the resources they need to be prepared for the job. </a:t>
            </a:r>
            <a:endParaRPr lang="en-US" dirty="0" smtClean="0">
              <a:latin typeface="Arial" panose="020B0604020202020204" pitchFamily="34" charset="0"/>
              <a:cs typeface="Arial" panose="020B0604020202020204" pitchFamily="34" charset="0"/>
            </a:endParaRPr>
          </a:p>
          <a:p>
            <a:pPr marL="12065" marR="5080" algn="just">
              <a:lnSpc>
                <a:spcPct val="114199"/>
              </a:lnSpc>
              <a:spcBef>
                <a:spcPts val="55"/>
              </a:spcBef>
              <a:tabLst>
                <a:tab pos="365760" algn="l"/>
              </a:tabLst>
            </a:pPr>
            <a:endParaRPr lang="en-US" dirty="0" smtClean="0">
              <a:latin typeface="Arial" panose="020B0604020202020204" pitchFamily="34" charset="0"/>
              <a:cs typeface="Arial" panose="020B0604020202020204" pitchFamily="34" charset="0"/>
            </a:endParaRPr>
          </a:p>
          <a:p>
            <a:pPr marL="365125" marR="5080" indent="-353060" algn="just">
              <a:lnSpc>
                <a:spcPct val="114199"/>
              </a:lnSpc>
              <a:spcBef>
                <a:spcPts val="55"/>
              </a:spcBef>
              <a:buFont typeface="Segoe UI Symbol"/>
              <a:buChar char="➢"/>
              <a:tabLst>
                <a:tab pos="365760" algn="l"/>
              </a:tabLst>
            </a:pPr>
            <a:r>
              <a:rPr lang="en-US" dirty="0" smtClean="0">
                <a:latin typeface="Arial" panose="020B0604020202020204" pitchFamily="34" charset="0"/>
                <a:cs typeface="Arial" panose="020B0604020202020204" pitchFamily="34" charset="0"/>
              </a:rPr>
              <a:t>They </a:t>
            </a:r>
            <a:r>
              <a:rPr lang="en-US" dirty="0">
                <a:latin typeface="Arial" panose="020B0604020202020204" pitchFamily="34" charset="0"/>
                <a:cs typeface="Arial" panose="020B0604020202020204" pitchFamily="34" charset="0"/>
              </a:rPr>
              <a:t>want to spread the motto </a:t>
            </a:r>
            <a:r>
              <a:rPr lang="en-US" b="1" dirty="0">
                <a:latin typeface="Arial" panose="020B0604020202020204" pitchFamily="34" charset="0"/>
                <a:cs typeface="Arial" panose="020B0604020202020204" pitchFamily="34" charset="0"/>
              </a:rPr>
              <a:t>"Everything </a:t>
            </a:r>
            <a:r>
              <a:rPr lang="en-US" b="1" dirty="0" smtClean="0">
                <a:latin typeface="Arial" panose="020B0604020202020204" pitchFamily="34" charset="0"/>
                <a:cs typeface="Arial" panose="020B0604020202020204" pitchFamily="34" charset="0"/>
              </a:rPr>
              <a:t>Learning</a:t>
            </a:r>
          </a:p>
          <a:p>
            <a:pPr marL="365125" marR="5080" indent="-353060" algn="l">
              <a:lnSpc>
                <a:spcPct val="114199"/>
              </a:lnSpc>
              <a:spcBef>
                <a:spcPts val="55"/>
              </a:spcBef>
              <a:buFont typeface="Segoe UI Symbol"/>
              <a:buChar char="➢"/>
              <a:tabLst>
                <a:tab pos="365760" algn="l"/>
              </a:tabLst>
            </a:pPr>
            <a:endParaRPr lang="en-US" spc="5" dirty="0">
              <a:latin typeface="Arial" panose="020B0604020202020204" pitchFamily="34" charset="0"/>
              <a:cs typeface="Arial" panose="020B0604020202020204" pitchFamily="34" charset="0"/>
            </a:endParaRPr>
          </a:p>
        </p:txBody>
      </p:sp>
      <p:sp>
        <p:nvSpPr>
          <p:cNvPr id="13" name="object 3">
            <a:extLst>
              <a:ext uri="{FF2B5EF4-FFF2-40B4-BE49-F238E27FC236}">
                <a16:creationId xmlns:a16="http://schemas.microsoft.com/office/drawing/2014/main" xmlns="" id="{7333175D-A9EF-5D58-96FF-0871ED2A8C33}"/>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p:txBody>
      </p:sp>
      <p:sp>
        <p:nvSpPr>
          <p:cNvPr id="15" name="object 4">
            <a:extLst>
              <a:ext uri="{FF2B5EF4-FFF2-40B4-BE49-F238E27FC236}">
                <a16:creationId xmlns:a16="http://schemas.microsoft.com/office/drawing/2014/main" xmlns="" id="{F0753E77-C31D-48B6-A50F-4150E97091AB}"/>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16" name="object 5">
            <a:extLst>
              <a:ext uri="{FF2B5EF4-FFF2-40B4-BE49-F238E27FC236}">
                <a16:creationId xmlns:a16="http://schemas.microsoft.com/office/drawing/2014/main" xmlns="" id="{0D066596-BE58-AE59-F2A2-1F5188B4A684}"/>
              </a:ext>
            </a:extLst>
          </p:cNvPr>
          <p:cNvGrpSpPr/>
          <p:nvPr/>
        </p:nvGrpSpPr>
        <p:grpSpPr>
          <a:xfrm>
            <a:off x="-1586" y="0"/>
            <a:ext cx="12193905" cy="6859905"/>
            <a:chOff x="-1586" y="0"/>
            <a:chExt cx="12193905" cy="6859905"/>
          </a:xfrm>
        </p:grpSpPr>
        <p:sp>
          <p:nvSpPr>
            <p:cNvPr id="17" name="object 6">
              <a:extLst>
                <a:ext uri="{FF2B5EF4-FFF2-40B4-BE49-F238E27FC236}">
                  <a16:creationId xmlns:a16="http://schemas.microsoft.com/office/drawing/2014/main" xmlns="" id="{804C9A6F-FE49-1AAF-9F92-8A9270DB5A1F}"/>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8" name="object 7">
              <a:extLst>
                <a:ext uri="{FF2B5EF4-FFF2-40B4-BE49-F238E27FC236}">
                  <a16:creationId xmlns:a16="http://schemas.microsoft.com/office/drawing/2014/main" xmlns="" id="{3AFA1163-29F5-DE4B-0BAC-C84DB302AA98}"/>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9" name="object 8">
              <a:extLst>
                <a:ext uri="{FF2B5EF4-FFF2-40B4-BE49-F238E27FC236}">
                  <a16:creationId xmlns:a16="http://schemas.microsoft.com/office/drawing/2014/main" xmlns="" id="{2E75A92B-CFFF-F6D0-C296-F46DDD2F7443}"/>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99D35149-2F80-5AE9-B4D9-CCBC6837BA47}"/>
              </a:ext>
            </a:extLst>
          </p:cNvPr>
          <p:cNvSpPr txBox="1">
            <a:spLocks/>
          </p:cNvSpPr>
          <p:nvPr/>
        </p:nvSpPr>
        <p:spPr>
          <a:xfrm>
            <a:off x="685800" y="257603"/>
            <a:ext cx="6293485" cy="563880"/>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Certificate</a:t>
            </a:r>
            <a:r>
              <a:rPr lang="en-IN" sz="3500" b="1" kern="0" spc="-15" dirty="0">
                <a:latin typeface="Arial" panose="020B0604020202020204" pitchFamily="34" charset="0"/>
                <a:cs typeface="Arial" panose="020B0604020202020204" pitchFamily="34" charset="0"/>
              </a:rPr>
              <a:t> Awarded</a:t>
            </a:r>
            <a:endParaRPr lang="en-IN" sz="3500" kern="0"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xmlns="" id="{9DAE87A4-72C9-5660-C170-662C71EE9F50}"/>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4</a:t>
            </a:r>
            <a:endParaRPr sz="1200" dirty="0">
              <a:latin typeface="Arial" panose="020B0604020202020204" pitchFamily="34" charset="0"/>
              <a:cs typeface="Arial" panose="020B0604020202020204" pitchFamily="34" charset="0"/>
            </a:endParaRPr>
          </a:p>
        </p:txBody>
      </p:sp>
      <p:sp>
        <p:nvSpPr>
          <p:cNvPr id="6" name="object 4">
            <a:extLst>
              <a:ext uri="{FF2B5EF4-FFF2-40B4-BE49-F238E27FC236}">
                <a16:creationId xmlns:a16="http://schemas.microsoft.com/office/drawing/2014/main" xmlns="" id="{D264A164-637D-06D5-1987-E86B6017C3C6}"/>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7" name="object 5">
            <a:extLst>
              <a:ext uri="{FF2B5EF4-FFF2-40B4-BE49-F238E27FC236}">
                <a16:creationId xmlns:a16="http://schemas.microsoft.com/office/drawing/2014/main" xmlns="" id="{BE376E52-1FDD-245D-640C-5AC179FFCC41}"/>
              </a:ext>
            </a:extLst>
          </p:cNvPr>
          <p:cNvGrpSpPr/>
          <p:nvPr/>
        </p:nvGrpSpPr>
        <p:grpSpPr>
          <a:xfrm>
            <a:off x="-1586" y="0"/>
            <a:ext cx="12193905" cy="6859905"/>
            <a:chOff x="-1586" y="0"/>
            <a:chExt cx="12193905" cy="6859905"/>
          </a:xfrm>
        </p:grpSpPr>
        <p:sp>
          <p:nvSpPr>
            <p:cNvPr id="10" name="object 6">
              <a:extLst>
                <a:ext uri="{FF2B5EF4-FFF2-40B4-BE49-F238E27FC236}">
                  <a16:creationId xmlns:a16="http://schemas.microsoft.com/office/drawing/2014/main" xmlns="" id="{4D30C3D9-5A52-96A7-65F8-6ADD4D861BEB}"/>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1" name="object 7">
              <a:extLst>
                <a:ext uri="{FF2B5EF4-FFF2-40B4-BE49-F238E27FC236}">
                  <a16:creationId xmlns:a16="http://schemas.microsoft.com/office/drawing/2014/main" xmlns="" id="{80CF6D86-793B-F816-F73E-68EE9DD7D10C}"/>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2" name="object 8">
              <a:extLst>
                <a:ext uri="{FF2B5EF4-FFF2-40B4-BE49-F238E27FC236}">
                  <a16:creationId xmlns:a16="http://schemas.microsoft.com/office/drawing/2014/main" xmlns="" id="{8CA43D6E-CBC4-FEE7-BBAC-7C7C2C4664F6}"/>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05894"/>
            <a:ext cx="10363200" cy="50901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98176" y="1524000"/>
            <a:ext cx="11185525" cy="4463401"/>
          </a:xfrm>
          <a:prstGeom prst="rect">
            <a:avLst/>
          </a:prstGeom>
        </p:spPr>
        <p:txBody>
          <a:bodyPr vert="horz" wrap="square" lIns="0" tIns="13970" rIns="0" bIns="0" rtlCol="0">
            <a:spAutoFit/>
          </a:bodyPr>
          <a:lstStyle/>
          <a:p>
            <a:pPr marL="365125" marR="5080" indent="-352425" algn="just">
              <a:lnSpc>
                <a:spcPct val="150000"/>
              </a:lnSpc>
              <a:spcBef>
                <a:spcPts val="110"/>
              </a:spcBef>
              <a:buFont typeface="Segoe UI Symbol"/>
              <a:buChar char="➢"/>
              <a:tabLst>
                <a:tab pos="365125" algn="l"/>
              </a:tabLst>
            </a:pPr>
            <a:r>
              <a:rPr lang="en-IN" sz="1600" b="1" u="sng" dirty="0">
                <a:latin typeface="Arial" panose="020B0604020202020204" pitchFamily="34" charset="0"/>
                <a:cs typeface="Arial" panose="020B0604020202020204" pitchFamily="34" charset="0"/>
              </a:rPr>
              <a:t>Problem Statement:</a:t>
            </a:r>
            <a:r>
              <a:rPr lang="en-IN" sz="1600" dirty="0">
                <a:latin typeface="Arial" panose="020B0604020202020204" pitchFamily="34" charset="0"/>
                <a:cs typeface="Arial" panose="020B0604020202020204" pitchFamily="34" charset="0"/>
              </a:rPr>
              <a:t> </a:t>
            </a:r>
            <a:r>
              <a:rPr lang="en-US" sz="1600" spc="5" dirty="0" smtClean="0">
                <a:latin typeface="Arial" panose="020B0604020202020204" pitchFamily="34" charset="0"/>
                <a:cs typeface="Arial" panose="020B0604020202020204" pitchFamily="34" charset="0"/>
              </a:rPr>
              <a:t>Now days are kids or students  are slowly in calculations  . So we found a basic solutions that is simple calculator where kids can add , sub , multiply , divide</a:t>
            </a:r>
            <a:endParaRPr lang="en-US" sz="1600" spc="5" dirty="0">
              <a:latin typeface="Arial" panose="020B0604020202020204" pitchFamily="34" charset="0"/>
              <a:cs typeface="Arial" panose="020B0604020202020204" pitchFamily="34" charset="0"/>
            </a:endParaRPr>
          </a:p>
          <a:p>
            <a:pPr marL="365125" marR="5080" indent="-352425" algn="just">
              <a:lnSpc>
                <a:spcPct val="150000"/>
              </a:lnSpc>
              <a:spcBef>
                <a:spcPts val="110"/>
              </a:spcBef>
              <a:buFont typeface="Segoe UI Symbol"/>
              <a:buChar char="➢"/>
              <a:tabLst>
                <a:tab pos="365125" algn="l"/>
              </a:tabLst>
            </a:pPr>
            <a:endParaRPr lang="en-US" sz="1600" spc="5" dirty="0">
              <a:latin typeface="Arial" panose="020B0604020202020204" pitchFamily="34" charset="0"/>
              <a:cs typeface="Arial" panose="020B0604020202020204" pitchFamily="34" charset="0"/>
            </a:endParaRPr>
          </a:p>
          <a:p>
            <a:pPr marL="365125" marR="5080" indent="-352425" algn="just">
              <a:lnSpc>
                <a:spcPct val="150000"/>
              </a:lnSpc>
              <a:spcBef>
                <a:spcPts val="110"/>
              </a:spcBef>
              <a:buFont typeface="Segoe UI Symbol"/>
              <a:buChar char="➢"/>
              <a:tabLst>
                <a:tab pos="365125" algn="l"/>
              </a:tabLst>
            </a:pPr>
            <a:r>
              <a:rPr lang="en-US" sz="1600" spc="5" dirty="0">
                <a:latin typeface="Arial" panose="020B0604020202020204" pitchFamily="34" charset="0"/>
                <a:cs typeface="Arial" panose="020B0604020202020204" pitchFamily="34" charset="0"/>
              </a:rPr>
              <a:t> </a:t>
            </a:r>
            <a:r>
              <a:rPr lang="en-US" sz="1600" b="1" u="sng" spc="5" dirty="0">
                <a:latin typeface="Arial" panose="020B0604020202020204" pitchFamily="34" charset="0"/>
                <a:cs typeface="Arial" panose="020B0604020202020204" pitchFamily="34" charset="0"/>
              </a:rPr>
              <a:t>Implementation</a:t>
            </a:r>
            <a:r>
              <a:rPr lang="en-US" sz="1600" b="1" u="sng" spc="5" dirty="0" smtClean="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Training started with learning of basics. To get familiar with buttons and programming of UI elements. </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simple calculator app was developed</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it mainly consisted of buttons representing different numbers and operators. </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Linear </a:t>
            </a:r>
            <a:r>
              <a:rPr lang="en-US" sz="1600" dirty="0">
                <a:latin typeface="Arial" panose="020B0604020202020204" pitchFamily="34" charset="0"/>
                <a:cs typeface="Arial" panose="020B0604020202020204" pitchFamily="34" charset="0"/>
              </a:rPr>
              <a:t>layout was used to arrange the buttons and the screen while switch cases were used to switch between different operators</a:t>
            </a:r>
            <a:r>
              <a:rPr lang="en-US" sz="1600" dirty="0" smtClean="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n-US" sz="1600" spc="5" dirty="0">
              <a:latin typeface="Arial" panose="020B0604020202020204" pitchFamily="34" charset="0"/>
              <a:cs typeface="Arial" panose="020B0604020202020204" pitchFamily="34" charset="0"/>
            </a:endParaRPr>
          </a:p>
          <a:p>
            <a:pPr marL="365125" marR="5080" indent="-352425" algn="just">
              <a:lnSpc>
                <a:spcPct val="150000"/>
              </a:lnSpc>
              <a:spcBef>
                <a:spcPts val="110"/>
              </a:spcBef>
              <a:buFont typeface="Segoe UI Symbol"/>
              <a:buChar char="➢"/>
              <a:tabLst>
                <a:tab pos="365125" algn="l"/>
              </a:tabLst>
            </a:pPr>
            <a:r>
              <a:rPr lang="en-US" sz="1600" b="1" u="sng" spc="5" dirty="0" smtClean="0">
                <a:latin typeface="Arial" panose="020B0604020202020204" pitchFamily="34" charset="0"/>
                <a:cs typeface="Arial" panose="020B0604020202020204" pitchFamily="34" charset="0"/>
              </a:rPr>
              <a:t>Result:</a:t>
            </a:r>
            <a:endParaRPr lang="en-US" sz="1600" spc="5" dirty="0" smtClean="0">
              <a:latin typeface="Arial" panose="020B0604020202020204" pitchFamily="34" charset="0"/>
              <a:cs typeface="Arial" panose="020B0604020202020204" pitchFamily="34" charset="0"/>
            </a:endParaRPr>
          </a:p>
          <a:p>
            <a:pPr marL="812800" marR="5080" lvl="1" indent="-342900" algn="just">
              <a:lnSpc>
                <a:spcPct val="150000"/>
              </a:lnSpc>
              <a:spcBef>
                <a:spcPts val="110"/>
              </a:spcBef>
              <a:buFont typeface="Arial" panose="020B0604020202020204" pitchFamily="34" charset="0"/>
              <a:buChar char="•"/>
              <a:tabLst>
                <a:tab pos="365125" algn="l"/>
              </a:tabLst>
            </a:pPr>
            <a:r>
              <a:rPr lang="en-US" sz="1600" b="0" i="0" u="none" strike="noStrike" dirty="0" smtClean="0">
                <a:solidFill>
                  <a:srgbClr val="000000"/>
                </a:solidFill>
                <a:effectLst/>
                <a:latin typeface="Arial" panose="020B0604020202020204" pitchFamily="34" charset="0"/>
                <a:cs typeface="Arial" panose="020B0604020202020204" pitchFamily="34" charset="0"/>
              </a:rPr>
              <a:t>The kids can save their time  and become are efficient in calculations</a:t>
            </a:r>
            <a:endParaRPr lang="en-US" sz="1600" b="1" u="sng" spc="5" dirty="0">
              <a:solidFill>
                <a:srgbClr val="000000"/>
              </a:solidFill>
              <a:latin typeface="Arial" panose="020B0604020202020204" pitchFamily="34" charset="0"/>
              <a:cs typeface="Arial" panose="020B0604020202020204" pitchFamily="34" charset="0"/>
            </a:endParaRPr>
          </a:p>
          <a:p>
            <a:pPr marL="469900" marR="5080" lvl="1">
              <a:lnSpc>
                <a:spcPct val="130700"/>
              </a:lnSpc>
              <a:spcBef>
                <a:spcPts val="110"/>
              </a:spcBef>
              <a:tabLst>
                <a:tab pos="365125" algn="l"/>
              </a:tabLst>
            </a:pPr>
            <a:endParaRPr lang="en-US" sz="1600" b="1" u="sng" spc="5" dirty="0">
              <a:solidFill>
                <a:srgbClr val="000000"/>
              </a:solidFill>
              <a:latin typeface="Arial" panose="020B0604020202020204" pitchFamily="34" charset="0"/>
              <a:cs typeface="Arial" panose="020B0604020202020204" pitchFamily="34" charset="0"/>
            </a:endParaRPr>
          </a:p>
        </p:txBody>
      </p:sp>
      <p:sp>
        <p:nvSpPr>
          <p:cNvPr id="9" name="object 2">
            <a:extLst>
              <a:ext uri="{FF2B5EF4-FFF2-40B4-BE49-F238E27FC236}">
                <a16:creationId xmlns:a16="http://schemas.microsoft.com/office/drawing/2014/main" xmlns="" id="{A4B4B2CF-E460-6DDE-AF91-065B9483D4C0}"/>
              </a:ext>
            </a:extLst>
          </p:cNvPr>
          <p:cNvSpPr txBox="1">
            <a:spLocks/>
          </p:cNvSpPr>
          <p:nvPr/>
        </p:nvSpPr>
        <p:spPr>
          <a:xfrm>
            <a:off x="669606" y="606892"/>
            <a:ext cx="10642664" cy="509114"/>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Project 1: </a:t>
            </a:r>
            <a:r>
              <a:rPr lang="en-IN" sz="3200" b="1" kern="0" spc="-15" dirty="0" smtClean="0">
                <a:latin typeface="Arial" panose="020B0604020202020204" pitchFamily="34" charset="0"/>
                <a:cs typeface="Arial" panose="020B0604020202020204" pitchFamily="34" charset="0"/>
              </a:rPr>
              <a:t>Calculator App</a:t>
            </a:r>
            <a:endParaRPr lang="en-IN" sz="3200" kern="0" dirty="0">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xmlns="" id="{84DC7937-D335-18CA-D2DB-87893DA766AB}"/>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5</a:t>
            </a:r>
            <a:endParaRPr sz="1200" dirty="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xmlns="" id="{7A2C7C0F-5DDE-CB5D-357F-BA501103CC50}"/>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10" name="object 5">
            <a:extLst>
              <a:ext uri="{FF2B5EF4-FFF2-40B4-BE49-F238E27FC236}">
                <a16:creationId xmlns:a16="http://schemas.microsoft.com/office/drawing/2014/main" xmlns="" id="{A93C2702-E78B-656B-071E-1005A3C78B2C}"/>
              </a:ext>
            </a:extLst>
          </p:cNvPr>
          <p:cNvGrpSpPr/>
          <p:nvPr/>
        </p:nvGrpSpPr>
        <p:grpSpPr>
          <a:xfrm>
            <a:off x="-1586" y="0"/>
            <a:ext cx="12193905" cy="6859905"/>
            <a:chOff x="-1586" y="0"/>
            <a:chExt cx="12193905" cy="6859905"/>
          </a:xfrm>
        </p:grpSpPr>
        <p:sp>
          <p:nvSpPr>
            <p:cNvPr id="11" name="object 6">
              <a:extLst>
                <a:ext uri="{FF2B5EF4-FFF2-40B4-BE49-F238E27FC236}">
                  <a16:creationId xmlns:a16="http://schemas.microsoft.com/office/drawing/2014/main" xmlns="" id="{F0D1E8AD-ED43-9889-AE5C-2DDBBA7D84B5}"/>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2" name="object 7">
              <a:extLst>
                <a:ext uri="{FF2B5EF4-FFF2-40B4-BE49-F238E27FC236}">
                  <a16:creationId xmlns:a16="http://schemas.microsoft.com/office/drawing/2014/main" xmlns="" id="{EA0DD012-2FEF-AD2A-53BC-9A0A167A3FFD}"/>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3" name="object 8">
              <a:extLst>
                <a:ext uri="{FF2B5EF4-FFF2-40B4-BE49-F238E27FC236}">
                  <a16:creationId xmlns:a16="http://schemas.microsoft.com/office/drawing/2014/main" xmlns="" id="{1112301A-D9A7-D0F1-3092-F63EF3386181}"/>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A4B4B2CF-E460-6DDE-AF91-065B9483D4C0}"/>
              </a:ext>
            </a:extLst>
          </p:cNvPr>
          <p:cNvSpPr txBox="1">
            <a:spLocks/>
          </p:cNvSpPr>
          <p:nvPr/>
        </p:nvSpPr>
        <p:spPr>
          <a:xfrm>
            <a:off x="669607" y="542734"/>
            <a:ext cx="10642664" cy="509114"/>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Project 1: </a:t>
            </a:r>
            <a:r>
              <a:rPr lang="en-IN" sz="3200" b="1" kern="0" spc="-15" dirty="0" smtClean="0">
                <a:latin typeface="Arial" panose="020B0604020202020204" pitchFamily="34" charset="0"/>
                <a:cs typeface="Arial" panose="020B0604020202020204" pitchFamily="34" charset="0"/>
              </a:rPr>
              <a:t>CALCULATOR APP</a:t>
            </a:r>
            <a:endParaRPr lang="en-IN" sz="3200" kern="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D6162E0B-08EC-F209-5A99-AD9EE0B4B482}"/>
              </a:ext>
            </a:extLst>
          </p:cNvPr>
          <p:cNvSpPr txBox="1"/>
          <p:nvPr/>
        </p:nvSpPr>
        <p:spPr>
          <a:xfrm>
            <a:off x="4276439" y="5826202"/>
            <a:ext cx="3429000" cy="307777"/>
          </a:xfrm>
          <a:prstGeom prst="rect">
            <a:avLst/>
          </a:prstGeom>
          <a:noFill/>
        </p:spPr>
        <p:txBody>
          <a:bodyPr wrap="square" rtlCol="0">
            <a:spAutoFit/>
          </a:bodyPr>
          <a:lstStyle/>
          <a:p>
            <a:r>
              <a:rPr lang="en-US" sz="1400" dirty="0">
                <a:solidFill>
                  <a:srgbClr val="000000"/>
                </a:solidFill>
                <a:latin typeface="Arial" panose="020B0604020202020204" pitchFamily="34" charset="0"/>
                <a:cs typeface="Arial" panose="020B0604020202020204" pitchFamily="34" charset="0"/>
              </a:rPr>
              <a:t>Figure 1 – </a:t>
            </a:r>
            <a:r>
              <a:rPr lang="en-US" sz="1400" dirty="0" smtClean="0">
                <a:solidFill>
                  <a:srgbClr val="000000"/>
                </a:solidFill>
                <a:latin typeface="Arial" panose="020B0604020202020204" pitchFamily="34" charset="0"/>
                <a:cs typeface="Arial" panose="020B0604020202020204" pitchFamily="34" charset="0"/>
              </a:rPr>
              <a:t>Calculator App</a:t>
            </a:r>
            <a:endParaRPr lang="en-IN" sz="1400" dirty="0"/>
          </a:p>
        </p:txBody>
      </p:sp>
      <p:sp>
        <p:nvSpPr>
          <p:cNvPr id="4" name="object 3">
            <a:extLst>
              <a:ext uri="{FF2B5EF4-FFF2-40B4-BE49-F238E27FC236}">
                <a16:creationId xmlns:a16="http://schemas.microsoft.com/office/drawing/2014/main" xmlns="" id="{37992405-EF58-742B-7F0D-639179EE2269}"/>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6</a:t>
            </a:r>
            <a:endParaRPr sz="1200" dirty="0">
              <a:latin typeface="Arial" panose="020B0604020202020204" pitchFamily="34" charset="0"/>
              <a:cs typeface="Arial" panose="020B0604020202020204" pitchFamily="34" charset="0"/>
            </a:endParaRPr>
          </a:p>
        </p:txBody>
      </p:sp>
      <p:sp>
        <p:nvSpPr>
          <p:cNvPr id="11" name="object 4">
            <a:extLst>
              <a:ext uri="{FF2B5EF4-FFF2-40B4-BE49-F238E27FC236}">
                <a16:creationId xmlns:a16="http://schemas.microsoft.com/office/drawing/2014/main" xmlns="" id="{623052BD-CF53-38CC-3334-6E02352A6870}"/>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12" name="object 5">
            <a:extLst>
              <a:ext uri="{FF2B5EF4-FFF2-40B4-BE49-F238E27FC236}">
                <a16:creationId xmlns:a16="http://schemas.microsoft.com/office/drawing/2014/main" xmlns="" id="{69EBB663-6CC2-AFBD-FA7D-F8D11D8B773A}"/>
              </a:ext>
            </a:extLst>
          </p:cNvPr>
          <p:cNvGrpSpPr/>
          <p:nvPr/>
        </p:nvGrpSpPr>
        <p:grpSpPr>
          <a:xfrm>
            <a:off x="-1586" y="0"/>
            <a:ext cx="12193905" cy="6859905"/>
            <a:chOff x="-1586" y="0"/>
            <a:chExt cx="12193905" cy="6859905"/>
          </a:xfrm>
        </p:grpSpPr>
        <p:sp>
          <p:nvSpPr>
            <p:cNvPr id="13" name="object 6">
              <a:extLst>
                <a:ext uri="{FF2B5EF4-FFF2-40B4-BE49-F238E27FC236}">
                  <a16:creationId xmlns:a16="http://schemas.microsoft.com/office/drawing/2014/main" xmlns="" id="{94172874-71C4-8C8E-4E42-73382366EFC6}"/>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4" name="object 7">
              <a:extLst>
                <a:ext uri="{FF2B5EF4-FFF2-40B4-BE49-F238E27FC236}">
                  <a16:creationId xmlns:a16="http://schemas.microsoft.com/office/drawing/2014/main" xmlns="" id="{F12420AD-128B-32C8-83D7-206088FC955F}"/>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5" name="object 8">
              <a:extLst>
                <a:ext uri="{FF2B5EF4-FFF2-40B4-BE49-F238E27FC236}">
                  <a16:creationId xmlns:a16="http://schemas.microsoft.com/office/drawing/2014/main" xmlns="" id="{ADE03E3C-D4A5-04C0-F34A-F92DF7F017AB}"/>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pic>
        <p:nvPicPr>
          <p:cNvPr id="3" name="Picture 2"/>
          <p:cNvPicPr>
            <a:picLocks noChangeAspect="1"/>
          </p:cNvPicPr>
          <p:nvPr/>
        </p:nvPicPr>
        <p:blipFill>
          <a:blip r:embed="rId2"/>
          <a:stretch>
            <a:fillRect/>
          </a:stretch>
        </p:blipFill>
        <p:spPr>
          <a:xfrm>
            <a:off x="3657600" y="1145341"/>
            <a:ext cx="3055885" cy="4572396"/>
          </a:xfrm>
          <a:prstGeom prst="rect">
            <a:avLst/>
          </a:prstGeom>
        </p:spPr>
      </p:pic>
    </p:spTree>
    <p:extLst>
      <p:ext uri="{BB962C8B-B14F-4D97-AF65-F5344CB8AC3E}">
        <p14:creationId xmlns:p14="http://schemas.microsoft.com/office/powerpoint/2010/main" val="219139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351" y="1355618"/>
            <a:ext cx="11185525" cy="4896853"/>
          </a:xfrm>
          <a:prstGeom prst="rect">
            <a:avLst/>
          </a:prstGeom>
        </p:spPr>
        <p:txBody>
          <a:bodyPr vert="horz" wrap="square" lIns="0" tIns="13970" rIns="0" bIns="0" rtlCol="0">
            <a:spAutoFit/>
          </a:bodyPr>
          <a:lstStyle/>
          <a:p>
            <a:pPr marL="365125" marR="5080" indent="-352425" algn="just">
              <a:lnSpc>
                <a:spcPct val="150000"/>
              </a:lnSpc>
              <a:spcBef>
                <a:spcPts val="110"/>
              </a:spcBef>
              <a:buFont typeface="Segoe UI Symbol"/>
              <a:buChar char="➢"/>
              <a:tabLst>
                <a:tab pos="365125" algn="l"/>
              </a:tabLst>
            </a:pPr>
            <a:r>
              <a:rPr lang="en-IN" sz="1600" b="1" u="sng" dirty="0">
                <a:latin typeface="Arial" panose="020B0604020202020204" pitchFamily="34" charset="0"/>
                <a:cs typeface="Arial" panose="020B0604020202020204" pitchFamily="34" charset="0"/>
              </a:rPr>
              <a:t>Problem Statement:</a:t>
            </a:r>
            <a:r>
              <a:rPr lang="en-IN" sz="1600" dirty="0">
                <a:latin typeface="Arial" panose="020B0604020202020204" pitchFamily="34" charset="0"/>
                <a:cs typeface="Arial" panose="020B0604020202020204" pitchFamily="34" charset="0"/>
              </a:rPr>
              <a:t> </a:t>
            </a:r>
            <a:r>
              <a:rPr lang="en-US" sz="1600" spc="5" dirty="0" smtClean="0">
                <a:latin typeface="Arial" panose="020B0604020202020204" pitchFamily="34" charset="0"/>
                <a:cs typeface="Arial" panose="020B0604020202020204" pitchFamily="34" charset="0"/>
              </a:rPr>
              <a:t>Nowadays  selection of employee is very tough because of their skills and other criteria. In order to  select best profile our company gave an task to build an app which contain education , personal , skills. So that it is very useful to select best employee for  certain job.</a:t>
            </a:r>
          </a:p>
          <a:p>
            <a:pPr marL="12700" marR="5080" algn="just">
              <a:lnSpc>
                <a:spcPct val="150000"/>
              </a:lnSpc>
              <a:spcBef>
                <a:spcPts val="110"/>
              </a:spcBef>
              <a:tabLst>
                <a:tab pos="365125" algn="l"/>
              </a:tabLst>
            </a:pPr>
            <a:endParaRPr lang="en-US" sz="1600" spc="5" dirty="0">
              <a:latin typeface="Arial" panose="020B0604020202020204" pitchFamily="34" charset="0"/>
              <a:cs typeface="Arial" panose="020B0604020202020204" pitchFamily="34" charset="0"/>
            </a:endParaRPr>
          </a:p>
          <a:p>
            <a:pPr marL="365125" marR="5080" indent="-352425" algn="just">
              <a:lnSpc>
                <a:spcPct val="150000"/>
              </a:lnSpc>
              <a:spcBef>
                <a:spcPts val="110"/>
              </a:spcBef>
              <a:buFont typeface="Segoe UI Symbol"/>
              <a:buChar char="➢"/>
              <a:tabLst>
                <a:tab pos="365125" algn="l"/>
              </a:tabLst>
            </a:pPr>
            <a:r>
              <a:rPr lang="en-US" sz="1600" spc="5" dirty="0">
                <a:latin typeface="Arial" panose="020B0604020202020204" pitchFamily="34" charset="0"/>
                <a:cs typeface="Arial" panose="020B0604020202020204" pitchFamily="34" charset="0"/>
              </a:rPr>
              <a:t> </a:t>
            </a:r>
            <a:r>
              <a:rPr lang="en-US" sz="1600" b="1" u="sng" spc="5" dirty="0">
                <a:latin typeface="Arial" panose="020B0604020202020204" pitchFamily="34" charset="0"/>
                <a:cs typeface="Arial" panose="020B0604020202020204" pitchFamily="34" charset="0"/>
              </a:rPr>
              <a:t>Implementation:</a:t>
            </a:r>
            <a:endParaRPr lang="en-US" sz="1600" spc="5" dirty="0">
              <a:latin typeface="Arial" panose="020B0604020202020204" pitchFamily="34" charset="0"/>
              <a:cs typeface="Arial" panose="020B0604020202020204" pitchFamily="34" charset="0"/>
            </a:endParaRPr>
          </a:p>
          <a:p>
            <a:pPr marL="755650" marR="5080" lvl="1" indent="-285750" algn="just">
              <a:lnSpc>
                <a:spcPct val="150000"/>
              </a:lnSpc>
              <a:spcBef>
                <a:spcPts val="110"/>
              </a:spcBef>
              <a:buFont typeface="Wingdings" panose="05000000000000000000" pitchFamily="2" charset="2"/>
              <a:buChar char="Ø"/>
              <a:tabLst>
                <a:tab pos="365125" algn="l"/>
              </a:tabLst>
            </a:pPr>
            <a:r>
              <a:rPr lang="en-US" sz="1600" dirty="0">
                <a:latin typeface="Arial" panose="020B0604020202020204" pitchFamily="34" charset="0"/>
                <a:cs typeface="Arial" panose="020B0604020202020204" pitchFamily="34" charset="0"/>
              </a:rPr>
              <a:t>We create a profile app that allows users to view specific personal details. </a:t>
            </a:r>
            <a:endParaRPr lang="en-US" sz="1600" dirty="0" smtClean="0">
              <a:latin typeface="Arial" panose="020B0604020202020204" pitchFamily="34" charset="0"/>
              <a:cs typeface="Arial" panose="020B0604020202020204" pitchFamily="34" charset="0"/>
            </a:endParaRPr>
          </a:p>
          <a:p>
            <a:pPr marL="755650" marR="5080" lvl="1" indent="-285750" algn="just">
              <a:lnSpc>
                <a:spcPct val="150000"/>
              </a:lnSpc>
              <a:spcBef>
                <a:spcPts val="110"/>
              </a:spcBef>
              <a:buFont typeface="Wingdings" panose="05000000000000000000" pitchFamily="2" charset="2"/>
              <a:buChar char="Ø"/>
              <a:tabLst>
                <a:tab pos="365125" algn="l"/>
              </a:tabLst>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navigator's push mechanism is used for this navigation. </a:t>
            </a:r>
            <a:endParaRPr lang="en-US" sz="1600" dirty="0" smtClean="0">
              <a:latin typeface="Arial" panose="020B0604020202020204" pitchFamily="34" charset="0"/>
              <a:cs typeface="Arial" panose="020B0604020202020204" pitchFamily="34" charset="0"/>
            </a:endParaRPr>
          </a:p>
          <a:p>
            <a:pPr marL="755650" marR="5080" lvl="1" indent="-285750" algn="just">
              <a:lnSpc>
                <a:spcPct val="150000"/>
              </a:lnSpc>
              <a:spcBef>
                <a:spcPts val="110"/>
              </a:spcBef>
              <a:buFont typeface="Wingdings" panose="05000000000000000000" pitchFamily="2" charset="2"/>
              <a:buChar char="Ø"/>
              <a:tabLst>
                <a:tab pos="365125" algn="l"/>
              </a:tabLst>
            </a:pPr>
            <a:r>
              <a:rPr lang="en-US" sz="1600" dirty="0" smtClean="0">
                <a:latin typeface="Arial" panose="020B0604020202020204" pitchFamily="34" charset="0"/>
                <a:cs typeface="Arial" panose="020B0604020202020204" pitchFamily="34" charset="0"/>
              </a:rPr>
              <a:t>By </a:t>
            </a:r>
            <a:r>
              <a:rPr lang="en-US" sz="1600" dirty="0">
                <a:latin typeface="Arial" panose="020B0604020202020204" pitchFamily="34" charset="0"/>
                <a:cs typeface="Arial" panose="020B0604020202020204" pitchFamily="34" charset="0"/>
              </a:rPr>
              <a:t>using the navigator pop approach, the user can return to the home page from any of the screens. </a:t>
            </a:r>
            <a:endParaRPr lang="en-US" sz="1600" dirty="0" smtClean="0">
              <a:latin typeface="Arial" panose="020B0604020202020204" pitchFamily="34" charset="0"/>
              <a:cs typeface="Arial" panose="020B0604020202020204" pitchFamily="34" charset="0"/>
            </a:endParaRPr>
          </a:p>
          <a:p>
            <a:pPr marL="755650" marR="5080" lvl="1" indent="-285750" algn="just">
              <a:lnSpc>
                <a:spcPct val="150000"/>
              </a:lnSpc>
              <a:spcBef>
                <a:spcPts val="110"/>
              </a:spcBef>
              <a:buFont typeface="Wingdings" panose="05000000000000000000" pitchFamily="2" charset="2"/>
              <a:buChar char="Ø"/>
              <a:tabLst>
                <a:tab pos="365125" algn="l"/>
              </a:tabLst>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user moves from the home screen to the introduction screen when they click the introduction button</a:t>
            </a:r>
            <a:r>
              <a:rPr lang="en-US" sz="1600" dirty="0" smtClean="0">
                <a:latin typeface="Arial" panose="020B0604020202020204" pitchFamily="34" charset="0"/>
                <a:cs typeface="Arial" panose="020B0604020202020204" pitchFamily="34" charset="0"/>
              </a:rPr>
              <a:t>.</a:t>
            </a:r>
          </a:p>
          <a:p>
            <a:pPr marL="755650" marR="5080" lvl="1" indent="-285750" algn="just">
              <a:lnSpc>
                <a:spcPct val="150000"/>
              </a:lnSpc>
              <a:spcBef>
                <a:spcPts val="110"/>
              </a:spcBef>
              <a:buFont typeface="Wingdings" panose="05000000000000000000" pitchFamily="2" charset="2"/>
              <a:buChar char="Ø"/>
              <a:tabLst>
                <a:tab pos="365125" algn="l"/>
              </a:tabLst>
            </a:pPr>
            <a:endParaRPr lang="en-US" sz="1600" dirty="0" smtClean="0">
              <a:latin typeface="Arial" panose="020B0604020202020204" pitchFamily="34" charset="0"/>
              <a:cs typeface="Arial" panose="020B0604020202020204" pitchFamily="34" charset="0"/>
            </a:endParaRPr>
          </a:p>
          <a:p>
            <a:pPr marL="365125" marR="5080" indent="-352425" algn="just">
              <a:lnSpc>
                <a:spcPct val="150000"/>
              </a:lnSpc>
              <a:spcBef>
                <a:spcPts val="110"/>
              </a:spcBef>
              <a:buFont typeface="Segoe UI Symbol"/>
              <a:buChar char="➢"/>
              <a:tabLst>
                <a:tab pos="365125" algn="l"/>
              </a:tabLst>
            </a:pPr>
            <a:r>
              <a:rPr lang="en-US" sz="1600" b="1" u="sng" spc="5" dirty="0" smtClean="0">
                <a:latin typeface="Arial" panose="020B0604020202020204" pitchFamily="34" charset="0"/>
                <a:cs typeface="Arial" panose="020B0604020202020204" pitchFamily="34" charset="0"/>
              </a:rPr>
              <a:t>Result:</a:t>
            </a:r>
          </a:p>
          <a:p>
            <a:pPr marL="12700" marR="5080" algn="just">
              <a:lnSpc>
                <a:spcPct val="150000"/>
              </a:lnSpc>
              <a:spcBef>
                <a:spcPts val="110"/>
              </a:spcBef>
              <a:tabLst>
                <a:tab pos="365125" algn="l"/>
              </a:tabLst>
            </a:pPr>
            <a:r>
              <a:rPr lang="en-US" sz="1600" spc="5" dirty="0" smtClean="0">
                <a:latin typeface="Arial" panose="020B0604020202020204" pitchFamily="34" charset="0"/>
                <a:cs typeface="Arial" panose="020B0604020202020204" pitchFamily="34" charset="0"/>
              </a:rPr>
              <a:t>From this recruiter can select good candidate based on his skills and others  criteria and can be selected to specific role.</a:t>
            </a:r>
            <a:endParaRPr lang="en-US" sz="1600" spc="5" dirty="0">
              <a:latin typeface="Arial" panose="020B0604020202020204" pitchFamily="34" charset="0"/>
              <a:cs typeface="Arial" panose="020B0604020202020204" pitchFamily="34" charset="0"/>
            </a:endParaRPr>
          </a:p>
          <a:p>
            <a:pPr marL="469900" marR="5080" lvl="1">
              <a:lnSpc>
                <a:spcPct val="130700"/>
              </a:lnSpc>
              <a:spcBef>
                <a:spcPts val="110"/>
              </a:spcBef>
              <a:tabLst>
                <a:tab pos="365125" algn="l"/>
              </a:tabLst>
            </a:pPr>
            <a:endParaRPr lang="en-US" sz="1600" b="1" u="sng" spc="5" dirty="0">
              <a:solidFill>
                <a:srgbClr val="000000"/>
              </a:solidFill>
              <a:latin typeface="Arial" panose="020B0604020202020204" pitchFamily="34" charset="0"/>
              <a:cs typeface="Arial" panose="020B0604020202020204" pitchFamily="34" charset="0"/>
            </a:endParaRPr>
          </a:p>
        </p:txBody>
      </p:sp>
      <p:sp>
        <p:nvSpPr>
          <p:cNvPr id="9" name="object 2">
            <a:extLst>
              <a:ext uri="{FF2B5EF4-FFF2-40B4-BE49-F238E27FC236}">
                <a16:creationId xmlns:a16="http://schemas.microsoft.com/office/drawing/2014/main" xmlns="" id="{A4B4B2CF-E460-6DDE-AF91-065B9483D4C0}"/>
              </a:ext>
            </a:extLst>
          </p:cNvPr>
          <p:cNvSpPr txBox="1">
            <a:spLocks/>
          </p:cNvSpPr>
          <p:nvPr/>
        </p:nvSpPr>
        <p:spPr>
          <a:xfrm>
            <a:off x="669607" y="542734"/>
            <a:ext cx="10642664" cy="509114"/>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Project 2: </a:t>
            </a:r>
            <a:r>
              <a:rPr lang="en-IN" sz="3200" b="1" kern="0" spc="-15" dirty="0" smtClean="0">
                <a:latin typeface="Arial" panose="020B0604020202020204" pitchFamily="34" charset="0"/>
                <a:cs typeface="Arial" panose="020B0604020202020204" pitchFamily="34" charset="0"/>
              </a:rPr>
              <a:t>Candidate  Profile App</a:t>
            </a:r>
            <a:endParaRPr lang="en-IN" sz="3200" kern="0" dirty="0">
              <a:latin typeface="Arial" panose="020B0604020202020204" pitchFamily="34" charset="0"/>
              <a:cs typeface="Arial" panose="020B0604020202020204" pitchFamily="34" charset="0"/>
            </a:endParaRPr>
          </a:p>
        </p:txBody>
      </p:sp>
      <p:sp>
        <p:nvSpPr>
          <p:cNvPr id="4" name="object 3">
            <a:extLst>
              <a:ext uri="{FF2B5EF4-FFF2-40B4-BE49-F238E27FC236}">
                <a16:creationId xmlns:a16="http://schemas.microsoft.com/office/drawing/2014/main" xmlns="" id="{859BDBF7-3563-19B1-4C5C-495785283297}"/>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7</a:t>
            </a:r>
            <a:endParaRPr sz="1200" dirty="0">
              <a:latin typeface="Arial" panose="020B0604020202020204" pitchFamily="34" charset="0"/>
              <a:cs typeface="Arial" panose="020B0604020202020204" pitchFamily="34" charset="0"/>
            </a:endParaRPr>
          </a:p>
        </p:txBody>
      </p:sp>
      <p:sp>
        <p:nvSpPr>
          <p:cNvPr id="7" name="object 4">
            <a:extLst>
              <a:ext uri="{FF2B5EF4-FFF2-40B4-BE49-F238E27FC236}">
                <a16:creationId xmlns:a16="http://schemas.microsoft.com/office/drawing/2014/main" xmlns="" id="{F27ABED9-DCEE-6A33-4381-BC5598900736}"/>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8" name="object 5">
            <a:extLst>
              <a:ext uri="{FF2B5EF4-FFF2-40B4-BE49-F238E27FC236}">
                <a16:creationId xmlns:a16="http://schemas.microsoft.com/office/drawing/2014/main" xmlns="" id="{30CA9819-B5B6-7727-9CF9-60012D47B382}"/>
              </a:ext>
            </a:extLst>
          </p:cNvPr>
          <p:cNvGrpSpPr/>
          <p:nvPr/>
        </p:nvGrpSpPr>
        <p:grpSpPr>
          <a:xfrm>
            <a:off x="-1586" y="0"/>
            <a:ext cx="12193905" cy="6859905"/>
            <a:chOff x="-1586" y="0"/>
            <a:chExt cx="12193905" cy="6859905"/>
          </a:xfrm>
        </p:grpSpPr>
        <p:sp>
          <p:nvSpPr>
            <p:cNvPr id="10" name="object 6">
              <a:extLst>
                <a:ext uri="{FF2B5EF4-FFF2-40B4-BE49-F238E27FC236}">
                  <a16:creationId xmlns:a16="http://schemas.microsoft.com/office/drawing/2014/main" xmlns="" id="{990D0C6F-5DE2-00C5-7766-502FD3C80415}"/>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1" name="object 7">
              <a:extLst>
                <a:ext uri="{FF2B5EF4-FFF2-40B4-BE49-F238E27FC236}">
                  <a16:creationId xmlns:a16="http://schemas.microsoft.com/office/drawing/2014/main" xmlns="" id="{6E69E2C1-E363-8938-57AD-6E3F98CB6650}"/>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2" name="object 8">
              <a:extLst>
                <a:ext uri="{FF2B5EF4-FFF2-40B4-BE49-F238E27FC236}">
                  <a16:creationId xmlns:a16="http://schemas.microsoft.com/office/drawing/2014/main" xmlns="" id="{4A92FA58-99DD-99EC-CCA9-D8ABC1032071}"/>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spTree>
    <p:extLst>
      <p:ext uri="{BB962C8B-B14F-4D97-AF65-F5344CB8AC3E}">
        <p14:creationId xmlns:p14="http://schemas.microsoft.com/office/powerpoint/2010/main" val="745635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A4B4B2CF-E460-6DDE-AF91-065B9483D4C0}"/>
              </a:ext>
            </a:extLst>
          </p:cNvPr>
          <p:cNvSpPr txBox="1">
            <a:spLocks/>
          </p:cNvSpPr>
          <p:nvPr/>
        </p:nvSpPr>
        <p:spPr>
          <a:xfrm>
            <a:off x="669607" y="542734"/>
            <a:ext cx="10642664" cy="509114"/>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Project 2: </a:t>
            </a:r>
            <a:r>
              <a:rPr lang="en-IN" sz="3200" b="1" kern="0" spc="-15" dirty="0" smtClean="0">
                <a:latin typeface="Arial" panose="020B0604020202020204" pitchFamily="34" charset="0"/>
                <a:cs typeface="Arial" panose="020B0604020202020204" pitchFamily="34" charset="0"/>
              </a:rPr>
              <a:t>Candidate Profile App</a:t>
            </a:r>
            <a:endParaRPr lang="en-IN" sz="3200" kern="0"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xmlns="" id="{7BBBD068-DCD0-034B-9750-F4A869DD4C01}"/>
              </a:ext>
            </a:extLst>
          </p:cNvPr>
          <p:cNvSpPr txBox="1"/>
          <p:nvPr/>
        </p:nvSpPr>
        <p:spPr>
          <a:xfrm>
            <a:off x="11659616" y="6422390"/>
            <a:ext cx="102870"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Arial" panose="020B0604020202020204" pitchFamily="34" charset="0"/>
                <a:cs typeface="Arial" panose="020B0604020202020204" pitchFamily="34" charset="0"/>
              </a:rPr>
              <a:t>8</a:t>
            </a:r>
            <a:endParaRPr sz="1200" dirty="0">
              <a:latin typeface="Arial" panose="020B0604020202020204" pitchFamily="34" charset="0"/>
              <a:cs typeface="Arial" panose="020B0604020202020204" pitchFamily="34" charset="0"/>
            </a:endParaRPr>
          </a:p>
        </p:txBody>
      </p:sp>
      <p:sp>
        <p:nvSpPr>
          <p:cNvPr id="7" name="object 4">
            <a:extLst>
              <a:ext uri="{FF2B5EF4-FFF2-40B4-BE49-F238E27FC236}">
                <a16:creationId xmlns:a16="http://schemas.microsoft.com/office/drawing/2014/main" xmlns="" id="{0B5EAB63-8C16-976E-4E37-A53686AD6434}"/>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13" name="object 5">
            <a:extLst>
              <a:ext uri="{FF2B5EF4-FFF2-40B4-BE49-F238E27FC236}">
                <a16:creationId xmlns:a16="http://schemas.microsoft.com/office/drawing/2014/main" xmlns="" id="{E43D3808-12B2-0041-6F18-6EE910ABDBF5}"/>
              </a:ext>
            </a:extLst>
          </p:cNvPr>
          <p:cNvGrpSpPr/>
          <p:nvPr/>
        </p:nvGrpSpPr>
        <p:grpSpPr>
          <a:xfrm>
            <a:off x="-1586" y="0"/>
            <a:ext cx="12193905" cy="6859905"/>
            <a:chOff x="-1586" y="0"/>
            <a:chExt cx="12193905" cy="6859905"/>
          </a:xfrm>
        </p:grpSpPr>
        <p:sp>
          <p:nvSpPr>
            <p:cNvPr id="14" name="object 6">
              <a:extLst>
                <a:ext uri="{FF2B5EF4-FFF2-40B4-BE49-F238E27FC236}">
                  <a16:creationId xmlns:a16="http://schemas.microsoft.com/office/drawing/2014/main" xmlns="" id="{50B8C867-7629-B03E-67AD-B6334D2A64A4}"/>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5" name="object 7">
              <a:extLst>
                <a:ext uri="{FF2B5EF4-FFF2-40B4-BE49-F238E27FC236}">
                  <a16:creationId xmlns:a16="http://schemas.microsoft.com/office/drawing/2014/main" xmlns="" id="{D628BCC5-098B-A027-5107-E7D880058753}"/>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6" name="object 8">
              <a:extLst>
                <a:ext uri="{FF2B5EF4-FFF2-40B4-BE49-F238E27FC236}">
                  <a16:creationId xmlns:a16="http://schemas.microsoft.com/office/drawing/2014/main" xmlns="" id="{6E64801B-56BC-D7BC-3B59-EC05A78E0851}"/>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pic>
        <p:nvPicPr>
          <p:cNvPr id="2" name="Picture 1"/>
          <p:cNvPicPr>
            <a:picLocks noChangeAspect="1"/>
          </p:cNvPicPr>
          <p:nvPr/>
        </p:nvPicPr>
        <p:blipFill>
          <a:blip r:embed="rId3"/>
          <a:stretch>
            <a:fillRect/>
          </a:stretch>
        </p:blipFill>
        <p:spPr>
          <a:xfrm>
            <a:off x="2743200" y="1153988"/>
            <a:ext cx="5837426" cy="5227773"/>
          </a:xfrm>
          <a:prstGeom prst="rect">
            <a:avLst/>
          </a:prstGeom>
        </p:spPr>
      </p:pic>
    </p:spTree>
    <p:extLst>
      <p:ext uri="{BB962C8B-B14F-4D97-AF65-F5344CB8AC3E}">
        <p14:creationId xmlns:p14="http://schemas.microsoft.com/office/powerpoint/2010/main" val="3072876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A4B4B2CF-E460-6DDE-AF91-065B9483D4C0}"/>
              </a:ext>
            </a:extLst>
          </p:cNvPr>
          <p:cNvSpPr txBox="1">
            <a:spLocks/>
          </p:cNvSpPr>
          <p:nvPr/>
        </p:nvSpPr>
        <p:spPr>
          <a:xfrm>
            <a:off x="669607" y="542734"/>
            <a:ext cx="10642664" cy="509114"/>
          </a:xfrm>
          <a:prstGeom prst="rect">
            <a:avLst/>
          </a:prstGeom>
        </p:spPr>
        <p:txBody>
          <a:bodyPr vert="horz" wrap="square" lIns="0" tIns="16510" rIns="0" bIns="0" rtlCol="0">
            <a:spAutoFit/>
          </a:bodyPr>
          <a:lstStyle>
            <a:lvl1pPr>
              <a:defRPr sz="4400" b="0" i="0">
                <a:solidFill>
                  <a:schemeClr val="tx1"/>
                </a:solidFill>
                <a:latin typeface="Times New Roman"/>
                <a:ea typeface="+mj-ea"/>
                <a:cs typeface="Times New Roman"/>
              </a:defRPr>
            </a:lvl1pPr>
          </a:lstStyle>
          <a:p>
            <a:pPr marL="12700">
              <a:spcBef>
                <a:spcPts val="130"/>
              </a:spcBef>
            </a:pPr>
            <a:r>
              <a:rPr lang="en-IN" sz="3200" b="1" kern="0" spc="-15" dirty="0">
                <a:latin typeface="Arial" panose="020B0604020202020204" pitchFamily="34" charset="0"/>
                <a:cs typeface="Arial" panose="020B0604020202020204" pitchFamily="34" charset="0"/>
              </a:rPr>
              <a:t>Project 3: </a:t>
            </a:r>
            <a:r>
              <a:rPr lang="en-US" sz="3200" b="1" dirty="0" smtClean="0">
                <a:latin typeface="Arial" panose="020B0604020202020204" pitchFamily="34" charset="0"/>
                <a:cs typeface="Arial" panose="020B0604020202020204" pitchFamily="34" charset="0"/>
              </a:rPr>
              <a:t>QUIZ APP</a:t>
            </a:r>
            <a:endParaRPr lang="en-IN" sz="3200" kern="0" dirty="0">
              <a:latin typeface="Arial" panose="020B0604020202020204" pitchFamily="34" charset="0"/>
              <a:cs typeface="Arial" panose="020B0604020202020204" pitchFamily="34" charset="0"/>
            </a:endParaRPr>
          </a:p>
        </p:txBody>
      </p:sp>
      <p:sp>
        <p:nvSpPr>
          <p:cNvPr id="4" name="object 3">
            <a:extLst>
              <a:ext uri="{FF2B5EF4-FFF2-40B4-BE49-F238E27FC236}">
                <a16:creationId xmlns:a16="http://schemas.microsoft.com/office/drawing/2014/main" xmlns="" id="{079CE05F-FC1D-9164-C8E7-5A015FF9154B}"/>
              </a:ext>
            </a:extLst>
          </p:cNvPr>
          <p:cNvSpPr txBox="1"/>
          <p:nvPr/>
        </p:nvSpPr>
        <p:spPr>
          <a:xfrm>
            <a:off x="11659616" y="6422390"/>
            <a:ext cx="227584" cy="197490"/>
          </a:xfrm>
          <a:prstGeom prst="rect">
            <a:avLst/>
          </a:prstGeom>
        </p:spPr>
        <p:txBody>
          <a:bodyPr vert="horz" wrap="square" lIns="0" tIns="12700" rIns="0" bIns="0" rtlCol="0">
            <a:spAutoFit/>
          </a:bodyPr>
          <a:lstStyle/>
          <a:p>
            <a:pPr marL="12700">
              <a:lnSpc>
                <a:spcPct val="100000"/>
              </a:lnSpc>
              <a:spcBef>
                <a:spcPts val="100"/>
              </a:spcBef>
            </a:pPr>
            <a:r>
              <a:rPr lang="en-US" sz="1200" b="1" dirty="0" smtClean="0">
                <a:latin typeface="Arial" panose="020B0604020202020204" pitchFamily="34" charset="0"/>
                <a:cs typeface="Arial" panose="020B0604020202020204" pitchFamily="34" charset="0"/>
              </a:rPr>
              <a:t>9</a:t>
            </a:r>
            <a:endParaRPr sz="1200" dirty="0">
              <a:latin typeface="Arial" panose="020B0604020202020204" pitchFamily="34" charset="0"/>
              <a:cs typeface="Arial" panose="020B0604020202020204" pitchFamily="34" charset="0"/>
            </a:endParaRPr>
          </a:p>
        </p:txBody>
      </p:sp>
      <p:sp>
        <p:nvSpPr>
          <p:cNvPr id="10" name="object 4">
            <a:extLst>
              <a:ext uri="{FF2B5EF4-FFF2-40B4-BE49-F238E27FC236}">
                <a16:creationId xmlns:a16="http://schemas.microsoft.com/office/drawing/2014/main" xmlns="" id="{35648E40-C5DC-02BA-756C-82B9AD0720C0}"/>
              </a:ext>
            </a:extLst>
          </p:cNvPr>
          <p:cNvSpPr txBox="1"/>
          <p:nvPr/>
        </p:nvSpPr>
        <p:spPr>
          <a:xfrm>
            <a:off x="4810124" y="6542936"/>
            <a:ext cx="3028951" cy="153888"/>
          </a:xfrm>
          <a:prstGeom prst="rect">
            <a:avLst/>
          </a:prstGeom>
        </p:spPr>
        <p:txBody>
          <a:bodyPr vert="horz" wrap="square" lIns="0" tIns="0" rIns="0" bIns="0" rtlCol="0">
            <a:spAutoFit/>
          </a:bodyPr>
          <a:lstStyle/>
          <a:p>
            <a:pPr marL="12700">
              <a:lnSpc>
                <a:spcPts val="1240"/>
              </a:lnSpc>
            </a:pPr>
            <a:r>
              <a:rPr sz="1100" b="1" spc="-10" dirty="0">
                <a:solidFill>
                  <a:srgbClr val="878787"/>
                </a:solidFill>
                <a:latin typeface="Arial" panose="020B0604020202020204" pitchFamily="34" charset="0"/>
                <a:cs typeface="Arial" panose="020B0604020202020204" pitchFamily="34" charset="0"/>
              </a:rPr>
              <a:t>Dept.</a:t>
            </a:r>
            <a:r>
              <a:rPr sz="1100" b="1" spc="5" dirty="0">
                <a:solidFill>
                  <a:srgbClr val="878787"/>
                </a:solidFill>
                <a:latin typeface="Arial" panose="020B0604020202020204" pitchFamily="34" charset="0"/>
                <a:cs typeface="Arial" panose="020B0604020202020204" pitchFamily="34" charset="0"/>
              </a:rPr>
              <a:t> </a:t>
            </a:r>
            <a:r>
              <a:rPr sz="1100" b="1" spc="-20" dirty="0">
                <a:solidFill>
                  <a:srgbClr val="878787"/>
                </a:solidFill>
                <a:latin typeface="Arial" panose="020B0604020202020204" pitchFamily="34" charset="0"/>
                <a:cs typeface="Arial" panose="020B0604020202020204" pitchFamily="34" charset="0"/>
              </a:rPr>
              <a:t>of</a:t>
            </a:r>
            <a:r>
              <a:rPr sz="1100" b="1" spc="20" dirty="0">
                <a:solidFill>
                  <a:srgbClr val="878787"/>
                </a:solidFill>
                <a:latin typeface="Arial" panose="020B0604020202020204" pitchFamily="34" charset="0"/>
                <a:cs typeface="Arial" panose="020B0604020202020204" pitchFamily="34" charset="0"/>
              </a:rPr>
              <a:t> </a:t>
            </a:r>
            <a:r>
              <a:rPr lang="en-IN" sz="1100" b="1" spc="-5" dirty="0">
                <a:solidFill>
                  <a:srgbClr val="878787"/>
                </a:solidFill>
                <a:latin typeface="Arial" panose="020B0604020202020204" pitchFamily="34" charset="0"/>
                <a:cs typeface="Arial" panose="020B0604020202020204" pitchFamily="34" charset="0"/>
              </a:rPr>
              <a:t>Computer Science</a:t>
            </a:r>
            <a:r>
              <a:rPr sz="1100" b="1" spc="-35" dirty="0">
                <a:solidFill>
                  <a:srgbClr val="878787"/>
                </a:solidFill>
                <a:latin typeface="Arial" panose="020B0604020202020204" pitchFamily="34" charset="0"/>
                <a:cs typeface="Arial" panose="020B0604020202020204" pitchFamily="34" charset="0"/>
              </a:rPr>
              <a:t> </a:t>
            </a:r>
            <a:r>
              <a:rPr sz="1100" b="1" dirty="0">
                <a:solidFill>
                  <a:srgbClr val="878787"/>
                </a:solidFill>
                <a:latin typeface="Arial" panose="020B0604020202020204" pitchFamily="34" charset="0"/>
                <a:cs typeface="Arial" panose="020B0604020202020204" pitchFamily="34" charset="0"/>
              </a:rPr>
              <a:t>Eng.</a:t>
            </a:r>
            <a:r>
              <a:rPr sz="1100" b="1" spc="10" dirty="0">
                <a:solidFill>
                  <a:srgbClr val="878787"/>
                </a:solidFill>
                <a:latin typeface="Arial" panose="020B0604020202020204" pitchFamily="34" charset="0"/>
                <a:cs typeface="Arial" panose="020B0604020202020204" pitchFamily="34" charset="0"/>
              </a:rPr>
              <a:t> </a:t>
            </a:r>
            <a:r>
              <a:rPr sz="1100" b="1" spc="-30" dirty="0">
                <a:solidFill>
                  <a:srgbClr val="878787"/>
                </a:solidFill>
                <a:latin typeface="Arial" panose="020B0604020202020204" pitchFamily="34" charset="0"/>
                <a:cs typeface="Arial" panose="020B0604020202020204" pitchFamily="34" charset="0"/>
              </a:rPr>
              <a:t>NMAMIT</a:t>
            </a:r>
            <a:endParaRPr sz="1100" b="1" dirty="0">
              <a:latin typeface="Arial" panose="020B0604020202020204" pitchFamily="34" charset="0"/>
              <a:cs typeface="Arial" panose="020B0604020202020204" pitchFamily="34" charset="0"/>
            </a:endParaRPr>
          </a:p>
        </p:txBody>
      </p:sp>
      <p:grpSp>
        <p:nvGrpSpPr>
          <p:cNvPr id="11" name="object 5">
            <a:extLst>
              <a:ext uri="{FF2B5EF4-FFF2-40B4-BE49-F238E27FC236}">
                <a16:creationId xmlns:a16="http://schemas.microsoft.com/office/drawing/2014/main" xmlns="" id="{9FBBDA3B-1B75-2D1E-8315-C3119BAB1D4E}"/>
              </a:ext>
            </a:extLst>
          </p:cNvPr>
          <p:cNvGrpSpPr/>
          <p:nvPr/>
        </p:nvGrpSpPr>
        <p:grpSpPr>
          <a:xfrm>
            <a:off x="-1586" y="0"/>
            <a:ext cx="12193905" cy="6859905"/>
            <a:chOff x="-1586" y="0"/>
            <a:chExt cx="12193905" cy="6859905"/>
          </a:xfrm>
        </p:grpSpPr>
        <p:sp>
          <p:nvSpPr>
            <p:cNvPr id="13" name="object 6">
              <a:extLst>
                <a:ext uri="{FF2B5EF4-FFF2-40B4-BE49-F238E27FC236}">
                  <a16:creationId xmlns:a16="http://schemas.microsoft.com/office/drawing/2014/main" xmlns="" id="{C2807C9A-50DF-C68F-DD43-E31B57584E4F}"/>
                </a:ext>
              </a:extLst>
            </p:cNvPr>
            <p:cNvSpPr/>
            <p:nvPr/>
          </p:nvSpPr>
          <p:spPr>
            <a:xfrm>
              <a:off x="4762" y="5079"/>
              <a:ext cx="12187555" cy="6852920"/>
            </a:xfrm>
            <a:custGeom>
              <a:avLst/>
              <a:gdLst/>
              <a:ahLst/>
              <a:cxnLst/>
              <a:rect l="l" t="t" r="r" b="b"/>
              <a:pathLst>
                <a:path w="12187555" h="6852920">
                  <a:moveTo>
                    <a:pt x="12187238" y="0"/>
                  </a:moveTo>
                  <a:lnTo>
                    <a:pt x="0" y="0"/>
                  </a:lnTo>
                  <a:lnTo>
                    <a:pt x="0" y="83820"/>
                  </a:lnTo>
                  <a:lnTo>
                    <a:pt x="0" y="6774180"/>
                  </a:lnTo>
                  <a:lnTo>
                    <a:pt x="0" y="6852920"/>
                  </a:lnTo>
                  <a:lnTo>
                    <a:pt x="12187238" y="6852920"/>
                  </a:lnTo>
                  <a:lnTo>
                    <a:pt x="12187238" y="6774180"/>
                  </a:lnTo>
                  <a:lnTo>
                    <a:pt x="83527" y="6774180"/>
                  </a:lnTo>
                  <a:lnTo>
                    <a:pt x="83527" y="83820"/>
                  </a:lnTo>
                  <a:lnTo>
                    <a:pt x="12108498" y="83820"/>
                  </a:lnTo>
                  <a:lnTo>
                    <a:pt x="12108498" y="6774154"/>
                  </a:lnTo>
                  <a:lnTo>
                    <a:pt x="12187238" y="6774154"/>
                  </a:lnTo>
                  <a:lnTo>
                    <a:pt x="12187238" y="83820"/>
                  </a:lnTo>
                  <a:lnTo>
                    <a:pt x="12187238" y="83185"/>
                  </a:lnTo>
                  <a:lnTo>
                    <a:pt x="12187238" y="0"/>
                  </a:lnTo>
                  <a:close/>
                </a:path>
              </a:pathLst>
            </a:custGeom>
            <a:solidFill>
              <a:srgbClr val="4471C4"/>
            </a:solidFill>
          </p:spPr>
          <p:txBody>
            <a:bodyPr wrap="square" lIns="0" tIns="0" rIns="0" bIns="0" rtlCol="0"/>
            <a:lstStyle/>
            <a:p>
              <a:endParaRPr/>
            </a:p>
          </p:txBody>
        </p:sp>
        <p:sp>
          <p:nvSpPr>
            <p:cNvPr id="16" name="object 7">
              <a:extLst>
                <a:ext uri="{FF2B5EF4-FFF2-40B4-BE49-F238E27FC236}">
                  <a16:creationId xmlns:a16="http://schemas.microsoft.com/office/drawing/2014/main" xmlns="" id="{FC430534-8556-D025-B5CC-D7265AEBE648}"/>
                </a:ext>
              </a:extLst>
            </p:cNvPr>
            <p:cNvSpPr/>
            <p:nvPr/>
          </p:nvSpPr>
          <p:spPr>
            <a:xfrm>
              <a:off x="4763" y="0"/>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8000"/>
            </a:solidFill>
          </p:spPr>
          <p:txBody>
            <a:bodyPr wrap="square" lIns="0" tIns="0" rIns="0" bIns="0" rtlCol="0"/>
            <a:lstStyle/>
            <a:p>
              <a:endParaRPr/>
            </a:p>
          </p:txBody>
        </p:sp>
        <p:sp>
          <p:nvSpPr>
            <p:cNvPr id="17" name="object 8">
              <a:extLst>
                <a:ext uri="{FF2B5EF4-FFF2-40B4-BE49-F238E27FC236}">
                  <a16:creationId xmlns:a16="http://schemas.microsoft.com/office/drawing/2014/main" xmlns="" id="{41132371-9512-0810-4875-036D94E10439}"/>
                </a:ext>
              </a:extLst>
            </p:cNvPr>
            <p:cNvSpPr/>
            <p:nvPr/>
          </p:nvSpPr>
          <p:spPr>
            <a:xfrm>
              <a:off x="4763" y="4826"/>
              <a:ext cx="12108815" cy="6853555"/>
            </a:xfrm>
            <a:custGeom>
              <a:avLst/>
              <a:gdLst/>
              <a:ahLst/>
              <a:cxnLst/>
              <a:rect l="l" t="t" r="r" b="b"/>
              <a:pathLst>
                <a:path w="12108815" h="6853555">
                  <a:moveTo>
                    <a:pt x="0" y="6853171"/>
                  </a:moveTo>
                  <a:lnTo>
                    <a:pt x="0" y="0"/>
                  </a:lnTo>
                </a:path>
                <a:path w="12108815" h="6853555">
                  <a:moveTo>
                    <a:pt x="83533" y="83439"/>
                  </a:moveTo>
                  <a:lnTo>
                    <a:pt x="83533" y="6774403"/>
                  </a:lnTo>
                  <a:lnTo>
                    <a:pt x="12108496" y="6774403"/>
                  </a:lnTo>
                  <a:lnTo>
                    <a:pt x="12108496" y="83439"/>
                  </a:lnTo>
                  <a:lnTo>
                    <a:pt x="83533" y="83439"/>
                  </a:lnTo>
                </a:path>
              </a:pathLst>
            </a:custGeom>
            <a:ln w="12700">
              <a:solidFill>
                <a:srgbClr val="008000"/>
              </a:solidFill>
            </a:ln>
          </p:spPr>
          <p:txBody>
            <a:bodyPr wrap="square" lIns="0" tIns="0" rIns="0" bIns="0" rtlCol="0"/>
            <a:lstStyle/>
            <a:p>
              <a:endParaRPr/>
            </a:p>
          </p:txBody>
        </p:sp>
      </p:grpSp>
      <p:pic>
        <p:nvPicPr>
          <p:cNvPr id="2" name="Picture 1"/>
          <p:cNvPicPr>
            <a:picLocks noChangeAspect="1"/>
          </p:cNvPicPr>
          <p:nvPr/>
        </p:nvPicPr>
        <p:blipFill>
          <a:blip r:embed="rId3"/>
          <a:stretch>
            <a:fillRect/>
          </a:stretch>
        </p:blipFill>
        <p:spPr>
          <a:xfrm>
            <a:off x="304800" y="1219200"/>
            <a:ext cx="6462320" cy="4846740"/>
          </a:xfrm>
          <a:prstGeom prst="rect">
            <a:avLst/>
          </a:prstGeom>
        </p:spPr>
      </p:pic>
      <p:pic>
        <p:nvPicPr>
          <p:cNvPr id="5" name="Picture 4"/>
          <p:cNvPicPr>
            <a:picLocks noChangeAspect="1"/>
          </p:cNvPicPr>
          <p:nvPr/>
        </p:nvPicPr>
        <p:blipFill>
          <a:blip r:embed="rId4"/>
          <a:stretch>
            <a:fillRect/>
          </a:stretch>
        </p:blipFill>
        <p:spPr>
          <a:xfrm>
            <a:off x="6757344" y="1287786"/>
            <a:ext cx="3910656" cy="4778154"/>
          </a:xfrm>
          <a:prstGeom prst="rect">
            <a:avLst/>
          </a:prstGeom>
        </p:spPr>
      </p:pic>
    </p:spTree>
    <p:extLst>
      <p:ext uri="{BB962C8B-B14F-4D97-AF65-F5344CB8AC3E}">
        <p14:creationId xmlns:p14="http://schemas.microsoft.com/office/powerpoint/2010/main" val="2431078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527</Words>
  <Application>Microsoft Office PowerPoint</Application>
  <PresentationFormat>Widescreen</PresentationFormat>
  <Paragraphs>80</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 Symbol</vt:lpstr>
      <vt:lpstr>Times New Roman</vt:lpstr>
      <vt:lpstr>Wingdings</vt:lpstr>
      <vt:lpstr>Office Theme</vt:lpstr>
      <vt:lpstr>Internship Presentation</vt:lpstr>
      <vt:lpstr>Flow of the Presentation</vt:lpstr>
      <vt:lpstr>Introduction to Company Profile</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Chris Xavier Mathias</dc:creator>
  <cp:lastModifiedBy>Microsoft account</cp:lastModifiedBy>
  <cp:revision>18</cp:revision>
  <dcterms:created xsi:type="dcterms:W3CDTF">2023-04-17T15:37:18Z</dcterms:created>
  <dcterms:modified xsi:type="dcterms:W3CDTF">2023-05-22T13:21:00Z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2023-04-17T00:00:00Z</vt:filetime>
  </property>
  <property fmtid="{D5CDD505-2E9C-101B-9397-08002B2CF9AE}" pid="3" name="LastSaved">
    <vt:filetime>2023-04-17T00:00:00Z</vt:filetime>
  </property>
</Properties>
</file>