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3" r:id="rId3"/>
    <p:sldId id="265" r:id="rId4"/>
    <p:sldId id="269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6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43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21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8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9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22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08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73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74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38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77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1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84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995F32-C040-E87E-0573-6EF9BF6D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201" y="5084063"/>
            <a:ext cx="10113264" cy="8229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QUORA CLONE APP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1AC6B-08F0-A7CB-EC6B-58DD085CF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DONE BY : </a:t>
            </a:r>
          </a:p>
          <a:p>
            <a:r>
              <a:rPr lang="en-US" sz="1800" dirty="0" err="1" smtClean="0"/>
              <a:t>Adithya</a:t>
            </a:r>
            <a:r>
              <a:rPr lang="en-US" sz="1800" dirty="0" smtClean="0"/>
              <a:t> Holla 	-4NM19CS007</a:t>
            </a:r>
            <a:endParaRPr lang="en-US" sz="1800" dirty="0"/>
          </a:p>
          <a:p>
            <a:r>
              <a:rPr lang="en-US" sz="1800" dirty="0" err="1"/>
              <a:t>Arsh</a:t>
            </a:r>
            <a:r>
              <a:rPr lang="en-US" sz="1800" dirty="0"/>
              <a:t> </a:t>
            </a:r>
            <a:r>
              <a:rPr lang="en-US" sz="1800" dirty="0" err="1"/>
              <a:t>Imtiyaz</a:t>
            </a:r>
            <a:r>
              <a:rPr lang="en-US" sz="1800" dirty="0"/>
              <a:t> </a:t>
            </a:r>
            <a:r>
              <a:rPr lang="en-US" sz="1800" dirty="0" err="1" smtClean="0"/>
              <a:t>Assadi</a:t>
            </a:r>
            <a:r>
              <a:rPr lang="en-US" sz="1800" dirty="0" smtClean="0"/>
              <a:t>   -4NM19CS032  </a:t>
            </a:r>
            <a:endParaRPr lang="en-IN" sz="1800" dirty="0"/>
          </a:p>
        </p:txBody>
      </p:sp>
      <p:pic>
        <p:nvPicPr>
          <p:cNvPr id="1030" name="Picture 6" descr="Why Quora Deserves Its Unicorn Stat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61" y="-928107"/>
            <a:ext cx="9915170" cy="656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71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APP </a:t>
            </a:r>
            <a:endParaRPr lang="en-US" dirty="0"/>
          </a:p>
        </p:txBody>
      </p:sp>
      <p:pic>
        <p:nvPicPr>
          <p:cNvPr id="4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58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Login Page	Registration Page	   Asking 	Question Page  	Question View    </a:t>
            </a:r>
            <a:r>
              <a:rPr lang="en-US" dirty="0" err="1" smtClean="0"/>
              <a:t>Nav</a:t>
            </a:r>
            <a:r>
              <a:rPr lang="en-US" dirty="0" smtClean="0"/>
              <a:t> </a:t>
            </a:r>
            <a:r>
              <a:rPr lang="en-US" dirty="0" err="1" smtClean="0"/>
              <a:t>BarView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" y="2448840"/>
            <a:ext cx="1666240" cy="30607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3050868" y="2448840"/>
            <a:ext cx="1595755" cy="30607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4933971" y="2448840"/>
            <a:ext cx="1682750" cy="303657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7256398" y="2448840"/>
            <a:ext cx="1608633" cy="306070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7"/>
          <a:stretch>
            <a:fillRect/>
          </a:stretch>
        </p:blipFill>
        <p:spPr>
          <a:xfrm>
            <a:off x="9291955" y="2277707"/>
            <a:ext cx="1863725" cy="328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APP </a:t>
            </a:r>
            <a:endParaRPr lang="en-US" dirty="0"/>
          </a:p>
        </p:txBody>
      </p:sp>
      <p:pic>
        <p:nvPicPr>
          <p:cNvPr id="4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58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COMMENT ACTIVITY 	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786178" y="2135718"/>
            <a:ext cx="2108200" cy="38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 OR  CONCLUSIONS</a:t>
            </a:r>
            <a:endParaRPr lang="en-US" dirty="0"/>
          </a:p>
        </p:txBody>
      </p:sp>
      <p:pic>
        <p:nvPicPr>
          <p:cNvPr id="4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58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1193" y="2347994"/>
            <a:ext cx="9296400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12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66700" algn="l"/>
              </a:tabLst>
            </a:pP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Quora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clone app where you login and ask questions an choose the 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topic</a:t>
            </a:r>
          </a:p>
          <a:p>
            <a:pPr marL="342900" marR="12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66700" algn="l"/>
              </a:tabLst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2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667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User can  post pictures related to the question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12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66700" algn="l"/>
              </a:tabLst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2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667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User can comment the answers of the questions he has seen in the post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12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66700" algn="l"/>
              </a:tabLst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270" lvl="0" indent="-342900" algn="just">
              <a:lnSpc>
                <a:spcPct val="115000"/>
              </a:lnSpc>
              <a:spcBef>
                <a:spcPts val="0"/>
              </a:spcBef>
              <a:spcAft>
                <a:spcPts val="30"/>
              </a:spcAft>
              <a:buFont typeface="Symbol" panose="05050102010706020507" pitchFamily="18" charset="2"/>
              <a:buChar char=""/>
              <a:tabLst>
                <a:tab pos="2667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User can like/ dislike the question asked 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1270" lvl="0" indent="-342900" algn="just">
              <a:lnSpc>
                <a:spcPct val="115000"/>
              </a:lnSpc>
              <a:spcBef>
                <a:spcPts val="0"/>
              </a:spcBef>
              <a:spcAft>
                <a:spcPts val="30"/>
              </a:spcAft>
              <a:buFont typeface="Symbol" panose="05050102010706020507" pitchFamily="18" charset="2"/>
              <a:buChar char=""/>
              <a:tabLst>
                <a:tab pos="266700" algn="l"/>
              </a:tabLst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5314977-1576-96FE-7C3C-7BFDF3E6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6303" y="1642704"/>
            <a:ext cx="4122296" cy="647217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900" b="1" dirty="0" smtClean="0">
                <a:solidFill>
                  <a:schemeClr val="accent6"/>
                </a:solidFill>
              </a:rPr>
              <a:t>INTRODUCTION</a:t>
            </a:r>
            <a:r>
              <a:rPr lang="en-US" dirty="0" smtClean="0"/>
              <a:t>	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Quora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is a user-friendly application.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will help anyone who’s looking for answers they can’t find on the internet.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aim of the project is to bring people together and form a community which helps each other share  knowledge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avoid this problem our Questioner App   help  the   them  to  post  their  questions  in  the  app  and  get  their answer or solutions to their questions.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013" y="541486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2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03F967-AC2A-43BF-8CFE-EE1AB0F6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REQUIREMENTS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5CF4C247-BB45-40BF-B877-34249B64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772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389165" y="2278252"/>
            <a:ext cx="9474630" cy="313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03F967-AC2A-43BF-8CFE-EE1AB0F6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REQUIREMENTS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5CF4C247-BB45-40BF-B877-34249B64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772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47818B39-6DFE-44FE-A0CF-BEFF73583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38138"/>
              </p:ext>
            </p:extLst>
          </p:nvPr>
        </p:nvGraphicFramePr>
        <p:xfrm>
          <a:off x="2901355" y="2224006"/>
          <a:ext cx="5150014" cy="36386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2698">
                  <a:extLst>
                    <a:ext uri="{9D8B030D-6E8A-4147-A177-3AD203B41FA5}">
                      <a16:colId xmlns="" xmlns:a16="http://schemas.microsoft.com/office/drawing/2014/main" val="358157479"/>
                    </a:ext>
                  </a:extLst>
                </a:gridCol>
                <a:gridCol w="3327316">
                  <a:extLst>
                    <a:ext uri="{9D8B030D-6E8A-4147-A177-3AD203B41FA5}">
                      <a16:colId xmlns="" xmlns:a16="http://schemas.microsoft.com/office/drawing/2014/main" val="4087371778"/>
                    </a:ext>
                  </a:extLst>
                </a:gridCol>
              </a:tblGrid>
              <a:tr h="110523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Operating System                    </a:t>
                      </a:r>
                      <a:endParaRPr lang="en-IN" sz="1600" dirty="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50000"/>
                        </a:lnSpc>
                        <a:spcBef>
                          <a:spcPts val="395"/>
                        </a:spcBef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 :  Windows 10, Windows 11</a:t>
                      </a:r>
                      <a:endParaRPr lang="en-IN" sz="1600" dirty="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41130215"/>
                  </a:ext>
                </a:extLst>
              </a:tr>
              <a:tr h="885529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  Browser</a:t>
                      </a:r>
                      <a:endParaRPr lang="en-IN" sz="1600" dirty="0">
                        <a:effectLst/>
                        <a:latin typeface="Times New Roman"/>
                      </a:endParaRPr>
                    </a:p>
                    <a:p>
                      <a:pPr marL="0" lvl="0" indent="0">
                        <a:lnSpc>
                          <a:spcPct val="150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1600" dirty="0">
                          <a:effectLst/>
                          <a:latin typeface="Times New Roman"/>
                        </a:rPr>
                        <a:t>  Workspace</a:t>
                      </a:r>
                      <a:r>
                        <a:rPr lang="en-US" sz="1600" dirty="0">
                          <a:effectLst/>
                          <a:latin typeface="Times New Roman"/>
                        </a:rPr>
                        <a:t>  </a:t>
                      </a:r>
                      <a:endParaRPr lang="en-IN" sz="1600" dirty="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50000"/>
                        </a:lnSpc>
                        <a:spcBef>
                          <a:spcPts val="395"/>
                        </a:spcBef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:  Google chrome latest version</a:t>
                      </a:r>
                      <a:endParaRPr lang="en-IN" sz="1600" dirty="0">
                        <a:effectLst/>
                        <a:latin typeface="Times New Roman"/>
                      </a:endParaRPr>
                    </a:p>
                    <a:p>
                      <a:pPr marL="88900">
                        <a:lnSpc>
                          <a:spcPct val="150000"/>
                        </a:lnSpc>
                        <a:spcBef>
                          <a:spcPts val="395"/>
                        </a:spcBef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:  Android Studio</a:t>
                      </a:r>
                      <a:endParaRPr lang="en-IN" sz="1600" dirty="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12838524"/>
                  </a:ext>
                </a:extLst>
              </a:tr>
              <a:tr h="762368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600" dirty="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 Programming Language</a:t>
                      </a:r>
                      <a:endParaRPr lang="en-IN" sz="1600" dirty="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50000"/>
                        </a:lnSpc>
                        <a:spcBef>
                          <a:spcPts val="395"/>
                        </a:spcBef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:  Java</a:t>
                      </a:r>
                      <a:endParaRPr lang="en-IN" sz="1600" dirty="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09191774"/>
                  </a:ext>
                </a:extLst>
              </a:tr>
              <a:tr h="885529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600" dirty="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Documentation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50000"/>
                        </a:lnSpc>
                        <a:spcBef>
                          <a:spcPts val="395"/>
                        </a:spcBef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:  MS-Word</a:t>
                      </a:r>
                      <a:endParaRPr lang="en-IN" sz="1600" dirty="0">
                        <a:effectLst/>
                        <a:latin typeface="Times New Roman"/>
                      </a:endParaRPr>
                    </a:p>
                    <a:p>
                      <a:pPr marL="88900">
                        <a:lnSpc>
                          <a:spcPct val="150000"/>
                        </a:lnSpc>
                        <a:spcBef>
                          <a:spcPts val="395"/>
                        </a:spcBef>
                      </a:pPr>
                      <a:endParaRPr lang="en-IN" sz="1600" dirty="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41140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4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AE99D7-97AD-41AC-9D3B-2B515B98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66A2905-CE0A-4B96-867D-69A0B3761865}"/>
              </a:ext>
            </a:extLst>
          </p:cNvPr>
          <p:cNvSpPr txBox="1"/>
          <p:nvPr/>
        </p:nvSpPr>
        <p:spPr>
          <a:xfrm>
            <a:off x="931025" y="2061556"/>
            <a:ext cx="10743807" cy="39355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88900">
              <a:lnSpc>
                <a:spcPct val="150000"/>
              </a:lnSpc>
              <a:spcBef>
                <a:spcPts val="440"/>
              </a:spcBef>
            </a:pPr>
            <a:r>
              <a:rPr lang="en-US" sz="2000" b="1" kern="0" dirty="0">
                <a:latin typeface="Times New Roman"/>
                <a:cs typeface="Arial"/>
              </a:rPr>
              <a:t>JAVA :</a:t>
            </a:r>
          </a:p>
          <a:p>
            <a:pPr marL="374650" indent="-285750">
              <a:lnSpc>
                <a:spcPct val="150000"/>
              </a:lnSpc>
              <a:spcBef>
                <a:spcPts val="440"/>
              </a:spcBef>
              <a:buFont typeface="Wingdings"/>
              <a:buChar char="§"/>
            </a:pPr>
            <a:r>
              <a:rPr lang="en-US" sz="2000" kern="0" dirty="0">
                <a:latin typeface="Times New Roman"/>
                <a:ea typeface="+mn-lt"/>
                <a:cs typeface="+mn-lt"/>
              </a:rPr>
              <a:t>Java is the technology of choice for building applications using managed code that can execute on mobile devices. </a:t>
            </a:r>
          </a:p>
          <a:p>
            <a:pPr marL="374650" indent="-285750">
              <a:lnSpc>
                <a:spcPct val="150000"/>
              </a:lnSpc>
              <a:spcBef>
                <a:spcPts val="440"/>
              </a:spcBef>
              <a:buFont typeface="Wingdings"/>
              <a:buChar char="§"/>
            </a:pPr>
            <a:r>
              <a:rPr lang="en-US" sz="2000" kern="0" dirty="0">
                <a:latin typeface="Times New Roman"/>
                <a:ea typeface="+mn-lt"/>
                <a:cs typeface="+mn-lt"/>
              </a:rPr>
              <a:t>Android is an open source software platform and Linux-based operating system for mobile devices.</a:t>
            </a:r>
            <a:endParaRPr lang="en-US" sz="2000" dirty="0"/>
          </a:p>
          <a:p>
            <a:pPr marL="374650" indent="-285750">
              <a:lnSpc>
                <a:spcPct val="150000"/>
              </a:lnSpc>
              <a:spcBef>
                <a:spcPts val="440"/>
              </a:spcBef>
              <a:buFont typeface="Wingdings"/>
              <a:buChar char="§"/>
            </a:pPr>
            <a:r>
              <a:rPr lang="en-US" sz="2000" kern="0" dirty="0">
                <a:latin typeface="Times New Roman"/>
                <a:ea typeface="+mn-lt"/>
                <a:cs typeface="+mn-lt"/>
              </a:rPr>
              <a:t>The Android platform allows developers to write managed code using Java to manage and control the Android device.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374650" indent="-285750">
              <a:lnSpc>
                <a:spcPct val="150000"/>
              </a:lnSpc>
              <a:spcBef>
                <a:spcPts val="440"/>
              </a:spcBef>
              <a:buFont typeface="Wingdings"/>
              <a:buChar char="§"/>
            </a:pPr>
            <a:r>
              <a:rPr lang="en-US" sz="2000" kern="0" dirty="0">
                <a:latin typeface="Times New Roman"/>
                <a:ea typeface="+mn-lt"/>
                <a:cs typeface="+mn-lt"/>
              </a:rPr>
              <a:t> Android applications can be developed by using the Java programming language and the Android SDK.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7083D02-AC7C-4899-9F70-140A908B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462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5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D42F8-4B44-E008-1973-519B20EA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D2E393-F188-EA41-5C3D-93B4292E6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FIREBASE :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31800" indent="-34290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Firebase is a real time data base which allows to store tree of lists of objects.</a:t>
            </a:r>
          </a:p>
          <a:p>
            <a:pPr marL="431800" indent="-34290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It allows to synchronize data between different devices. </a:t>
            </a:r>
          </a:p>
          <a:p>
            <a:pPr marL="431800" indent="-34290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We must configure and integrate firebase into our application and provide access by a set of rules written in a JSON configuration language to store the data in this real time database</a:t>
            </a:r>
            <a:endParaRPr lang="en-US" sz="2000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03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4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US" dirty="0"/>
          </a:p>
        </p:txBody>
      </p:sp>
      <p:pic>
        <p:nvPicPr>
          <p:cNvPr id="4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58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2576" y="2086899"/>
            <a:ext cx="869926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US" dirty="0"/>
          </a:p>
        </p:txBody>
      </p:sp>
      <p:pic>
        <p:nvPicPr>
          <p:cNvPr id="4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58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Asking 	Question				Question Post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" y="2394144"/>
            <a:ext cx="4978056" cy="286718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346556" y="2359778"/>
            <a:ext cx="5155768" cy="29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US" dirty="0"/>
          </a:p>
        </p:txBody>
      </p:sp>
      <p:pic>
        <p:nvPicPr>
          <p:cNvPr id="4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58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Commenting Answer				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72379" y="2604909"/>
            <a:ext cx="5897445" cy="28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</TotalTime>
  <Words>197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Wingdings</vt:lpstr>
      <vt:lpstr>Retrospect</vt:lpstr>
      <vt:lpstr>QUORA CLONE APP</vt:lpstr>
      <vt:lpstr>INTRODUCTION  </vt:lpstr>
      <vt:lpstr>HARDWARE/SOFTWARE REQUIREMENTS</vt:lpstr>
      <vt:lpstr>HARDWARE/SOFTWARE REQUIREMENTS</vt:lpstr>
      <vt:lpstr>METHODOLOGY</vt:lpstr>
      <vt:lpstr>METHODOLOGY</vt:lpstr>
      <vt:lpstr>IMPLEMENTATION </vt:lpstr>
      <vt:lpstr>IMPLEMENTATION </vt:lpstr>
      <vt:lpstr>IMPLEMENTATION </vt:lpstr>
      <vt:lpstr>RESULTS OF APP </vt:lpstr>
      <vt:lpstr>RESULTS OF APP </vt:lpstr>
      <vt:lpstr>RESULTS  OR  CONCLUSIONS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</dc:title>
  <dc:creator>delany mathias</dc:creator>
  <cp:lastModifiedBy>User</cp:lastModifiedBy>
  <cp:revision>14</cp:revision>
  <dcterms:created xsi:type="dcterms:W3CDTF">2022-05-20T14:09:49Z</dcterms:created>
  <dcterms:modified xsi:type="dcterms:W3CDTF">2022-05-25T15:33:41Z</dcterms:modified>
</cp:coreProperties>
</file>