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68" r:id="rId2"/>
    <p:sldId id="266" r:id="rId3"/>
    <p:sldId id="267" r:id="rId4"/>
    <p:sldId id="265" r:id="rId5"/>
    <p:sldId id="258" r:id="rId6"/>
    <p:sldId id="257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4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50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91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6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9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7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BC2BC-D2F3-4FFF-AC8A-80C35125164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2DAD9E-53C3-4F0F-84C3-1B5746A1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6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699" y="1198486"/>
            <a:ext cx="9267439" cy="46683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ctr">
              <a:buNone/>
            </a:pPr>
            <a:endParaRPr lang="en-US" sz="65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 PRIVACY ISSUES OF ZOOM</a:t>
            </a:r>
          </a:p>
          <a:p>
            <a:pPr marL="0" indent="0" algn="ctr"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 marL="0" indent="0" algn="just">
              <a:buNone/>
            </a:pP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ADITHYA HOLLA K</a:t>
            </a:r>
          </a:p>
          <a:p>
            <a:pPr marL="0" indent="0" algn="just">
              <a:buNone/>
            </a:pP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4NM19CS007</a:t>
            </a:r>
          </a:p>
          <a:p>
            <a:pPr marL="0" indent="0" algn="just">
              <a:buNone/>
            </a:pPr>
            <a:endParaRPr lang="en-US" sz="6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ASHRITHA</a:t>
            </a:r>
          </a:p>
          <a:p>
            <a:pPr marL="0" indent="0" algn="just">
              <a:buNone/>
            </a:pPr>
            <a:r>
              <a:rPr lang="en-US" sz="6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4NM19CS033</a:t>
            </a:r>
            <a:endParaRPr 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670" y="6026370"/>
            <a:ext cx="3389670" cy="66452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02" y="2958860"/>
            <a:ext cx="4942935" cy="24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Zoom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is an online  meeting platform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make 1-1 or group video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screen-share , share ,chat and use interactive features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unifies cloud video conferencing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cloud Based Video communication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50" y="6139822"/>
            <a:ext cx="339061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Security Issues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46630"/>
            <a:ext cx="8915400" cy="4951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serious Allegations many users still think Zoom is not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safe.Serious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vulunerabilities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cyber attacks, meeting –crashes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Zoom Security Issues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Brute Force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 chat security issues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to Brute Force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Anti-Tampering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Zoom’s Windows Security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50" y="6139822"/>
            <a:ext cx="339061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4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Zoom Overcome 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Issues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password Should be no longer than six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manually to change the default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disable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GIPHY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integrated “ CAPTCHA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issues zoom Issue patched version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30" y="6139822"/>
            <a:ext cx="339061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Privacy Issues Of Zoom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privacy issues of zoom are 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 Bombing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Unsecure Desktop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Leaked Password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End- to- End  Encryption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 hacking bug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2" y="2064201"/>
            <a:ext cx="2814221" cy="192628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54BC6DE8-A164-4B65-8827-FF3531CC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652" y="2059439"/>
            <a:ext cx="2618440" cy="1931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062" y="4022411"/>
            <a:ext cx="2682852" cy="17902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914" y="3957164"/>
            <a:ext cx="2958348" cy="18554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613" y="6139822"/>
            <a:ext cx="339061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Zoom overcome The Privacy Issues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 by the zoom to overcome the privacy issues are: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Statement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Notifications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council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CISOs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a comprehensive review with third-party experts and representative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50" y="6139822"/>
            <a:ext cx="339061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8699" y="1198486"/>
            <a:ext cx="9267439" cy="4668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quickly announced that it was removing the Facebook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will be joining other major social platforms like Google and Facebook in providing regular transparency reports to inform users about any requests for their records.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share information about privacy and security improvements they’ve implemented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a series of simultaneous white box penetration tests to further identify and address issues.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670" y="6026370"/>
            <a:ext cx="3389670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9" y="0"/>
            <a:ext cx="12114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266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Introduction Of Zoom</vt:lpstr>
      <vt:lpstr>Zoom Security Issues</vt:lpstr>
      <vt:lpstr>How Zoom Overcome The Security Issues</vt:lpstr>
      <vt:lpstr>Privacy Issues Of Zoom</vt:lpstr>
      <vt:lpstr>How Zoom overcome The Privacy Issues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2021-11-18T13:56:40Z</dcterms:created>
  <dcterms:modified xsi:type="dcterms:W3CDTF">2021-12-22T16:34:25Z</dcterms:modified>
</cp:coreProperties>
</file>