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91" r:id="rId2"/>
    <p:sldMasterId id="2147483704" r:id="rId3"/>
    <p:sldMasterId id="2147483716" r:id="rId4"/>
    <p:sldMasterId id="2147483740" r:id="rId5"/>
    <p:sldMasterId id="2147483752" r:id="rId6"/>
  </p:sldMasterIdLst>
  <p:notesMasterIdLst>
    <p:notesMasterId r:id="rId24"/>
  </p:notesMasterIdLst>
  <p:sldIdLst>
    <p:sldId id="259" r:id="rId7"/>
    <p:sldId id="302" r:id="rId8"/>
    <p:sldId id="303" r:id="rId9"/>
    <p:sldId id="304" r:id="rId10"/>
    <p:sldId id="265" r:id="rId11"/>
    <p:sldId id="268" r:id="rId12"/>
    <p:sldId id="271" r:id="rId13"/>
    <p:sldId id="277" r:id="rId14"/>
    <p:sldId id="292" r:id="rId15"/>
    <p:sldId id="295" r:id="rId16"/>
    <p:sldId id="298" r:id="rId17"/>
    <p:sldId id="301" r:id="rId18"/>
    <p:sldId id="305" r:id="rId19"/>
    <p:sldId id="306" r:id="rId20"/>
    <p:sldId id="307" r:id="rId21"/>
    <p:sldId id="308" r:id="rId22"/>
    <p:sldId id="309" r:id="rId23"/>
  </p:sldIdLst>
  <p:sldSz cx="12192000" cy="6858000"/>
  <p:notesSz cx="6858000" cy="9144000"/>
  <p:embeddedFontLst>
    <p:embeddedFont>
      <p:font typeface="Arial Black" panose="020B0A04020102020204" pitchFamily="34" charset="0"/>
      <p:bold r:id="rId25"/>
    </p:embeddedFont>
    <p:embeddedFont>
      <p:font typeface="Bahnschrift" panose="020B0502040204020203" pitchFamily="34" charset="0"/>
      <p:regular r:id="rId26"/>
      <p:bold r:id="rId27"/>
    </p:embeddedFont>
    <p:embeddedFont>
      <p:font typeface="Barlow Condensed ExtraLight" panose="00000306000000000000" pitchFamily="2" charset="0"/>
      <p:regular r:id="rId28"/>
      <p:bold r:id="rId29"/>
      <p:italic r:id="rId30"/>
      <p:boldItalic r:id="rId31"/>
    </p:embeddedFont>
    <p:embeddedFont>
      <p:font typeface="Barlow Condensed Light" panose="00000406000000000000" pitchFamily="2" charset="0"/>
      <p:regular r:id="rId32"/>
      <p:bold r:id="rId33"/>
      <p:italic r:id="rId34"/>
      <p:boldItalic r:id="rId35"/>
    </p:embeddedFont>
    <p:embeddedFont>
      <p:font typeface="Barlow Condensed Medium" panose="00000606000000000000" pitchFamily="2" charset="0"/>
      <p:regular r:id="rId36"/>
      <p:bold r:id="rId37"/>
      <p:italic r:id="rId38"/>
      <p:boldItalic r:id="rId39"/>
    </p:embeddedFont>
    <p:embeddedFont>
      <p:font typeface="Barlow Semi Condensed" panose="00000506000000000000" pitchFamily="2" charset="0"/>
      <p:regular r:id="rId40"/>
      <p:bold r:id="rId41"/>
      <p:italic r:id="rId42"/>
      <p:boldItalic r:id="rId43"/>
    </p:embeddedFont>
    <p:embeddedFont>
      <p:font typeface="Calibri" panose="020F0502020204030204" pitchFamily="34" charset="0"/>
      <p:regular r:id="rId44"/>
      <p:bold r:id="rId45"/>
      <p:italic r:id="rId46"/>
      <p:boldItalic r:id="rId47"/>
    </p:embeddedFont>
    <p:embeddedFont>
      <p:font typeface="Franklin Gothic Book" panose="020B0503020102020204" pitchFamily="34" charset="0"/>
      <p:regular r:id="rId48"/>
      <p:italic r:id="rId49"/>
    </p:embeddedFont>
    <p:embeddedFont>
      <p:font typeface="MingLiU_HKSCS-ExtB" panose="02020500000000000000" pitchFamily="18" charset="-120"/>
      <p:regular r:id="rId50"/>
    </p:embeddedFont>
    <p:embeddedFont>
      <p:font typeface="Roboto Condensed Light" panose="02000000000000000000" pitchFamily="2" charset="0"/>
      <p:regular r:id="rId51"/>
      <p:italic r:id="rId52"/>
    </p:embeddedFont>
  </p:embeddedFontLst>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91" d="100"/>
          <a:sy n="91" d="100"/>
        </p:scale>
        <p:origin x="322" y="77"/>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5.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font" Target="fonts/font26.fntdata"/><Relationship Id="rId55"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font" Target="fonts/font5.fntdata"/><Relationship Id="rId11" Type="http://schemas.openxmlformats.org/officeDocument/2006/relationships/slide" Target="slides/slide5.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3" Type="http://schemas.openxmlformats.org/officeDocument/2006/relationships/tags" Target="tags/tag1.xml"/><Relationship Id="rId5" Type="http://schemas.openxmlformats.org/officeDocument/2006/relationships/slideMaster" Target="slideMasters/slideMaster5.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font" Target="fonts/font27.fntdata"/><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4.xml"/><Relationship Id="rId41" Type="http://schemas.openxmlformats.org/officeDocument/2006/relationships/font" Target="fonts/font17.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font" Target="fonts/font25.fntdata"/><Relationship Id="rId57" Type="http://schemas.openxmlformats.org/officeDocument/2006/relationships/tableStyles" Target="tableStyles.xml"/><Relationship Id="rId10" Type="http://schemas.openxmlformats.org/officeDocument/2006/relationships/slide" Target="slides/slide4.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font" Target="fonts/font2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a:endParaRPr/>
          </a:p>
        </p:txBody>
      </p:sp>
    </p:spTree>
    <p:extLst>
      <p:ext uri="{BB962C8B-B14F-4D97-AF65-F5344CB8AC3E}">
        <p14:creationId xmlns:p14="http://schemas.microsoft.com/office/powerpoint/2010/main" val="902901458"/>
      </p:ext>
    </p:extLst>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589" name="Google Shape;5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1327322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e62716021d_0_1: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29" name="Google Shape;629;ge62716021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4047626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e62716021d_1_163: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64" name="Google Shape;664;ge62716021d_1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1398785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1"/>
        <p:cNvGrpSpPr/>
        <p:nvPr/>
      </p:nvGrpSpPr>
      <p:grpSpPr>
        <a:xfrm>
          <a:off x="0" y="0"/>
          <a:ext cx="0" cy="0"/>
          <a:chOff x="0" y="0"/>
          <a:chExt cx="0" cy="0"/>
        </a:xfrm>
      </p:grpSpPr>
      <p:sp>
        <p:nvSpPr>
          <p:cNvPr id="2062" name="Google Shape;2062;ge550b517a6_0_29636: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2063" name="Google Shape;2063;ge550b517a6_0_29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2476760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0C5E5DC1-2389-4E72-A13E-14246583C314}" type="datetimeFigureOut">
              <a:rPr lang="en-US" smtClean="0"/>
              <a:t>11/16/2021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EAD14F3-0ED2-4042-98A8-A939FFE95747}" type="datetimeFigureOut">
              <a:rPr lang="en-US" smtClean="0"/>
              <a:t>11/16/2021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63B7F75-478E-415E-A875-ACE0DA2DEEDE}" type="datetimeFigureOut">
              <a:rPr lang="en-US" smtClean="0"/>
              <a:t>11/16/2021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a:off x="310350" y="314975"/>
            <a:ext cx="8523300" cy="45219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 name="Google Shape;10;p2"/>
          <p:cNvSpPr/>
          <p:nvPr/>
        </p:nvSpPr>
        <p:spPr>
          <a:xfrm>
            <a:off x="151650" y="159400"/>
            <a:ext cx="8840700" cy="4823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1" name="Google Shape;11;p2"/>
          <p:cNvSpPr/>
          <p:nvPr/>
        </p:nvSpPr>
        <p:spPr>
          <a:xfrm>
            <a:off x="740400" y="717300"/>
            <a:ext cx="7663200" cy="37089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2" name="Google Shape;12;p2"/>
          <p:cNvSpPr txBox="1">
            <a:spLocks noGrp="1"/>
          </p:cNvSpPr>
          <p:nvPr>
            <p:ph type="ctrTitle"/>
          </p:nvPr>
        </p:nvSpPr>
        <p:spPr>
          <a:xfrm>
            <a:off x="848025" y="1135625"/>
            <a:ext cx="4742100" cy="1947900"/>
          </a:xfrm>
          <a:prstGeom prst="rect">
            <a:avLst/>
          </a:prstGeom>
        </p:spPr>
        <p:txBody>
          <a:bodyPr spcFirstLastPara="1" wrap="square" lIns="91425" tIns="91425" rIns="91425" bIns="91425" anchor="t" anchorCtr="0">
            <a:noAutofit/>
          </a:bodyPr>
          <a:lstStyle>
            <a:lvl1pPr lvl="0">
              <a:lnSpc>
                <a:spcPct val="90000"/>
              </a:lnSpc>
              <a:spcBef>
                <a:spcPct val="0"/>
              </a:spcBef>
              <a:spcAft>
                <a:spcPct val="0"/>
              </a:spcAft>
              <a:buSzPts val="5200"/>
              <a:buNone/>
              <a:defRPr sz="7100">
                <a:latin typeface="Barlow Condensed ExtraLight"/>
                <a:ea typeface="Barlow Condensed ExtraLight"/>
                <a:cs typeface="Barlow Condensed ExtraLight"/>
                <a:sym typeface="Barlow Condensed ExtraLight"/>
              </a:defRPr>
            </a:lvl1pPr>
            <a:lvl2pPr lvl="1" algn="ctr">
              <a:spcBef>
                <a:spcPct val="0"/>
              </a:spcBef>
              <a:spcAft>
                <a:spcPct val="0"/>
              </a:spcAft>
              <a:buSzPts val="5200"/>
              <a:buNone/>
              <a:defRPr sz="5200"/>
            </a:lvl2pPr>
            <a:lvl3pPr lvl="2" algn="ctr">
              <a:spcBef>
                <a:spcPct val="0"/>
              </a:spcBef>
              <a:spcAft>
                <a:spcPct val="0"/>
              </a:spcAft>
              <a:buSzPts val="5200"/>
              <a:buNone/>
              <a:defRPr sz="5200"/>
            </a:lvl3pPr>
            <a:lvl4pPr lvl="3" algn="ctr">
              <a:spcBef>
                <a:spcPct val="0"/>
              </a:spcBef>
              <a:spcAft>
                <a:spcPct val="0"/>
              </a:spcAft>
              <a:buSzPts val="5200"/>
              <a:buNone/>
              <a:defRPr sz="5200"/>
            </a:lvl4pPr>
            <a:lvl5pPr lvl="4" algn="ctr">
              <a:spcBef>
                <a:spcPct val="0"/>
              </a:spcBef>
              <a:spcAft>
                <a:spcPct val="0"/>
              </a:spcAft>
              <a:buSzPts val="5200"/>
              <a:buNone/>
              <a:defRPr sz="5200"/>
            </a:lvl5pPr>
            <a:lvl6pPr lvl="5" algn="ctr">
              <a:spcBef>
                <a:spcPct val="0"/>
              </a:spcBef>
              <a:spcAft>
                <a:spcPct val="0"/>
              </a:spcAft>
              <a:buSzPts val="5200"/>
              <a:buNone/>
              <a:defRPr sz="5200"/>
            </a:lvl6pPr>
            <a:lvl7pPr lvl="6" algn="ctr">
              <a:spcBef>
                <a:spcPct val="0"/>
              </a:spcBef>
              <a:spcAft>
                <a:spcPct val="0"/>
              </a:spcAft>
              <a:buSzPts val="5200"/>
              <a:buNone/>
              <a:defRPr sz="5200"/>
            </a:lvl7pPr>
            <a:lvl8pPr lvl="7" algn="ctr">
              <a:spcBef>
                <a:spcPct val="0"/>
              </a:spcBef>
              <a:spcAft>
                <a:spcPct val="0"/>
              </a:spcAft>
              <a:buSzPts val="5200"/>
              <a:buNone/>
              <a:defRPr sz="5200"/>
            </a:lvl8pPr>
            <a:lvl9pPr lvl="8" algn="ctr">
              <a:spcBef>
                <a:spcPct val="0"/>
              </a:spcBef>
              <a:spcAft>
                <a:spcPct val="0"/>
              </a:spcAft>
              <a:buSzPts val="5200"/>
              <a:buNone/>
              <a:defRPr sz="5200"/>
            </a:lvl9pPr>
          </a:lstStyle>
          <a:p>
            <a:endParaRPr/>
          </a:p>
        </p:txBody>
      </p:sp>
      <p:sp>
        <p:nvSpPr>
          <p:cNvPr id="13" name="Google Shape;13;p2"/>
          <p:cNvSpPr txBox="1">
            <a:spLocks noGrp="1"/>
          </p:cNvSpPr>
          <p:nvPr>
            <p:ph type="subTitle" idx="1"/>
          </p:nvPr>
        </p:nvSpPr>
        <p:spPr>
          <a:xfrm>
            <a:off x="2086650" y="3878493"/>
            <a:ext cx="4970700" cy="230400"/>
          </a:xfrm>
          <a:prstGeom prst="rect">
            <a:avLst/>
          </a:prstGeom>
        </p:spPr>
        <p:txBody>
          <a:bodyPr spcFirstLastPara="1" wrap="square" lIns="91425" tIns="91425" rIns="91425" bIns="91425" anchor="ctr" anchorCtr="0">
            <a:noAutofit/>
          </a:bodyPr>
          <a:lstStyle>
            <a:lvl1pPr lvl="0" algn="ctr">
              <a:lnSpc>
                <a:spcPct val="100000"/>
              </a:lnSpc>
              <a:spcBef>
                <a:spcPct val="0"/>
              </a:spcBef>
              <a:spcAft>
                <a:spcPct val="0"/>
              </a:spcAft>
              <a:buSzPts val="2800"/>
              <a:buNone/>
              <a:defRPr sz="1900">
                <a:latin typeface="Barlow Semi Condensed"/>
                <a:ea typeface="Barlow Semi Condensed"/>
                <a:cs typeface="Barlow Semi Condensed"/>
                <a:sym typeface="Barlow Semi Condensed"/>
              </a:defRPr>
            </a:lvl1pPr>
            <a:lvl2pPr lvl="1" algn="ctr">
              <a:lnSpc>
                <a:spcPct val="100000"/>
              </a:lnSpc>
              <a:spcBef>
                <a:spcPct val="0"/>
              </a:spcBef>
              <a:spcAft>
                <a:spcPct val="0"/>
              </a:spcAft>
              <a:buSzPts val="2800"/>
              <a:buNone/>
              <a:defRPr sz="2800"/>
            </a:lvl2pPr>
            <a:lvl3pPr lvl="2" algn="ctr">
              <a:lnSpc>
                <a:spcPct val="100000"/>
              </a:lnSpc>
              <a:spcBef>
                <a:spcPct val="0"/>
              </a:spcBef>
              <a:spcAft>
                <a:spcPct val="0"/>
              </a:spcAft>
              <a:buSzPts val="2800"/>
              <a:buNone/>
              <a:defRPr sz="2800"/>
            </a:lvl3pPr>
            <a:lvl4pPr lvl="3" algn="ctr">
              <a:lnSpc>
                <a:spcPct val="100000"/>
              </a:lnSpc>
              <a:spcBef>
                <a:spcPct val="0"/>
              </a:spcBef>
              <a:spcAft>
                <a:spcPct val="0"/>
              </a:spcAft>
              <a:buSzPts val="2800"/>
              <a:buNone/>
              <a:defRPr sz="2800"/>
            </a:lvl4pPr>
            <a:lvl5pPr lvl="4" algn="ctr">
              <a:lnSpc>
                <a:spcPct val="100000"/>
              </a:lnSpc>
              <a:spcBef>
                <a:spcPct val="0"/>
              </a:spcBef>
              <a:spcAft>
                <a:spcPct val="0"/>
              </a:spcAft>
              <a:buSzPts val="2800"/>
              <a:buNone/>
              <a:defRPr sz="2800"/>
            </a:lvl5pPr>
            <a:lvl6pPr lvl="5" algn="ctr">
              <a:lnSpc>
                <a:spcPct val="100000"/>
              </a:lnSpc>
              <a:spcBef>
                <a:spcPct val="0"/>
              </a:spcBef>
              <a:spcAft>
                <a:spcPct val="0"/>
              </a:spcAft>
              <a:buSzPts val="2800"/>
              <a:buNone/>
              <a:defRPr sz="2800"/>
            </a:lvl6pPr>
            <a:lvl7pPr lvl="6" algn="ctr">
              <a:lnSpc>
                <a:spcPct val="100000"/>
              </a:lnSpc>
              <a:spcBef>
                <a:spcPct val="0"/>
              </a:spcBef>
              <a:spcAft>
                <a:spcPct val="0"/>
              </a:spcAft>
              <a:buSzPts val="2800"/>
              <a:buNone/>
              <a:defRPr sz="2800"/>
            </a:lvl7pPr>
            <a:lvl8pPr lvl="7" algn="ctr">
              <a:lnSpc>
                <a:spcPct val="100000"/>
              </a:lnSpc>
              <a:spcBef>
                <a:spcPct val="0"/>
              </a:spcBef>
              <a:spcAft>
                <a:spcPct val="0"/>
              </a:spcAft>
              <a:buSzPts val="2800"/>
              <a:buNone/>
              <a:defRPr sz="2800"/>
            </a:lvl8pPr>
            <a:lvl9pPr lvl="8" algn="ctr">
              <a:lnSpc>
                <a:spcPct val="100000"/>
              </a:lnSpc>
              <a:spcBef>
                <a:spcPct val="0"/>
              </a:spcBef>
              <a:spcAft>
                <a:spcPct val="0"/>
              </a:spcAft>
              <a:buSzPts val="2800"/>
              <a:buNone/>
              <a:defRPr sz="2800"/>
            </a:lvl9pPr>
          </a:lstStyle>
          <a:p>
            <a:endParaRPr/>
          </a:p>
        </p:txBody>
      </p:sp>
      <p:grpSp>
        <p:nvGrpSpPr>
          <p:cNvPr id="14" name="Google Shape;14;p2"/>
          <p:cNvGrpSpPr/>
          <p:nvPr/>
        </p:nvGrpSpPr>
        <p:grpSpPr>
          <a:xfrm>
            <a:off x="-3100" y="-2921"/>
            <a:ext cx="595800" cy="605255"/>
            <a:chOff x="-3100" y="-2921"/>
            <a:chExt cx="595800" cy="605255"/>
          </a:xfrm>
        </p:grpSpPr>
        <p:grpSp>
          <p:nvGrpSpPr>
            <p:cNvPr id="15" name="Google Shape;15;p2"/>
            <p:cNvGrpSpPr/>
            <p:nvPr/>
          </p:nvGrpSpPr>
          <p:grpSpPr>
            <a:xfrm>
              <a:off x="-3100" y="-2921"/>
              <a:ext cx="595800" cy="605255"/>
              <a:chOff x="884100" y="616351"/>
              <a:chExt cx="595800" cy="591300"/>
            </a:xfrm>
          </p:grpSpPr>
          <p:cxnSp>
            <p:nvCxnSpPr>
              <p:cNvPr id="16" name="Google Shape;16;p2"/>
              <p:cNvCxnSpPr/>
              <p:nvPr/>
            </p:nvCxnSpPr>
            <p:spPr>
              <a:xfrm>
                <a:off x="884100" y="1198425"/>
                <a:ext cx="595800" cy="0"/>
              </a:xfrm>
              <a:prstGeom prst="straightConnector1">
                <a:avLst/>
              </a:prstGeom>
              <a:noFill/>
              <a:ln w="28575" cap="flat" cmpd="sng">
                <a:solidFill>
                  <a:schemeClr val="dk1"/>
                </a:solidFill>
                <a:prstDash val="solid"/>
                <a:round/>
                <a:headEnd type="none" w="med" len="med"/>
                <a:tailEnd type="none" w="med" len="med"/>
              </a:ln>
            </p:spPr>
          </p:cxnSp>
          <p:cxnSp>
            <p:nvCxnSpPr>
              <p:cNvPr id="17" name="Google Shape;17;p2"/>
              <p:cNvCxnSpPr/>
              <p:nvPr/>
            </p:nvCxnSpPr>
            <p:spPr>
              <a:xfrm rot="10800000" flipH="1">
                <a:off x="1475817" y="616351"/>
                <a:ext cx="0" cy="591300"/>
              </a:xfrm>
              <a:prstGeom prst="straightConnector1">
                <a:avLst/>
              </a:prstGeom>
              <a:noFill/>
              <a:ln w="28575" cap="flat" cmpd="sng">
                <a:solidFill>
                  <a:schemeClr val="dk1"/>
                </a:solidFill>
                <a:prstDash val="solid"/>
                <a:round/>
                <a:headEnd type="none" w="med" len="med"/>
                <a:tailEnd type="none" w="med" len="med"/>
              </a:ln>
            </p:spPr>
          </p:cxnSp>
        </p:grpSp>
        <p:grpSp>
          <p:nvGrpSpPr>
            <p:cNvPr id="18" name="Google Shape;18;p2"/>
            <p:cNvGrpSpPr/>
            <p:nvPr/>
          </p:nvGrpSpPr>
          <p:grpSpPr>
            <a:xfrm>
              <a:off x="-1512" y="-1750"/>
              <a:ext cx="425163" cy="431886"/>
              <a:chOff x="884100" y="616351"/>
              <a:chExt cx="595800" cy="591300"/>
            </a:xfrm>
          </p:grpSpPr>
          <p:cxnSp>
            <p:nvCxnSpPr>
              <p:cNvPr id="19" name="Google Shape;19;p2"/>
              <p:cNvCxnSpPr/>
              <p:nvPr/>
            </p:nvCxnSpPr>
            <p:spPr>
              <a:xfrm>
                <a:off x="884100" y="1194876"/>
                <a:ext cx="595800" cy="0"/>
              </a:xfrm>
              <a:prstGeom prst="straightConnector1">
                <a:avLst/>
              </a:prstGeom>
              <a:noFill/>
              <a:ln w="28575" cap="flat" cmpd="sng">
                <a:solidFill>
                  <a:schemeClr val="dk1"/>
                </a:solidFill>
                <a:prstDash val="solid"/>
                <a:round/>
                <a:headEnd type="none" w="med" len="med"/>
                <a:tailEnd type="none" w="med" len="med"/>
              </a:ln>
            </p:spPr>
          </p:cxnSp>
          <p:cxnSp>
            <p:nvCxnSpPr>
              <p:cNvPr id="20" name="Google Shape;20;p2"/>
              <p:cNvCxnSpPr/>
              <p:nvPr/>
            </p:nvCxnSpPr>
            <p:spPr>
              <a:xfrm rot="10800000" flipH="1">
                <a:off x="1475817" y="616351"/>
                <a:ext cx="0" cy="591300"/>
              </a:xfrm>
              <a:prstGeom prst="straightConnector1">
                <a:avLst/>
              </a:prstGeom>
              <a:noFill/>
              <a:ln w="28575" cap="flat" cmpd="sng">
                <a:solidFill>
                  <a:schemeClr val="dk1"/>
                </a:solidFill>
                <a:prstDash val="solid"/>
                <a:round/>
                <a:headEnd type="none" w="med" len="med"/>
                <a:tailEnd type="none" w="med" len="med"/>
              </a:ln>
            </p:spPr>
          </p:cxnSp>
        </p:grpSp>
        <p:sp>
          <p:nvSpPr>
            <p:cNvPr id="21" name="Google Shape;21;p2"/>
            <p:cNvSpPr/>
            <p:nvPr/>
          </p:nvSpPr>
          <p:spPr>
            <a:xfrm>
              <a:off x="73688" y="81125"/>
              <a:ext cx="154200" cy="1542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
        <p:nvSpPr>
          <p:cNvPr id="22" name="Google Shape;22;p2"/>
          <p:cNvSpPr/>
          <p:nvPr/>
        </p:nvSpPr>
        <p:spPr>
          <a:xfrm>
            <a:off x="0" y="-2925"/>
            <a:ext cx="708900" cy="7188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3" name="Google Shape;23;p2"/>
          <p:cNvSpPr/>
          <p:nvPr/>
        </p:nvSpPr>
        <p:spPr>
          <a:xfrm flipH="1">
            <a:off x="158817" y="148669"/>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4" name="Google Shape;24;p2"/>
          <p:cNvSpPr/>
          <p:nvPr/>
        </p:nvSpPr>
        <p:spPr>
          <a:xfrm rot="10800000" flipH="1">
            <a:off x="0" y="4424700"/>
            <a:ext cx="708900" cy="7188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5" name="Google Shape;25;p2"/>
          <p:cNvSpPr/>
          <p:nvPr/>
        </p:nvSpPr>
        <p:spPr>
          <a:xfrm rot="10800000">
            <a:off x="158817" y="4681706"/>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6" name="Google Shape;26;p2"/>
          <p:cNvSpPr/>
          <p:nvPr/>
        </p:nvSpPr>
        <p:spPr>
          <a:xfrm flipH="1">
            <a:off x="8435100" y="-2925"/>
            <a:ext cx="708900" cy="7188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7" name="Google Shape;27;p2"/>
          <p:cNvSpPr/>
          <p:nvPr/>
        </p:nvSpPr>
        <p:spPr>
          <a:xfrm>
            <a:off x="8674983" y="148669"/>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8" name="Google Shape;28;p2"/>
          <p:cNvSpPr/>
          <p:nvPr/>
        </p:nvSpPr>
        <p:spPr>
          <a:xfrm rot="10800000">
            <a:off x="8435100" y="4424700"/>
            <a:ext cx="708900" cy="7188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9" name="Google Shape;29;p2"/>
          <p:cNvSpPr/>
          <p:nvPr/>
        </p:nvSpPr>
        <p:spPr>
          <a:xfrm rot="10800000" flipH="1">
            <a:off x="8674983" y="4681706"/>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30" name="Google Shape;30;p2"/>
          <p:cNvCxnSpPr/>
          <p:nvPr/>
        </p:nvCxnSpPr>
        <p:spPr>
          <a:xfrm>
            <a:off x="743875" y="3592350"/>
            <a:ext cx="76632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52"/>
        <p:cNvGrpSpPr/>
        <p:nvPr/>
      </p:nvGrpSpPr>
      <p:grpSpPr>
        <a:xfrm>
          <a:off x="0" y="0"/>
          <a:ext cx="0" cy="0"/>
          <a:chOff x="0" y="0"/>
          <a:chExt cx="0" cy="0"/>
        </a:xfrm>
      </p:grpSpPr>
      <p:sp>
        <p:nvSpPr>
          <p:cNvPr id="53" name="Google Shape;53;p4"/>
          <p:cNvSpPr txBox="1">
            <a:spLocks noGrp="1"/>
          </p:cNvSpPr>
          <p:nvPr>
            <p:ph type="title"/>
          </p:nvPr>
        </p:nvSpPr>
        <p:spPr>
          <a:xfrm>
            <a:off x="713225" y="323775"/>
            <a:ext cx="7717500" cy="615300"/>
          </a:xfrm>
          <a:prstGeom prst="rect">
            <a:avLst/>
          </a:prstGeom>
        </p:spPr>
        <p:txBody>
          <a:bodyPr spcFirstLastPara="1" wrap="square" lIns="91425" tIns="91425" rIns="91425" bIns="91425" anchor="t" anchorCtr="0">
            <a:noAutofit/>
          </a:bodyPr>
          <a:lstStyle>
            <a:lvl1pPr lvl="0">
              <a:spcBef>
                <a:spcPct val="0"/>
              </a:spcBef>
              <a:spcAft>
                <a:spcPct val="0"/>
              </a:spcAft>
              <a:buSzPts val="2800"/>
              <a:buNone/>
              <a:defRPr sz="4200">
                <a:latin typeface="Barlow Condensed ExtraLight"/>
                <a:ea typeface="Barlow Condensed ExtraLight"/>
                <a:cs typeface="Barlow Condensed ExtraLight"/>
                <a:sym typeface="Barlow Condensed ExtraLight"/>
              </a:defRPr>
            </a:lvl1pPr>
            <a:lvl2pPr lvl="1">
              <a:spcBef>
                <a:spcPct val="0"/>
              </a:spcBef>
              <a:spcAft>
                <a:spcPct val="0"/>
              </a:spcAft>
              <a:buSzPts val="2800"/>
              <a:buNone/>
              <a:defRPr/>
            </a:lvl2pPr>
            <a:lvl3pPr lvl="2">
              <a:spcBef>
                <a:spcPct val="0"/>
              </a:spcBef>
              <a:spcAft>
                <a:spcPct val="0"/>
              </a:spcAft>
              <a:buSzPts val="2800"/>
              <a:buNone/>
              <a:defRPr/>
            </a:lvl3pPr>
            <a:lvl4pPr lvl="3">
              <a:spcBef>
                <a:spcPct val="0"/>
              </a:spcBef>
              <a:spcAft>
                <a:spcPct val="0"/>
              </a:spcAft>
              <a:buSzPts val="2800"/>
              <a:buNone/>
              <a:defRPr/>
            </a:lvl4pPr>
            <a:lvl5pPr lvl="4">
              <a:spcBef>
                <a:spcPct val="0"/>
              </a:spcBef>
              <a:spcAft>
                <a:spcPct val="0"/>
              </a:spcAft>
              <a:buSzPts val="2800"/>
              <a:buNone/>
              <a:defRPr/>
            </a:lvl5pPr>
            <a:lvl6pPr lvl="5">
              <a:spcBef>
                <a:spcPct val="0"/>
              </a:spcBef>
              <a:spcAft>
                <a:spcPct val="0"/>
              </a:spcAft>
              <a:buSzPts val="2800"/>
              <a:buNone/>
              <a:defRPr/>
            </a:lvl6pPr>
            <a:lvl7pPr lvl="6">
              <a:spcBef>
                <a:spcPct val="0"/>
              </a:spcBef>
              <a:spcAft>
                <a:spcPct val="0"/>
              </a:spcAft>
              <a:buSzPts val="2800"/>
              <a:buNone/>
              <a:defRPr/>
            </a:lvl7pPr>
            <a:lvl8pPr lvl="7">
              <a:spcBef>
                <a:spcPct val="0"/>
              </a:spcBef>
              <a:spcAft>
                <a:spcPct val="0"/>
              </a:spcAft>
              <a:buSzPts val="2800"/>
              <a:buNone/>
              <a:defRPr/>
            </a:lvl8pPr>
            <a:lvl9pPr lvl="8">
              <a:spcBef>
                <a:spcPct val="0"/>
              </a:spcBef>
              <a:spcAft>
                <a:spcPct val="0"/>
              </a:spcAft>
              <a:buSzPts val="2800"/>
              <a:buNone/>
              <a:defRPr/>
            </a:lvl9pPr>
          </a:lstStyle>
          <a:p>
            <a:endParaRPr/>
          </a:p>
        </p:txBody>
      </p:sp>
      <p:sp>
        <p:nvSpPr>
          <p:cNvPr id="54" name="Google Shape;54;p4"/>
          <p:cNvSpPr txBox="1">
            <a:spLocks noGrp="1"/>
          </p:cNvSpPr>
          <p:nvPr>
            <p:ph type="body" idx="1"/>
          </p:nvPr>
        </p:nvSpPr>
        <p:spPr>
          <a:xfrm>
            <a:off x="713225" y="1171525"/>
            <a:ext cx="7717500" cy="3416400"/>
          </a:xfrm>
          <a:prstGeom prst="rect">
            <a:avLst/>
          </a:prstGeom>
        </p:spPr>
        <p:txBody>
          <a:bodyPr spcFirstLastPara="1" wrap="square" lIns="91425" tIns="91425" rIns="91425" bIns="91425" anchor="t" anchorCtr="0">
            <a:noAutofit/>
          </a:bodyPr>
          <a:lstStyle>
            <a:lvl1pPr marL="457200" lvl="0" indent="-304800">
              <a:lnSpc>
                <a:spcPct val="100000"/>
              </a:lnSpc>
              <a:spcBef>
                <a:spcPct val="0"/>
              </a:spcBef>
              <a:spcAft>
                <a:spcPct val="0"/>
              </a:spcAft>
              <a:buClr>
                <a:srgbClr val="434343"/>
              </a:buClr>
              <a:buSzPts val="1200"/>
              <a:buAutoNum type="arabicPeriod"/>
              <a:defRPr sz="1250"/>
            </a:lvl1pPr>
            <a:lvl2pPr marL="914400" lvl="1" indent="-304800">
              <a:spcBef>
                <a:spcPct val="0"/>
              </a:spcBef>
              <a:spcAft>
                <a:spcPct val="0"/>
              </a:spcAft>
              <a:buClr>
                <a:srgbClr val="434343"/>
              </a:buClr>
              <a:buSzPts val="1200"/>
              <a:buFont typeface="Roboto Condensed Light"/>
              <a:buAutoNum type="alphaLcPeriod"/>
              <a:defRPr/>
            </a:lvl2pPr>
            <a:lvl3pPr marL="1371600" lvl="2" indent="-304800">
              <a:spcBef>
                <a:spcPct val="0"/>
              </a:spcBef>
              <a:spcAft>
                <a:spcPct val="0"/>
              </a:spcAft>
              <a:buClr>
                <a:srgbClr val="434343"/>
              </a:buClr>
              <a:buSzPts val="1200"/>
              <a:buFont typeface="Roboto Condensed Light"/>
              <a:buAutoNum type="romanLcPeriod"/>
              <a:defRPr/>
            </a:lvl3pPr>
            <a:lvl4pPr marL="1828800" lvl="3" indent="-304800">
              <a:spcBef>
                <a:spcPct val="0"/>
              </a:spcBef>
              <a:spcAft>
                <a:spcPct val="0"/>
              </a:spcAft>
              <a:buClr>
                <a:srgbClr val="434343"/>
              </a:buClr>
              <a:buSzPts val="1200"/>
              <a:buFont typeface="Roboto Condensed Light"/>
              <a:buAutoNum type="arabicPeriod"/>
              <a:defRPr/>
            </a:lvl4pPr>
            <a:lvl5pPr marL="2286000" lvl="4" indent="-304800">
              <a:spcBef>
                <a:spcPct val="0"/>
              </a:spcBef>
              <a:spcAft>
                <a:spcPct val="0"/>
              </a:spcAft>
              <a:buClr>
                <a:srgbClr val="434343"/>
              </a:buClr>
              <a:buSzPts val="1200"/>
              <a:buFont typeface="Roboto Condensed Light"/>
              <a:buAutoNum type="alphaLcPeriod"/>
              <a:defRPr/>
            </a:lvl5pPr>
            <a:lvl6pPr marL="2743200" lvl="5" indent="-304800">
              <a:spcBef>
                <a:spcPct val="0"/>
              </a:spcBef>
              <a:spcAft>
                <a:spcPct val="0"/>
              </a:spcAft>
              <a:buClr>
                <a:srgbClr val="434343"/>
              </a:buClr>
              <a:buSzPts val="1200"/>
              <a:buFont typeface="Roboto Condensed Light"/>
              <a:buAutoNum type="romanLcPeriod"/>
              <a:defRPr/>
            </a:lvl6pPr>
            <a:lvl7pPr marL="3200400" lvl="6" indent="-304800">
              <a:spcBef>
                <a:spcPct val="0"/>
              </a:spcBef>
              <a:spcAft>
                <a:spcPct val="0"/>
              </a:spcAft>
              <a:buClr>
                <a:srgbClr val="434343"/>
              </a:buClr>
              <a:buSzPts val="1200"/>
              <a:buFont typeface="Roboto Condensed Light"/>
              <a:buAutoNum type="arabicPeriod"/>
              <a:defRPr/>
            </a:lvl7pPr>
            <a:lvl8pPr marL="3657600" lvl="7" indent="-304800">
              <a:spcBef>
                <a:spcPct val="0"/>
              </a:spcBef>
              <a:spcAft>
                <a:spcPct val="0"/>
              </a:spcAft>
              <a:buClr>
                <a:srgbClr val="434343"/>
              </a:buClr>
              <a:buSzPts val="1200"/>
              <a:buFont typeface="Roboto Condensed Light"/>
              <a:buAutoNum type="alphaLcPeriod"/>
              <a:defRPr/>
            </a:lvl8pPr>
            <a:lvl9pPr marL="4114800" lvl="8" indent="-304800">
              <a:spcBef>
                <a:spcPct val="0"/>
              </a:spcBef>
              <a:spcAft>
                <a:spcPct val="0"/>
              </a:spcAft>
              <a:buClr>
                <a:srgbClr val="434343"/>
              </a:buClr>
              <a:buSzPts val="1200"/>
              <a:buFont typeface="Roboto Condensed Light"/>
              <a:buAutoNum type="romanLcPeriod"/>
              <a:defRPr/>
            </a:lvl9pPr>
          </a:lstStyle>
          <a:p>
            <a:endParaRPr/>
          </a:p>
        </p:txBody>
      </p:sp>
      <p:cxnSp>
        <p:nvCxnSpPr>
          <p:cNvPr id="55" name="Google Shape;55;p4"/>
          <p:cNvCxnSpPr/>
          <p:nvPr/>
        </p:nvCxnSpPr>
        <p:spPr>
          <a:xfrm flipH="1">
            <a:off x="8971950" y="1009600"/>
            <a:ext cx="0" cy="4140300"/>
          </a:xfrm>
          <a:prstGeom prst="straightConnector1">
            <a:avLst/>
          </a:prstGeom>
          <a:noFill/>
          <a:ln w="28575" cap="flat" cmpd="sng">
            <a:solidFill>
              <a:schemeClr val="dk1"/>
            </a:solidFill>
            <a:prstDash val="solid"/>
            <a:round/>
            <a:headEnd type="none" w="med" len="med"/>
            <a:tailEnd type="none" w="med" len="med"/>
          </a:ln>
        </p:spPr>
      </p:cxnSp>
      <p:sp>
        <p:nvSpPr>
          <p:cNvPr id="56" name="Google Shape;56;p4"/>
          <p:cNvSpPr/>
          <p:nvPr/>
        </p:nvSpPr>
        <p:spPr>
          <a:xfrm flipH="1">
            <a:off x="8099400" y="6227"/>
            <a:ext cx="1044600" cy="10446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7" name="Google Shape;57;p4"/>
          <p:cNvSpPr/>
          <p:nvPr/>
        </p:nvSpPr>
        <p:spPr>
          <a:xfrm>
            <a:off x="8537920" y="138721"/>
            <a:ext cx="437400" cy="43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58" name="Google Shape;58;p4"/>
          <p:cNvCxnSpPr/>
          <p:nvPr/>
        </p:nvCxnSpPr>
        <p:spPr>
          <a:xfrm>
            <a:off x="-1575" y="148675"/>
            <a:ext cx="80820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3"/>
        </a:solidFill>
        <a:effectLst/>
      </p:bgPr>
    </p:bg>
    <p:spTree>
      <p:nvGrpSpPr>
        <p:cNvPr id="1" name="Shape 59"/>
        <p:cNvGrpSpPr/>
        <p:nvPr/>
      </p:nvGrpSpPr>
      <p:grpSpPr>
        <a:xfrm>
          <a:off x="0" y="0"/>
          <a:ext cx="0" cy="0"/>
          <a:chOff x="0" y="0"/>
          <a:chExt cx="0" cy="0"/>
        </a:xfrm>
      </p:grpSpPr>
      <p:sp>
        <p:nvSpPr>
          <p:cNvPr id="60" name="Google Shape;60;p5"/>
          <p:cNvSpPr txBox="1">
            <a:spLocks noGrp="1"/>
          </p:cNvSpPr>
          <p:nvPr>
            <p:ph type="subTitle" idx="1"/>
          </p:nvPr>
        </p:nvSpPr>
        <p:spPr>
          <a:xfrm>
            <a:off x="907475" y="2902600"/>
            <a:ext cx="3524400" cy="809700"/>
          </a:xfrm>
          <a:prstGeom prst="rect">
            <a:avLst/>
          </a:prstGeom>
        </p:spPr>
        <p:txBody>
          <a:bodyPr spcFirstLastPara="1" wrap="square" lIns="91425" tIns="91425" rIns="91425" bIns="91425" anchor="ctr" anchorCtr="0">
            <a:noAutofit/>
          </a:bodyPr>
          <a:lstStyle>
            <a:lvl1pPr lvl="0">
              <a:lnSpc>
                <a:spcPct val="100000"/>
              </a:lnSpc>
              <a:spcBef>
                <a:spcPct val="0"/>
              </a:spcBef>
              <a:spcAft>
                <a:spcPct val="0"/>
              </a:spcAft>
              <a:buSzPts val="1800"/>
              <a:buNone/>
              <a:defRPr sz="1600">
                <a:latin typeface="Barlow Semi Condensed"/>
                <a:ea typeface="Barlow Semi Condensed"/>
                <a:cs typeface="Barlow Semi Condensed"/>
                <a:sym typeface="Barlow Semi Condensed"/>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a:endParaRPr/>
          </a:p>
        </p:txBody>
      </p:sp>
      <p:sp>
        <p:nvSpPr>
          <p:cNvPr id="61" name="Google Shape;61;p5"/>
          <p:cNvSpPr txBox="1">
            <a:spLocks noGrp="1"/>
          </p:cNvSpPr>
          <p:nvPr>
            <p:ph type="subTitle" idx="2"/>
          </p:nvPr>
        </p:nvSpPr>
        <p:spPr>
          <a:xfrm>
            <a:off x="4728675" y="2902600"/>
            <a:ext cx="3524400" cy="809700"/>
          </a:xfrm>
          <a:prstGeom prst="rect">
            <a:avLst/>
          </a:prstGeom>
        </p:spPr>
        <p:txBody>
          <a:bodyPr spcFirstLastPara="1" wrap="square" lIns="91425" tIns="91425" rIns="91425" bIns="91425" anchor="ctr" anchorCtr="0">
            <a:noAutofit/>
          </a:bodyPr>
          <a:lstStyle>
            <a:lvl1pPr lvl="0" rtl="0">
              <a:lnSpc>
                <a:spcPct val="100000"/>
              </a:lnSpc>
              <a:spcBef>
                <a:spcPct val="0"/>
              </a:spcBef>
              <a:spcAft>
                <a:spcPct val="0"/>
              </a:spcAft>
              <a:buSzPts val="1800"/>
              <a:buNone/>
              <a:defRPr sz="1600">
                <a:latin typeface="Barlow Semi Condensed"/>
                <a:ea typeface="Barlow Semi Condensed"/>
                <a:cs typeface="Barlow Semi Condensed"/>
                <a:sym typeface="Barlow Semi Condensed"/>
              </a:defRPr>
            </a:lvl1pPr>
            <a:lvl2pPr lvl="1" rtl="0">
              <a:spcBef>
                <a:spcPct val="0"/>
              </a:spcBef>
              <a:spcAft>
                <a:spcPct val="0"/>
              </a:spcAft>
              <a:buSzPts val="1400"/>
              <a:buNone/>
              <a:defRPr/>
            </a:lvl2pPr>
            <a:lvl3pPr lvl="2" rtl="0">
              <a:spcBef>
                <a:spcPct val="0"/>
              </a:spcBef>
              <a:spcAft>
                <a:spcPct val="0"/>
              </a:spcAft>
              <a:buSzPts val="1400"/>
              <a:buNone/>
              <a:defRPr/>
            </a:lvl3pPr>
            <a:lvl4pPr lvl="3" rtl="0">
              <a:spcBef>
                <a:spcPct val="0"/>
              </a:spcBef>
              <a:spcAft>
                <a:spcPct val="0"/>
              </a:spcAft>
              <a:buSzPts val="1400"/>
              <a:buNone/>
              <a:defRPr/>
            </a:lvl4pPr>
            <a:lvl5pPr lvl="4" rtl="0">
              <a:spcBef>
                <a:spcPct val="0"/>
              </a:spcBef>
              <a:spcAft>
                <a:spcPct val="0"/>
              </a:spcAft>
              <a:buSzPts val="1400"/>
              <a:buNone/>
              <a:defRPr/>
            </a:lvl5pPr>
            <a:lvl6pPr lvl="5" rtl="0">
              <a:spcBef>
                <a:spcPct val="0"/>
              </a:spcBef>
              <a:spcAft>
                <a:spcPct val="0"/>
              </a:spcAft>
              <a:buSzPts val="1400"/>
              <a:buNone/>
              <a:defRPr/>
            </a:lvl6pPr>
            <a:lvl7pPr lvl="6" rtl="0">
              <a:spcBef>
                <a:spcPct val="0"/>
              </a:spcBef>
              <a:spcAft>
                <a:spcPct val="0"/>
              </a:spcAft>
              <a:buSzPts val="1400"/>
              <a:buNone/>
              <a:defRPr/>
            </a:lvl7pPr>
            <a:lvl8pPr lvl="7" rtl="0">
              <a:spcBef>
                <a:spcPct val="0"/>
              </a:spcBef>
              <a:spcAft>
                <a:spcPct val="0"/>
              </a:spcAft>
              <a:buSzPts val="1400"/>
              <a:buNone/>
              <a:defRPr/>
            </a:lvl8pPr>
            <a:lvl9pPr lvl="8" rtl="0">
              <a:spcBef>
                <a:spcPct val="0"/>
              </a:spcBef>
              <a:spcAft>
                <a:spcPct val="0"/>
              </a:spcAft>
              <a:buSzPts val="1400"/>
              <a:buNone/>
              <a:defRPr/>
            </a:lvl9pPr>
          </a:lstStyle>
          <a:p>
            <a:endParaRPr/>
          </a:p>
        </p:txBody>
      </p:sp>
      <p:sp>
        <p:nvSpPr>
          <p:cNvPr id="62" name="Google Shape;62;p5"/>
          <p:cNvSpPr txBox="1">
            <a:spLocks noGrp="1"/>
          </p:cNvSpPr>
          <p:nvPr>
            <p:ph type="title"/>
          </p:nvPr>
        </p:nvSpPr>
        <p:spPr>
          <a:xfrm>
            <a:off x="713225" y="323775"/>
            <a:ext cx="7717500" cy="615300"/>
          </a:xfrm>
          <a:prstGeom prst="rect">
            <a:avLst/>
          </a:prstGeom>
        </p:spPr>
        <p:txBody>
          <a:bodyPr spcFirstLastPara="1" wrap="square" lIns="91425" tIns="91425" rIns="91425" bIns="91425" anchor="t" anchorCtr="0">
            <a:noAutofit/>
          </a:bodyPr>
          <a:lstStyle>
            <a:lvl1pPr lvl="0" rtl="0">
              <a:spcBef>
                <a:spcPct val="0"/>
              </a:spcBef>
              <a:spcAft>
                <a:spcPct val="0"/>
              </a:spcAft>
              <a:buSzPts val="2800"/>
              <a:buNone/>
              <a:defRPr sz="4200">
                <a:latin typeface="Barlow Condensed ExtraLight"/>
                <a:ea typeface="Barlow Condensed ExtraLight"/>
                <a:cs typeface="Barlow Condensed ExtraLight"/>
                <a:sym typeface="Barlow Condensed ExtraLight"/>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sp>
        <p:nvSpPr>
          <p:cNvPr id="63" name="Google Shape;63;p5"/>
          <p:cNvSpPr txBox="1">
            <a:spLocks noGrp="1"/>
          </p:cNvSpPr>
          <p:nvPr>
            <p:ph type="title" idx="3"/>
          </p:nvPr>
        </p:nvSpPr>
        <p:spPr>
          <a:xfrm>
            <a:off x="2312500" y="2097750"/>
            <a:ext cx="2191200" cy="359400"/>
          </a:xfrm>
          <a:prstGeom prst="rect">
            <a:avLst/>
          </a:prstGeom>
        </p:spPr>
        <p:txBody>
          <a:bodyPr spcFirstLastPara="1" wrap="square" lIns="91425" tIns="91425" rIns="91425" bIns="91425" anchor="ctr" anchorCtr="0">
            <a:noAutofit/>
          </a:bodyPr>
          <a:lstStyle>
            <a:lvl1pPr lvl="0">
              <a:spcBef>
                <a:spcPct val="0"/>
              </a:spcBef>
              <a:spcAft>
                <a:spcPct val="0"/>
              </a:spcAft>
              <a:buSzPts val="2800"/>
              <a:buNone/>
              <a:defRPr sz="2900">
                <a:latin typeface="Barlow Condensed Light"/>
                <a:ea typeface="Barlow Condensed Light"/>
                <a:cs typeface="Barlow Condensed Light"/>
                <a:sym typeface="Barlow Condensed Light"/>
              </a:defRPr>
            </a:lvl1pPr>
            <a:lvl2pPr lvl="1">
              <a:spcBef>
                <a:spcPct val="0"/>
              </a:spcBef>
              <a:spcAft>
                <a:spcPct val="0"/>
              </a:spcAft>
              <a:buSzPts val="2800"/>
              <a:buNone/>
              <a:defRPr/>
            </a:lvl2pPr>
            <a:lvl3pPr lvl="2">
              <a:spcBef>
                <a:spcPct val="0"/>
              </a:spcBef>
              <a:spcAft>
                <a:spcPct val="0"/>
              </a:spcAft>
              <a:buSzPts val="2800"/>
              <a:buNone/>
              <a:defRPr/>
            </a:lvl3pPr>
            <a:lvl4pPr lvl="3">
              <a:spcBef>
                <a:spcPct val="0"/>
              </a:spcBef>
              <a:spcAft>
                <a:spcPct val="0"/>
              </a:spcAft>
              <a:buSzPts val="2800"/>
              <a:buNone/>
              <a:defRPr/>
            </a:lvl4pPr>
            <a:lvl5pPr lvl="4">
              <a:spcBef>
                <a:spcPct val="0"/>
              </a:spcBef>
              <a:spcAft>
                <a:spcPct val="0"/>
              </a:spcAft>
              <a:buSzPts val="2800"/>
              <a:buNone/>
              <a:defRPr/>
            </a:lvl5pPr>
            <a:lvl6pPr lvl="5">
              <a:spcBef>
                <a:spcPct val="0"/>
              </a:spcBef>
              <a:spcAft>
                <a:spcPct val="0"/>
              </a:spcAft>
              <a:buSzPts val="2800"/>
              <a:buNone/>
              <a:defRPr/>
            </a:lvl6pPr>
            <a:lvl7pPr lvl="6">
              <a:spcBef>
                <a:spcPct val="0"/>
              </a:spcBef>
              <a:spcAft>
                <a:spcPct val="0"/>
              </a:spcAft>
              <a:buSzPts val="2800"/>
              <a:buNone/>
              <a:defRPr/>
            </a:lvl7pPr>
            <a:lvl8pPr lvl="7">
              <a:spcBef>
                <a:spcPct val="0"/>
              </a:spcBef>
              <a:spcAft>
                <a:spcPct val="0"/>
              </a:spcAft>
              <a:buSzPts val="2800"/>
              <a:buNone/>
              <a:defRPr/>
            </a:lvl8pPr>
            <a:lvl9pPr lvl="8">
              <a:spcBef>
                <a:spcPct val="0"/>
              </a:spcBef>
              <a:spcAft>
                <a:spcPct val="0"/>
              </a:spcAft>
              <a:buSzPts val="2800"/>
              <a:buNone/>
              <a:defRPr/>
            </a:lvl9pPr>
          </a:lstStyle>
          <a:p>
            <a:endParaRPr/>
          </a:p>
        </p:txBody>
      </p:sp>
      <p:sp>
        <p:nvSpPr>
          <p:cNvPr id="64" name="Google Shape;64;p5"/>
          <p:cNvSpPr txBox="1">
            <a:spLocks noGrp="1"/>
          </p:cNvSpPr>
          <p:nvPr>
            <p:ph type="title" idx="4"/>
          </p:nvPr>
        </p:nvSpPr>
        <p:spPr>
          <a:xfrm>
            <a:off x="6159150" y="2097750"/>
            <a:ext cx="2191200" cy="359400"/>
          </a:xfrm>
          <a:prstGeom prst="rect">
            <a:avLst/>
          </a:prstGeom>
        </p:spPr>
        <p:txBody>
          <a:bodyPr spcFirstLastPara="1" wrap="square" lIns="91425" tIns="91425" rIns="91425" bIns="91425" anchor="ctr" anchorCtr="0">
            <a:noAutofit/>
          </a:bodyPr>
          <a:lstStyle>
            <a:lvl1pPr lvl="0" rtl="0">
              <a:spcBef>
                <a:spcPct val="0"/>
              </a:spcBef>
              <a:spcAft>
                <a:spcPct val="0"/>
              </a:spcAft>
              <a:buSzPts val="2800"/>
              <a:buNone/>
              <a:defRPr sz="2900">
                <a:latin typeface="Barlow Condensed Light"/>
                <a:ea typeface="Barlow Condensed Light"/>
                <a:cs typeface="Barlow Condensed Light"/>
                <a:sym typeface="Barlow Condensed Light"/>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cxnSp>
        <p:nvCxnSpPr>
          <p:cNvPr id="65" name="Google Shape;65;p5"/>
          <p:cNvCxnSpPr/>
          <p:nvPr/>
        </p:nvCxnSpPr>
        <p:spPr>
          <a:xfrm rot="10800000" flipH="1">
            <a:off x="171263" y="13115"/>
            <a:ext cx="0" cy="4113900"/>
          </a:xfrm>
          <a:prstGeom prst="straightConnector1">
            <a:avLst/>
          </a:prstGeom>
          <a:noFill/>
          <a:ln w="28575" cap="flat" cmpd="sng">
            <a:solidFill>
              <a:schemeClr val="dk1"/>
            </a:solidFill>
            <a:prstDash val="solid"/>
            <a:round/>
            <a:headEnd type="none" w="med" len="med"/>
            <a:tailEnd type="none" w="med" len="med"/>
          </a:ln>
        </p:spPr>
      </p:cxnSp>
      <p:sp>
        <p:nvSpPr>
          <p:cNvPr id="66" name="Google Shape;66;p5"/>
          <p:cNvSpPr/>
          <p:nvPr/>
        </p:nvSpPr>
        <p:spPr>
          <a:xfrm rot="10800000" flipH="1">
            <a:off x="-787" y="4085788"/>
            <a:ext cx="1044600" cy="10446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67" name="Google Shape;67;p5"/>
          <p:cNvSpPr/>
          <p:nvPr/>
        </p:nvSpPr>
        <p:spPr>
          <a:xfrm rot="10800000">
            <a:off x="167893" y="4560494"/>
            <a:ext cx="437400" cy="43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68" name="Google Shape;68;p5"/>
          <p:cNvCxnSpPr/>
          <p:nvPr/>
        </p:nvCxnSpPr>
        <p:spPr>
          <a:xfrm rot="10800000">
            <a:off x="1062788" y="4987940"/>
            <a:ext cx="8082000" cy="0"/>
          </a:xfrm>
          <a:prstGeom prst="straightConnector1">
            <a:avLst/>
          </a:prstGeom>
          <a:noFill/>
          <a:ln w="28575" cap="flat" cmpd="sng">
            <a:solidFill>
              <a:schemeClr val="dk1"/>
            </a:solidFill>
            <a:prstDash val="solid"/>
            <a:round/>
            <a:headEnd type="none" w="med" len="med"/>
            <a:tailEnd type="none" w="med" len="med"/>
          </a:ln>
        </p:spPr>
      </p:cxnSp>
      <p:sp>
        <p:nvSpPr>
          <p:cNvPr id="69" name="Google Shape;69;p5"/>
          <p:cNvSpPr/>
          <p:nvPr/>
        </p:nvSpPr>
        <p:spPr>
          <a:xfrm>
            <a:off x="4635100" y="1797800"/>
            <a:ext cx="3714300" cy="2112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70" name="Google Shape;70;p5"/>
          <p:cNvSpPr/>
          <p:nvPr/>
        </p:nvSpPr>
        <p:spPr>
          <a:xfrm>
            <a:off x="789425" y="1797800"/>
            <a:ext cx="3714300" cy="2112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71" name="Google Shape;71;p5"/>
          <p:cNvCxnSpPr/>
          <p:nvPr/>
        </p:nvCxnSpPr>
        <p:spPr>
          <a:xfrm rot="10800000">
            <a:off x="4635375" y="2738375"/>
            <a:ext cx="3715800" cy="0"/>
          </a:xfrm>
          <a:prstGeom prst="straightConnector1">
            <a:avLst/>
          </a:prstGeom>
          <a:noFill/>
          <a:ln w="28575" cap="flat" cmpd="sng">
            <a:solidFill>
              <a:schemeClr val="dk1"/>
            </a:solidFill>
            <a:prstDash val="solid"/>
            <a:round/>
            <a:headEnd type="none" w="med" len="med"/>
            <a:tailEnd type="none" w="med" len="med"/>
          </a:ln>
        </p:spPr>
      </p:cxnSp>
      <p:cxnSp>
        <p:nvCxnSpPr>
          <p:cNvPr id="72" name="Google Shape;72;p5"/>
          <p:cNvCxnSpPr/>
          <p:nvPr/>
        </p:nvCxnSpPr>
        <p:spPr>
          <a:xfrm rot="10800000">
            <a:off x="789700" y="2738375"/>
            <a:ext cx="37158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2"/>
        </a:solidFill>
        <a:effectLst/>
      </p:bgPr>
    </p:bg>
    <p:spTree>
      <p:nvGrpSpPr>
        <p:cNvPr id="1" name="Shape 96"/>
        <p:cNvGrpSpPr/>
        <p:nvPr/>
      </p:nvGrpSpPr>
      <p:grpSpPr>
        <a:xfrm>
          <a:off x="0" y="0"/>
          <a:ext cx="0" cy="0"/>
          <a:chOff x="0" y="0"/>
          <a:chExt cx="0" cy="0"/>
        </a:xfrm>
      </p:grpSpPr>
      <p:sp>
        <p:nvSpPr>
          <p:cNvPr id="97" name="Google Shape;97;p9"/>
          <p:cNvSpPr/>
          <p:nvPr/>
        </p:nvSpPr>
        <p:spPr>
          <a:xfrm>
            <a:off x="1466550" y="924150"/>
            <a:ext cx="6210900" cy="329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98" name="Google Shape;98;p9"/>
          <p:cNvSpPr txBox="1">
            <a:spLocks noGrp="1"/>
          </p:cNvSpPr>
          <p:nvPr>
            <p:ph type="title"/>
          </p:nvPr>
        </p:nvSpPr>
        <p:spPr>
          <a:xfrm>
            <a:off x="2549400" y="1174013"/>
            <a:ext cx="4045200" cy="898500"/>
          </a:xfrm>
          <a:prstGeom prst="rect">
            <a:avLst/>
          </a:prstGeom>
        </p:spPr>
        <p:txBody>
          <a:bodyPr spcFirstLastPara="1" wrap="square" lIns="91425" tIns="91425" rIns="91425" bIns="91425" anchor="b" anchorCtr="0">
            <a:noAutofit/>
          </a:bodyPr>
          <a:lstStyle>
            <a:lvl1pPr lvl="0" algn="ctr">
              <a:spcBef>
                <a:spcPct val="0"/>
              </a:spcBef>
              <a:spcAft>
                <a:spcPct val="0"/>
              </a:spcAft>
              <a:buSzPts val="4200"/>
              <a:buNone/>
              <a:defRPr sz="4200"/>
            </a:lvl1pPr>
            <a:lvl2pPr lvl="1" algn="ctr">
              <a:spcBef>
                <a:spcPct val="0"/>
              </a:spcBef>
              <a:spcAft>
                <a:spcPct val="0"/>
              </a:spcAft>
              <a:buSzPts val="4200"/>
              <a:buNone/>
              <a:defRPr sz="4200"/>
            </a:lvl2pPr>
            <a:lvl3pPr lvl="2" algn="ctr">
              <a:spcBef>
                <a:spcPct val="0"/>
              </a:spcBef>
              <a:spcAft>
                <a:spcPct val="0"/>
              </a:spcAft>
              <a:buSzPts val="4200"/>
              <a:buNone/>
              <a:defRPr sz="4200"/>
            </a:lvl3pPr>
            <a:lvl4pPr lvl="3" algn="ctr">
              <a:spcBef>
                <a:spcPct val="0"/>
              </a:spcBef>
              <a:spcAft>
                <a:spcPct val="0"/>
              </a:spcAft>
              <a:buSzPts val="4200"/>
              <a:buNone/>
              <a:defRPr sz="4200"/>
            </a:lvl4pPr>
            <a:lvl5pPr lvl="4" algn="ctr">
              <a:spcBef>
                <a:spcPct val="0"/>
              </a:spcBef>
              <a:spcAft>
                <a:spcPct val="0"/>
              </a:spcAft>
              <a:buSzPts val="4200"/>
              <a:buNone/>
              <a:defRPr sz="4200"/>
            </a:lvl5pPr>
            <a:lvl6pPr lvl="5" algn="ctr">
              <a:spcBef>
                <a:spcPct val="0"/>
              </a:spcBef>
              <a:spcAft>
                <a:spcPct val="0"/>
              </a:spcAft>
              <a:buSzPts val="4200"/>
              <a:buNone/>
              <a:defRPr sz="4200"/>
            </a:lvl6pPr>
            <a:lvl7pPr lvl="6" algn="ctr">
              <a:spcBef>
                <a:spcPct val="0"/>
              </a:spcBef>
              <a:spcAft>
                <a:spcPct val="0"/>
              </a:spcAft>
              <a:buSzPts val="4200"/>
              <a:buNone/>
              <a:defRPr sz="4200"/>
            </a:lvl7pPr>
            <a:lvl8pPr lvl="7" algn="ctr">
              <a:spcBef>
                <a:spcPct val="0"/>
              </a:spcBef>
              <a:spcAft>
                <a:spcPct val="0"/>
              </a:spcAft>
              <a:buSzPts val="4200"/>
              <a:buNone/>
              <a:defRPr sz="4200"/>
            </a:lvl8pPr>
            <a:lvl9pPr lvl="8" algn="ctr">
              <a:spcBef>
                <a:spcPct val="0"/>
              </a:spcBef>
              <a:spcAft>
                <a:spcPct val="0"/>
              </a:spcAft>
              <a:buSzPts val="4200"/>
              <a:buNone/>
              <a:defRPr sz="4200"/>
            </a:lvl9pPr>
          </a:lstStyle>
          <a:p>
            <a:endParaRPr/>
          </a:p>
        </p:txBody>
      </p:sp>
      <p:sp>
        <p:nvSpPr>
          <p:cNvPr id="99" name="Google Shape;99;p9"/>
          <p:cNvSpPr txBox="1">
            <a:spLocks noGrp="1"/>
          </p:cNvSpPr>
          <p:nvPr>
            <p:ph type="subTitle" idx="1"/>
          </p:nvPr>
        </p:nvSpPr>
        <p:spPr>
          <a:xfrm>
            <a:off x="2549400" y="2707862"/>
            <a:ext cx="4045200" cy="1235100"/>
          </a:xfrm>
          <a:prstGeom prst="rect">
            <a:avLst/>
          </a:prstGeom>
        </p:spPr>
        <p:txBody>
          <a:bodyPr spcFirstLastPara="1" wrap="square" lIns="91425" tIns="91425" rIns="91425" bIns="91425" anchor="t" anchorCtr="0">
            <a:noAutofit/>
          </a:bodyPr>
          <a:lstStyle>
            <a:lvl1pPr lvl="0" algn="ctr">
              <a:lnSpc>
                <a:spcPct val="100000"/>
              </a:lnSpc>
              <a:spcBef>
                <a:spcPct val="0"/>
              </a:spcBef>
              <a:spcAft>
                <a:spcPct val="0"/>
              </a:spcAft>
              <a:buSzPts val="2100"/>
              <a:buNone/>
              <a:defRPr sz="1600"/>
            </a:lvl1pPr>
            <a:lvl2pPr lvl="1" algn="ctr">
              <a:lnSpc>
                <a:spcPct val="100000"/>
              </a:lnSpc>
              <a:spcBef>
                <a:spcPct val="0"/>
              </a:spcBef>
              <a:spcAft>
                <a:spcPct val="0"/>
              </a:spcAft>
              <a:buSzPts val="2100"/>
              <a:buNone/>
              <a:defRPr sz="2100"/>
            </a:lvl2pPr>
            <a:lvl3pPr lvl="2" algn="ctr">
              <a:lnSpc>
                <a:spcPct val="100000"/>
              </a:lnSpc>
              <a:spcBef>
                <a:spcPct val="0"/>
              </a:spcBef>
              <a:spcAft>
                <a:spcPct val="0"/>
              </a:spcAft>
              <a:buSzPts val="2100"/>
              <a:buNone/>
              <a:defRPr sz="2100"/>
            </a:lvl3pPr>
            <a:lvl4pPr lvl="3" algn="ctr">
              <a:lnSpc>
                <a:spcPct val="100000"/>
              </a:lnSpc>
              <a:spcBef>
                <a:spcPct val="0"/>
              </a:spcBef>
              <a:spcAft>
                <a:spcPct val="0"/>
              </a:spcAft>
              <a:buSzPts val="2100"/>
              <a:buNone/>
              <a:defRPr sz="2100"/>
            </a:lvl4pPr>
            <a:lvl5pPr lvl="4" algn="ctr">
              <a:lnSpc>
                <a:spcPct val="100000"/>
              </a:lnSpc>
              <a:spcBef>
                <a:spcPct val="0"/>
              </a:spcBef>
              <a:spcAft>
                <a:spcPct val="0"/>
              </a:spcAft>
              <a:buSzPts val="2100"/>
              <a:buNone/>
              <a:defRPr sz="2100"/>
            </a:lvl5pPr>
            <a:lvl6pPr lvl="5" algn="ctr">
              <a:lnSpc>
                <a:spcPct val="100000"/>
              </a:lnSpc>
              <a:spcBef>
                <a:spcPct val="0"/>
              </a:spcBef>
              <a:spcAft>
                <a:spcPct val="0"/>
              </a:spcAft>
              <a:buSzPts val="2100"/>
              <a:buNone/>
              <a:defRPr sz="2100"/>
            </a:lvl6pPr>
            <a:lvl7pPr lvl="6" algn="ctr">
              <a:lnSpc>
                <a:spcPct val="100000"/>
              </a:lnSpc>
              <a:spcBef>
                <a:spcPct val="0"/>
              </a:spcBef>
              <a:spcAft>
                <a:spcPct val="0"/>
              </a:spcAft>
              <a:buSzPts val="2100"/>
              <a:buNone/>
              <a:defRPr sz="2100"/>
            </a:lvl7pPr>
            <a:lvl8pPr lvl="7" algn="ctr">
              <a:lnSpc>
                <a:spcPct val="100000"/>
              </a:lnSpc>
              <a:spcBef>
                <a:spcPct val="0"/>
              </a:spcBef>
              <a:spcAft>
                <a:spcPct val="0"/>
              </a:spcAft>
              <a:buSzPts val="2100"/>
              <a:buNone/>
              <a:defRPr sz="2100"/>
            </a:lvl8pPr>
            <a:lvl9pPr lvl="8" algn="ctr">
              <a:lnSpc>
                <a:spcPct val="100000"/>
              </a:lnSpc>
              <a:spcBef>
                <a:spcPct val="0"/>
              </a:spcBef>
              <a:spcAft>
                <a:spcPct val="0"/>
              </a:spcAft>
              <a:buSzPts val="2100"/>
              <a:buNone/>
              <a:defRPr sz="2100"/>
            </a:lvl9pPr>
          </a:lstStyle>
          <a:p>
            <a:endParaRPr/>
          </a:p>
        </p:txBody>
      </p:sp>
      <p:sp>
        <p:nvSpPr>
          <p:cNvPr id="100" name="Google Shape;100;p9"/>
          <p:cNvSpPr/>
          <p:nvPr/>
        </p:nvSpPr>
        <p:spPr>
          <a:xfrm>
            <a:off x="1000838" y="456535"/>
            <a:ext cx="926400" cy="9264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1" name="Google Shape;101;p9"/>
          <p:cNvSpPr/>
          <p:nvPr/>
        </p:nvSpPr>
        <p:spPr>
          <a:xfrm>
            <a:off x="7215927" y="3747840"/>
            <a:ext cx="926400" cy="9264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2" name="Google Shape;102;p9"/>
          <p:cNvSpPr/>
          <p:nvPr/>
        </p:nvSpPr>
        <p:spPr>
          <a:xfrm flipH="1">
            <a:off x="1302206" y="757885"/>
            <a:ext cx="323700" cy="323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3" name="Google Shape;103;p9"/>
          <p:cNvSpPr/>
          <p:nvPr/>
        </p:nvSpPr>
        <p:spPr>
          <a:xfrm flipH="1">
            <a:off x="7517281" y="4049210"/>
            <a:ext cx="323700" cy="323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104" name="Google Shape;104;p9"/>
          <p:cNvCxnSpPr/>
          <p:nvPr/>
        </p:nvCxnSpPr>
        <p:spPr>
          <a:xfrm rot="10800000">
            <a:off x="1485425" y="2392625"/>
            <a:ext cx="62106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
        <p:cNvGrpSpPr/>
        <p:nvPr/>
      </p:nvGrpSpPr>
      <p:grpSpPr>
        <a:xfrm>
          <a:off x="0" y="0"/>
          <a:ext cx="0" cy="0"/>
          <a:chOff x="0" y="0"/>
          <a:chExt cx="0" cy="0"/>
        </a:xfrm>
      </p:grpSpPr>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8">
  <p:cSld name="CUSTOM_7_1_1_1">
    <p:bg>
      <p:bgPr>
        <a:solidFill>
          <a:schemeClr val="accent3"/>
        </a:solidFill>
        <a:effectLst/>
      </p:bgPr>
    </p:bg>
    <p:spTree>
      <p:nvGrpSpPr>
        <p:cNvPr id="1" name="Shape 509"/>
        <p:cNvGrpSpPr/>
        <p:nvPr/>
      </p:nvGrpSpPr>
      <p:grpSpPr>
        <a:xfrm>
          <a:off x="0" y="0"/>
          <a:ext cx="0" cy="0"/>
          <a:chOff x="0" y="0"/>
          <a:chExt cx="0" cy="0"/>
        </a:xfrm>
      </p:grpSpPr>
      <p:sp>
        <p:nvSpPr>
          <p:cNvPr id="510" name="Google Shape;510;p36"/>
          <p:cNvSpPr txBox="1">
            <a:spLocks noGrp="1"/>
          </p:cNvSpPr>
          <p:nvPr>
            <p:ph type="title"/>
          </p:nvPr>
        </p:nvSpPr>
        <p:spPr>
          <a:xfrm>
            <a:off x="713225" y="323775"/>
            <a:ext cx="7717500" cy="615300"/>
          </a:xfrm>
          <a:prstGeom prst="rect">
            <a:avLst/>
          </a:prstGeom>
        </p:spPr>
        <p:txBody>
          <a:bodyPr spcFirstLastPara="1" wrap="square" lIns="91425" tIns="91425" rIns="91425" bIns="91425" anchor="t" anchorCtr="0">
            <a:noAutofit/>
          </a:bodyPr>
          <a:lstStyle>
            <a:lvl1pPr lvl="0" algn="r" rtl="0">
              <a:spcBef>
                <a:spcPct val="0"/>
              </a:spcBef>
              <a:spcAft>
                <a:spcPct val="0"/>
              </a:spcAft>
              <a:buSzPts val="2800"/>
              <a:buNone/>
              <a:defRPr sz="4200"/>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cxnSp>
        <p:nvCxnSpPr>
          <p:cNvPr id="511" name="Google Shape;511;p36"/>
          <p:cNvCxnSpPr/>
          <p:nvPr/>
        </p:nvCxnSpPr>
        <p:spPr>
          <a:xfrm flipH="1">
            <a:off x="171263" y="1016488"/>
            <a:ext cx="0" cy="4113900"/>
          </a:xfrm>
          <a:prstGeom prst="straightConnector1">
            <a:avLst/>
          </a:prstGeom>
          <a:noFill/>
          <a:ln w="28575" cap="flat" cmpd="sng">
            <a:solidFill>
              <a:schemeClr val="dk1"/>
            </a:solidFill>
            <a:prstDash val="solid"/>
            <a:round/>
            <a:headEnd type="none" w="med" len="med"/>
            <a:tailEnd type="none" w="med" len="med"/>
          </a:ln>
        </p:spPr>
      </p:cxnSp>
      <p:sp>
        <p:nvSpPr>
          <p:cNvPr id="512" name="Google Shape;512;p36"/>
          <p:cNvSpPr/>
          <p:nvPr/>
        </p:nvSpPr>
        <p:spPr>
          <a:xfrm>
            <a:off x="-787" y="367"/>
            <a:ext cx="1044600" cy="10446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13" name="Google Shape;513;p36"/>
          <p:cNvSpPr/>
          <p:nvPr/>
        </p:nvSpPr>
        <p:spPr>
          <a:xfrm flipH="1">
            <a:off x="167893" y="145608"/>
            <a:ext cx="437400" cy="43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514" name="Google Shape;514;p36"/>
          <p:cNvCxnSpPr/>
          <p:nvPr/>
        </p:nvCxnSpPr>
        <p:spPr>
          <a:xfrm rot="10800000">
            <a:off x="1062788" y="155563"/>
            <a:ext cx="80820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0">
  <p:cSld name="CUSTOM_7_1_1_1_1">
    <p:bg>
      <p:bgPr>
        <a:solidFill>
          <a:schemeClr val="accent2"/>
        </a:solidFill>
        <a:effectLst/>
      </p:bgPr>
    </p:bg>
    <p:spTree>
      <p:nvGrpSpPr>
        <p:cNvPr id="1" name="Shape 521"/>
        <p:cNvGrpSpPr/>
        <p:nvPr/>
      </p:nvGrpSpPr>
      <p:grpSpPr>
        <a:xfrm>
          <a:off x="0" y="0"/>
          <a:ext cx="0" cy="0"/>
          <a:chOff x="0" y="0"/>
          <a:chExt cx="0" cy="0"/>
        </a:xfrm>
      </p:grpSpPr>
      <p:sp>
        <p:nvSpPr>
          <p:cNvPr id="522" name="Google Shape;522;p38"/>
          <p:cNvSpPr txBox="1">
            <a:spLocks noGrp="1"/>
          </p:cNvSpPr>
          <p:nvPr>
            <p:ph type="title"/>
          </p:nvPr>
        </p:nvSpPr>
        <p:spPr>
          <a:xfrm>
            <a:off x="713225" y="323775"/>
            <a:ext cx="7717500" cy="615300"/>
          </a:xfrm>
          <a:prstGeom prst="rect">
            <a:avLst/>
          </a:prstGeom>
        </p:spPr>
        <p:txBody>
          <a:bodyPr spcFirstLastPara="1" wrap="square" lIns="91425" tIns="91425" rIns="91425" bIns="91425" anchor="t" anchorCtr="0">
            <a:noAutofit/>
          </a:bodyPr>
          <a:lstStyle>
            <a:lvl1pPr lvl="0" algn="r" rtl="0">
              <a:spcBef>
                <a:spcPct val="0"/>
              </a:spcBef>
              <a:spcAft>
                <a:spcPct val="0"/>
              </a:spcAft>
              <a:buSzPts val="2800"/>
              <a:buNone/>
              <a:defRPr sz="4200"/>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cxnSp>
        <p:nvCxnSpPr>
          <p:cNvPr id="523" name="Google Shape;523;p38"/>
          <p:cNvCxnSpPr/>
          <p:nvPr/>
        </p:nvCxnSpPr>
        <p:spPr>
          <a:xfrm flipH="1">
            <a:off x="8971950" y="1027215"/>
            <a:ext cx="0" cy="4113900"/>
          </a:xfrm>
          <a:prstGeom prst="straightConnector1">
            <a:avLst/>
          </a:prstGeom>
          <a:noFill/>
          <a:ln w="28575" cap="flat" cmpd="sng">
            <a:solidFill>
              <a:schemeClr val="dk1"/>
            </a:solidFill>
            <a:prstDash val="solid"/>
            <a:round/>
            <a:headEnd type="none" w="med" len="med"/>
            <a:tailEnd type="none" w="med" len="med"/>
          </a:ln>
        </p:spPr>
      </p:cxnSp>
      <p:sp>
        <p:nvSpPr>
          <p:cNvPr id="524" name="Google Shape;524;p38"/>
          <p:cNvSpPr/>
          <p:nvPr/>
        </p:nvSpPr>
        <p:spPr>
          <a:xfrm flipH="1">
            <a:off x="8099400" y="6227"/>
            <a:ext cx="1044600" cy="10446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25" name="Google Shape;525;p38"/>
          <p:cNvSpPr/>
          <p:nvPr/>
        </p:nvSpPr>
        <p:spPr>
          <a:xfrm>
            <a:off x="8537920" y="138721"/>
            <a:ext cx="437400" cy="43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526" name="Google Shape;526;p38"/>
          <p:cNvCxnSpPr/>
          <p:nvPr/>
        </p:nvCxnSpPr>
        <p:spPr>
          <a:xfrm>
            <a:off x="-1575" y="148675"/>
            <a:ext cx="80820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1">
  <p:cSld name="CUSTOM_7_1_1_1_1_1_1_1">
    <p:bg>
      <p:bgPr>
        <a:solidFill>
          <a:schemeClr val="accent1"/>
        </a:solidFill>
        <a:effectLst/>
      </p:bgPr>
    </p:bg>
    <p:spTree>
      <p:nvGrpSpPr>
        <p:cNvPr id="1" name="Shape 527"/>
        <p:cNvGrpSpPr/>
        <p:nvPr/>
      </p:nvGrpSpPr>
      <p:grpSpPr>
        <a:xfrm>
          <a:off x="0" y="0"/>
          <a:ext cx="0" cy="0"/>
          <a:chOff x="0" y="0"/>
          <a:chExt cx="0" cy="0"/>
        </a:xfrm>
      </p:grpSpPr>
      <p:sp>
        <p:nvSpPr>
          <p:cNvPr id="528" name="Google Shape;528;p39"/>
          <p:cNvSpPr txBox="1">
            <a:spLocks noGrp="1"/>
          </p:cNvSpPr>
          <p:nvPr>
            <p:ph type="title"/>
          </p:nvPr>
        </p:nvSpPr>
        <p:spPr>
          <a:xfrm>
            <a:off x="713225" y="323775"/>
            <a:ext cx="7717500" cy="615300"/>
          </a:xfrm>
          <a:prstGeom prst="rect">
            <a:avLst/>
          </a:prstGeom>
        </p:spPr>
        <p:txBody>
          <a:bodyPr spcFirstLastPara="1" wrap="square" lIns="91425" tIns="91425" rIns="91425" bIns="91425" anchor="t" anchorCtr="0">
            <a:noAutofit/>
          </a:bodyPr>
          <a:lstStyle>
            <a:lvl1pPr lvl="0" algn="r" rtl="0">
              <a:spcBef>
                <a:spcPct val="0"/>
              </a:spcBef>
              <a:spcAft>
                <a:spcPct val="0"/>
              </a:spcAft>
              <a:buSzPts val="2800"/>
              <a:buNone/>
              <a:defRPr sz="4200"/>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cxnSp>
        <p:nvCxnSpPr>
          <p:cNvPr id="529" name="Google Shape;529;p39"/>
          <p:cNvCxnSpPr/>
          <p:nvPr/>
        </p:nvCxnSpPr>
        <p:spPr>
          <a:xfrm flipH="1">
            <a:off x="171263" y="1016488"/>
            <a:ext cx="0" cy="4113900"/>
          </a:xfrm>
          <a:prstGeom prst="straightConnector1">
            <a:avLst/>
          </a:prstGeom>
          <a:noFill/>
          <a:ln w="28575" cap="flat" cmpd="sng">
            <a:solidFill>
              <a:schemeClr val="dk1"/>
            </a:solidFill>
            <a:prstDash val="solid"/>
            <a:round/>
            <a:headEnd type="none" w="med" len="med"/>
            <a:tailEnd type="none" w="med" len="med"/>
          </a:ln>
        </p:spPr>
      </p:cxnSp>
      <p:sp>
        <p:nvSpPr>
          <p:cNvPr id="530" name="Google Shape;530;p39"/>
          <p:cNvSpPr/>
          <p:nvPr/>
        </p:nvSpPr>
        <p:spPr>
          <a:xfrm>
            <a:off x="-787" y="367"/>
            <a:ext cx="1044600" cy="10446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31" name="Google Shape;531;p39"/>
          <p:cNvSpPr/>
          <p:nvPr/>
        </p:nvSpPr>
        <p:spPr>
          <a:xfrm flipH="1">
            <a:off x="167893" y="145608"/>
            <a:ext cx="437400" cy="43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532" name="Google Shape;532;p39"/>
          <p:cNvCxnSpPr/>
          <p:nvPr/>
        </p:nvCxnSpPr>
        <p:spPr>
          <a:xfrm rot="10800000">
            <a:off x="1062788" y="155563"/>
            <a:ext cx="80820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50B81DBD-C45A-4C00-BC92-4CF7006DEC8D}" type="datetimeFigureOut">
              <a:rPr lang="en-US" smtClean="0"/>
              <a:t>11/16/2021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accent2"/>
        </a:solidFill>
        <a:effectLst/>
      </p:bgPr>
    </p:bg>
    <p:spTree>
      <p:nvGrpSpPr>
        <p:cNvPr id="1" name="Shape 552"/>
        <p:cNvGrpSpPr/>
        <p:nvPr/>
      </p:nvGrpSpPr>
      <p:grpSpPr>
        <a:xfrm>
          <a:off x="0" y="0"/>
          <a:ext cx="0" cy="0"/>
          <a:chOff x="0" y="0"/>
          <a:chExt cx="0" cy="0"/>
        </a:xfrm>
      </p:grpSpPr>
      <p:cxnSp>
        <p:nvCxnSpPr>
          <p:cNvPr id="553" name="Google Shape;553;p41"/>
          <p:cNvCxnSpPr/>
          <p:nvPr/>
        </p:nvCxnSpPr>
        <p:spPr>
          <a:xfrm flipH="1">
            <a:off x="170475" y="1009600"/>
            <a:ext cx="0" cy="4113900"/>
          </a:xfrm>
          <a:prstGeom prst="straightConnector1">
            <a:avLst/>
          </a:prstGeom>
          <a:noFill/>
          <a:ln w="28575" cap="flat" cmpd="sng">
            <a:solidFill>
              <a:schemeClr val="dk1"/>
            </a:solidFill>
            <a:prstDash val="solid"/>
            <a:round/>
            <a:headEnd type="none" w="med" len="med"/>
            <a:tailEnd type="none" w="med" len="med"/>
          </a:ln>
        </p:spPr>
      </p:cxnSp>
      <p:sp>
        <p:nvSpPr>
          <p:cNvPr id="554" name="Google Shape;554;p41"/>
          <p:cNvSpPr/>
          <p:nvPr/>
        </p:nvSpPr>
        <p:spPr>
          <a:xfrm>
            <a:off x="-1575" y="6227"/>
            <a:ext cx="1044600" cy="10446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55" name="Google Shape;555;p41"/>
          <p:cNvSpPr/>
          <p:nvPr/>
        </p:nvSpPr>
        <p:spPr>
          <a:xfrm flipH="1">
            <a:off x="167105" y="138721"/>
            <a:ext cx="437400" cy="43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556" name="Google Shape;556;p41"/>
          <p:cNvCxnSpPr/>
          <p:nvPr/>
        </p:nvCxnSpPr>
        <p:spPr>
          <a:xfrm rot="10800000">
            <a:off x="1062000" y="148675"/>
            <a:ext cx="80820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accent1"/>
        </a:solidFill>
        <a:effectLst/>
      </p:bgPr>
    </p:bg>
    <p:spTree>
      <p:nvGrpSpPr>
        <p:cNvPr id="1" name="Shape 557"/>
        <p:cNvGrpSpPr/>
        <p:nvPr/>
      </p:nvGrpSpPr>
      <p:grpSpPr>
        <a:xfrm>
          <a:off x="0" y="0"/>
          <a:ext cx="0" cy="0"/>
          <a:chOff x="0" y="0"/>
          <a:chExt cx="0" cy="0"/>
        </a:xfrm>
      </p:grpSpPr>
      <p:sp>
        <p:nvSpPr>
          <p:cNvPr id="558" name="Google Shape;558;p42"/>
          <p:cNvSpPr/>
          <p:nvPr/>
        </p:nvSpPr>
        <p:spPr>
          <a:xfrm>
            <a:off x="1466550" y="924150"/>
            <a:ext cx="6210900" cy="329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59" name="Google Shape;559;p42"/>
          <p:cNvSpPr/>
          <p:nvPr/>
        </p:nvSpPr>
        <p:spPr>
          <a:xfrm>
            <a:off x="1000838" y="456535"/>
            <a:ext cx="926400" cy="9264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0" name="Google Shape;560;p42"/>
          <p:cNvSpPr/>
          <p:nvPr/>
        </p:nvSpPr>
        <p:spPr>
          <a:xfrm>
            <a:off x="7215927" y="3747840"/>
            <a:ext cx="926400" cy="9264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1" name="Google Shape;561;p42"/>
          <p:cNvSpPr/>
          <p:nvPr/>
        </p:nvSpPr>
        <p:spPr>
          <a:xfrm flipH="1">
            <a:off x="1302206" y="757885"/>
            <a:ext cx="323700" cy="323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2" name="Google Shape;562;p42"/>
          <p:cNvSpPr/>
          <p:nvPr/>
        </p:nvSpPr>
        <p:spPr>
          <a:xfrm flipH="1">
            <a:off x="7517281" y="4049210"/>
            <a:ext cx="323700" cy="323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CUSTOM_9_1_1">
    <p:bg>
      <p:bgPr>
        <a:solidFill>
          <a:schemeClr val="accent3"/>
        </a:solidFill>
        <a:effectLst/>
      </p:bgPr>
    </p:bg>
    <p:spTree>
      <p:nvGrpSpPr>
        <p:cNvPr id="1" name="Shape 563"/>
        <p:cNvGrpSpPr/>
        <p:nvPr/>
      </p:nvGrpSpPr>
      <p:grpSpPr>
        <a:xfrm>
          <a:off x="0" y="0"/>
          <a:ext cx="0" cy="0"/>
          <a:chOff x="0" y="0"/>
          <a:chExt cx="0" cy="0"/>
        </a:xfrm>
      </p:grpSpPr>
      <p:sp>
        <p:nvSpPr>
          <p:cNvPr id="564" name="Google Shape;564;p43"/>
          <p:cNvSpPr/>
          <p:nvPr/>
        </p:nvSpPr>
        <p:spPr>
          <a:xfrm>
            <a:off x="310350" y="314975"/>
            <a:ext cx="8523300" cy="45219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5" name="Google Shape;565;p43"/>
          <p:cNvSpPr/>
          <p:nvPr/>
        </p:nvSpPr>
        <p:spPr>
          <a:xfrm>
            <a:off x="151650" y="159400"/>
            <a:ext cx="8840700" cy="4823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6" name="Google Shape;566;p43"/>
          <p:cNvSpPr/>
          <p:nvPr/>
        </p:nvSpPr>
        <p:spPr>
          <a:xfrm>
            <a:off x="0" y="-2925"/>
            <a:ext cx="708900" cy="7188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7" name="Google Shape;567;p43"/>
          <p:cNvSpPr/>
          <p:nvPr/>
        </p:nvSpPr>
        <p:spPr>
          <a:xfrm flipH="1">
            <a:off x="158817" y="148669"/>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8" name="Google Shape;568;p43"/>
          <p:cNvSpPr/>
          <p:nvPr/>
        </p:nvSpPr>
        <p:spPr>
          <a:xfrm rot="10800000" flipH="1">
            <a:off x="0" y="4424700"/>
            <a:ext cx="708900" cy="7188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9" name="Google Shape;569;p43"/>
          <p:cNvSpPr/>
          <p:nvPr/>
        </p:nvSpPr>
        <p:spPr>
          <a:xfrm rot="10800000">
            <a:off x="158817" y="4681706"/>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70" name="Google Shape;570;p43"/>
          <p:cNvSpPr/>
          <p:nvPr/>
        </p:nvSpPr>
        <p:spPr>
          <a:xfrm flipH="1">
            <a:off x="8435100" y="-2925"/>
            <a:ext cx="708900" cy="7188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71" name="Google Shape;571;p43"/>
          <p:cNvSpPr/>
          <p:nvPr/>
        </p:nvSpPr>
        <p:spPr>
          <a:xfrm>
            <a:off x="8674983" y="148669"/>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72" name="Google Shape;572;p43"/>
          <p:cNvSpPr/>
          <p:nvPr/>
        </p:nvSpPr>
        <p:spPr>
          <a:xfrm rot="10800000">
            <a:off x="8435100" y="4424700"/>
            <a:ext cx="708900" cy="7188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73" name="Google Shape;573;p43"/>
          <p:cNvSpPr/>
          <p:nvPr/>
        </p:nvSpPr>
        <p:spPr>
          <a:xfrm rot="10800000" flipH="1">
            <a:off x="8674983" y="4681706"/>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3">
  <p:cSld name="CUSTOM_9_1_1_1">
    <p:bg>
      <p:bgPr>
        <a:solidFill>
          <a:schemeClr val="accent2"/>
        </a:solidFill>
        <a:effectLst/>
      </p:bgPr>
    </p:bg>
    <p:spTree>
      <p:nvGrpSpPr>
        <p:cNvPr id="1" name="Shape 574"/>
        <p:cNvGrpSpPr/>
        <p:nvPr/>
      </p:nvGrpSpPr>
      <p:grpSpPr>
        <a:xfrm>
          <a:off x="0" y="0"/>
          <a:ext cx="0" cy="0"/>
          <a:chOff x="0" y="0"/>
          <a:chExt cx="0" cy="0"/>
        </a:xfrm>
      </p:grpSpPr>
      <p:grpSp>
        <p:nvGrpSpPr>
          <p:cNvPr id="575" name="Google Shape;575;p44"/>
          <p:cNvGrpSpPr/>
          <p:nvPr/>
        </p:nvGrpSpPr>
        <p:grpSpPr>
          <a:xfrm flipH="1">
            <a:off x="8430737" y="-4245"/>
            <a:ext cx="709937" cy="721206"/>
            <a:chOff x="-1512" y="-1750"/>
            <a:chExt cx="425163" cy="431886"/>
          </a:xfrm>
        </p:grpSpPr>
        <p:grpSp>
          <p:nvGrpSpPr>
            <p:cNvPr id="576" name="Google Shape;576;p44"/>
            <p:cNvGrpSpPr/>
            <p:nvPr/>
          </p:nvGrpSpPr>
          <p:grpSpPr>
            <a:xfrm>
              <a:off x="-1512" y="-1750"/>
              <a:ext cx="425163" cy="431886"/>
              <a:chOff x="884100" y="616351"/>
              <a:chExt cx="595800" cy="591300"/>
            </a:xfrm>
          </p:grpSpPr>
          <p:cxnSp>
            <p:nvCxnSpPr>
              <p:cNvPr id="577" name="Google Shape;577;p44"/>
              <p:cNvCxnSpPr/>
              <p:nvPr/>
            </p:nvCxnSpPr>
            <p:spPr>
              <a:xfrm>
                <a:off x="884100" y="1194876"/>
                <a:ext cx="595800" cy="0"/>
              </a:xfrm>
              <a:prstGeom prst="straightConnector1">
                <a:avLst/>
              </a:prstGeom>
              <a:noFill/>
              <a:ln w="28575" cap="flat" cmpd="sng">
                <a:solidFill>
                  <a:schemeClr val="dk1"/>
                </a:solidFill>
                <a:prstDash val="solid"/>
                <a:round/>
                <a:headEnd type="none" w="med" len="med"/>
                <a:tailEnd type="none" w="med" len="med"/>
              </a:ln>
            </p:spPr>
          </p:cxnSp>
          <p:cxnSp>
            <p:nvCxnSpPr>
              <p:cNvPr id="578" name="Google Shape;578;p44"/>
              <p:cNvCxnSpPr/>
              <p:nvPr/>
            </p:nvCxnSpPr>
            <p:spPr>
              <a:xfrm rot="10800000" flipH="1">
                <a:off x="1475817" y="616351"/>
                <a:ext cx="0" cy="591300"/>
              </a:xfrm>
              <a:prstGeom prst="straightConnector1">
                <a:avLst/>
              </a:prstGeom>
              <a:noFill/>
              <a:ln w="28575" cap="flat" cmpd="sng">
                <a:solidFill>
                  <a:schemeClr val="dk1"/>
                </a:solidFill>
                <a:prstDash val="solid"/>
                <a:round/>
                <a:headEnd type="none" w="med" len="med"/>
                <a:tailEnd type="none" w="med" len="med"/>
              </a:ln>
            </p:spPr>
          </p:cxnSp>
        </p:grpSp>
        <p:sp>
          <p:nvSpPr>
            <p:cNvPr id="579" name="Google Shape;579;p44"/>
            <p:cNvSpPr/>
            <p:nvPr/>
          </p:nvSpPr>
          <p:spPr>
            <a:xfrm>
              <a:off x="86108" y="85265"/>
              <a:ext cx="154200" cy="154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cxnSp>
        <p:nvCxnSpPr>
          <p:cNvPr id="580" name="Google Shape;580;p44"/>
          <p:cNvCxnSpPr/>
          <p:nvPr/>
        </p:nvCxnSpPr>
        <p:spPr>
          <a:xfrm>
            <a:off x="0" y="4895325"/>
            <a:ext cx="8446500" cy="0"/>
          </a:xfrm>
          <a:prstGeom prst="straightConnector1">
            <a:avLst/>
          </a:prstGeom>
          <a:noFill/>
          <a:ln w="28575" cap="flat" cmpd="sng">
            <a:solidFill>
              <a:schemeClr val="dk1"/>
            </a:solidFill>
            <a:prstDash val="solid"/>
            <a:round/>
            <a:headEnd type="none" w="med" len="med"/>
            <a:tailEnd type="none" w="med" len="med"/>
          </a:ln>
        </p:spPr>
      </p:cxnSp>
      <p:sp>
        <p:nvSpPr>
          <p:cNvPr id="581" name="Google Shape;581;p44"/>
          <p:cNvSpPr/>
          <p:nvPr/>
        </p:nvSpPr>
        <p:spPr>
          <a:xfrm rot="10800000">
            <a:off x="8432673" y="4433700"/>
            <a:ext cx="709800" cy="7098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82" name="Google Shape;582;p44"/>
          <p:cNvSpPr/>
          <p:nvPr/>
        </p:nvSpPr>
        <p:spPr>
          <a:xfrm rot="10800000" flipH="1">
            <a:off x="8746212" y="4742135"/>
            <a:ext cx="248400" cy="248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a:off x="310350" y="314975"/>
            <a:ext cx="8523300" cy="45219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 name="Google Shape;10;p2"/>
          <p:cNvSpPr/>
          <p:nvPr/>
        </p:nvSpPr>
        <p:spPr>
          <a:xfrm>
            <a:off x="151650" y="159400"/>
            <a:ext cx="8840700" cy="4823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1" name="Google Shape;11;p2"/>
          <p:cNvSpPr/>
          <p:nvPr/>
        </p:nvSpPr>
        <p:spPr>
          <a:xfrm>
            <a:off x="740400" y="717300"/>
            <a:ext cx="7663200" cy="37089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2" name="Google Shape;12;p2"/>
          <p:cNvSpPr txBox="1">
            <a:spLocks noGrp="1"/>
          </p:cNvSpPr>
          <p:nvPr>
            <p:ph type="ctrTitle"/>
          </p:nvPr>
        </p:nvSpPr>
        <p:spPr>
          <a:xfrm>
            <a:off x="848025" y="1135625"/>
            <a:ext cx="4742100" cy="1947900"/>
          </a:xfrm>
          <a:prstGeom prst="rect">
            <a:avLst/>
          </a:prstGeom>
        </p:spPr>
        <p:txBody>
          <a:bodyPr spcFirstLastPara="1" wrap="square" lIns="91425" tIns="91425" rIns="91425" bIns="91425" anchor="t" anchorCtr="0">
            <a:noAutofit/>
          </a:bodyPr>
          <a:lstStyle>
            <a:lvl1pPr lvl="0">
              <a:lnSpc>
                <a:spcPct val="90000"/>
              </a:lnSpc>
              <a:spcBef>
                <a:spcPct val="0"/>
              </a:spcBef>
              <a:spcAft>
                <a:spcPct val="0"/>
              </a:spcAft>
              <a:buSzPts val="5200"/>
              <a:buNone/>
              <a:defRPr sz="7100">
                <a:latin typeface="Barlow Condensed ExtraLight"/>
                <a:ea typeface="Barlow Condensed ExtraLight"/>
                <a:cs typeface="Barlow Condensed ExtraLight"/>
                <a:sym typeface="Barlow Condensed ExtraLight"/>
              </a:defRPr>
            </a:lvl1pPr>
            <a:lvl2pPr lvl="1" algn="ctr">
              <a:spcBef>
                <a:spcPct val="0"/>
              </a:spcBef>
              <a:spcAft>
                <a:spcPct val="0"/>
              </a:spcAft>
              <a:buSzPts val="5200"/>
              <a:buNone/>
              <a:defRPr sz="5200"/>
            </a:lvl2pPr>
            <a:lvl3pPr lvl="2" algn="ctr">
              <a:spcBef>
                <a:spcPct val="0"/>
              </a:spcBef>
              <a:spcAft>
                <a:spcPct val="0"/>
              </a:spcAft>
              <a:buSzPts val="5200"/>
              <a:buNone/>
              <a:defRPr sz="5200"/>
            </a:lvl3pPr>
            <a:lvl4pPr lvl="3" algn="ctr">
              <a:spcBef>
                <a:spcPct val="0"/>
              </a:spcBef>
              <a:spcAft>
                <a:spcPct val="0"/>
              </a:spcAft>
              <a:buSzPts val="5200"/>
              <a:buNone/>
              <a:defRPr sz="5200"/>
            </a:lvl4pPr>
            <a:lvl5pPr lvl="4" algn="ctr">
              <a:spcBef>
                <a:spcPct val="0"/>
              </a:spcBef>
              <a:spcAft>
                <a:spcPct val="0"/>
              </a:spcAft>
              <a:buSzPts val="5200"/>
              <a:buNone/>
              <a:defRPr sz="5200"/>
            </a:lvl5pPr>
            <a:lvl6pPr lvl="5" algn="ctr">
              <a:spcBef>
                <a:spcPct val="0"/>
              </a:spcBef>
              <a:spcAft>
                <a:spcPct val="0"/>
              </a:spcAft>
              <a:buSzPts val="5200"/>
              <a:buNone/>
              <a:defRPr sz="5200"/>
            </a:lvl6pPr>
            <a:lvl7pPr lvl="6" algn="ctr">
              <a:spcBef>
                <a:spcPct val="0"/>
              </a:spcBef>
              <a:spcAft>
                <a:spcPct val="0"/>
              </a:spcAft>
              <a:buSzPts val="5200"/>
              <a:buNone/>
              <a:defRPr sz="5200"/>
            </a:lvl7pPr>
            <a:lvl8pPr lvl="7" algn="ctr">
              <a:spcBef>
                <a:spcPct val="0"/>
              </a:spcBef>
              <a:spcAft>
                <a:spcPct val="0"/>
              </a:spcAft>
              <a:buSzPts val="5200"/>
              <a:buNone/>
              <a:defRPr sz="5200"/>
            </a:lvl8pPr>
            <a:lvl9pPr lvl="8" algn="ctr">
              <a:spcBef>
                <a:spcPct val="0"/>
              </a:spcBef>
              <a:spcAft>
                <a:spcPct val="0"/>
              </a:spcAft>
              <a:buSzPts val="5200"/>
              <a:buNone/>
              <a:defRPr sz="5200"/>
            </a:lvl9pPr>
          </a:lstStyle>
          <a:p>
            <a:endParaRPr/>
          </a:p>
        </p:txBody>
      </p:sp>
      <p:sp>
        <p:nvSpPr>
          <p:cNvPr id="13" name="Google Shape;13;p2"/>
          <p:cNvSpPr txBox="1">
            <a:spLocks noGrp="1"/>
          </p:cNvSpPr>
          <p:nvPr>
            <p:ph type="subTitle" idx="1"/>
          </p:nvPr>
        </p:nvSpPr>
        <p:spPr>
          <a:xfrm>
            <a:off x="2086650" y="3878493"/>
            <a:ext cx="4970700" cy="230400"/>
          </a:xfrm>
          <a:prstGeom prst="rect">
            <a:avLst/>
          </a:prstGeom>
        </p:spPr>
        <p:txBody>
          <a:bodyPr spcFirstLastPara="1" wrap="square" lIns="91425" tIns="91425" rIns="91425" bIns="91425" anchor="ctr" anchorCtr="0">
            <a:noAutofit/>
          </a:bodyPr>
          <a:lstStyle>
            <a:lvl1pPr lvl="0" algn="ctr">
              <a:lnSpc>
                <a:spcPct val="100000"/>
              </a:lnSpc>
              <a:spcBef>
                <a:spcPct val="0"/>
              </a:spcBef>
              <a:spcAft>
                <a:spcPct val="0"/>
              </a:spcAft>
              <a:buSzPts val="2800"/>
              <a:buNone/>
              <a:defRPr sz="1900">
                <a:latin typeface="Barlow Semi Condensed"/>
                <a:ea typeface="Barlow Semi Condensed"/>
                <a:cs typeface="Barlow Semi Condensed"/>
                <a:sym typeface="Barlow Semi Condensed"/>
              </a:defRPr>
            </a:lvl1pPr>
            <a:lvl2pPr lvl="1" algn="ctr">
              <a:lnSpc>
                <a:spcPct val="100000"/>
              </a:lnSpc>
              <a:spcBef>
                <a:spcPct val="0"/>
              </a:spcBef>
              <a:spcAft>
                <a:spcPct val="0"/>
              </a:spcAft>
              <a:buSzPts val="2800"/>
              <a:buNone/>
              <a:defRPr sz="2800"/>
            </a:lvl2pPr>
            <a:lvl3pPr lvl="2" algn="ctr">
              <a:lnSpc>
                <a:spcPct val="100000"/>
              </a:lnSpc>
              <a:spcBef>
                <a:spcPct val="0"/>
              </a:spcBef>
              <a:spcAft>
                <a:spcPct val="0"/>
              </a:spcAft>
              <a:buSzPts val="2800"/>
              <a:buNone/>
              <a:defRPr sz="2800"/>
            </a:lvl3pPr>
            <a:lvl4pPr lvl="3" algn="ctr">
              <a:lnSpc>
                <a:spcPct val="100000"/>
              </a:lnSpc>
              <a:spcBef>
                <a:spcPct val="0"/>
              </a:spcBef>
              <a:spcAft>
                <a:spcPct val="0"/>
              </a:spcAft>
              <a:buSzPts val="2800"/>
              <a:buNone/>
              <a:defRPr sz="2800"/>
            </a:lvl4pPr>
            <a:lvl5pPr lvl="4" algn="ctr">
              <a:lnSpc>
                <a:spcPct val="100000"/>
              </a:lnSpc>
              <a:spcBef>
                <a:spcPct val="0"/>
              </a:spcBef>
              <a:spcAft>
                <a:spcPct val="0"/>
              </a:spcAft>
              <a:buSzPts val="2800"/>
              <a:buNone/>
              <a:defRPr sz="2800"/>
            </a:lvl5pPr>
            <a:lvl6pPr lvl="5" algn="ctr">
              <a:lnSpc>
                <a:spcPct val="100000"/>
              </a:lnSpc>
              <a:spcBef>
                <a:spcPct val="0"/>
              </a:spcBef>
              <a:spcAft>
                <a:spcPct val="0"/>
              </a:spcAft>
              <a:buSzPts val="2800"/>
              <a:buNone/>
              <a:defRPr sz="2800"/>
            </a:lvl6pPr>
            <a:lvl7pPr lvl="6" algn="ctr">
              <a:lnSpc>
                <a:spcPct val="100000"/>
              </a:lnSpc>
              <a:spcBef>
                <a:spcPct val="0"/>
              </a:spcBef>
              <a:spcAft>
                <a:spcPct val="0"/>
              </a:spcAft>
              <a:buSzPts val="2800"/>
              <a:buNone/>
              <a:defRPr sz="2800"/>
            </a:lvl7pPr>
            <a:lvl8pPr lvl="7" algn="ctr">
              <a:lnSpc>
                <a:spcPct val="100000"/>
              </a:lnSpc>
              <a:spcBef>
                <a:spcPct val="0"/>
              </a:spcBef>
              <a:spcAft>
                <a:spcPct val="0"/>
              </a:spcAft>
              <a:buSzPts val="2800"/>
              <a:buNone/>
              <a:defRPr sz="2800"/>
            </a:lvl8pPr>
            <a:lvl9pPr lvl="8" algn="ctr">
              <a:lnSpc>
                <a:spcPct val="100000"/>
              </a:lnSpc>
              <a:spcBef>
                <a:spcPct val="0"/>
              </a:spcBef>
              <a:spcAft>
                <a:spcPct val="0"/>
              </a:spcAft>
              <a:buSzPts val="2800"/>
              <a:buNone/>
              <a:defRPr sz="2800"/>
            </a:lvl9pPr>
          </a:lstStyle>
          <a:p>
            <a:endParaRPr/>
          </a:p>
        </p:txBody>
      </p:sp>
      <p:grpSp>
        <p:nvGrpSpPr>
          <p:cNvPr id="14" name="Google Shape;14;p2"/>
          <p:cNvGrpSpPr/>
          <p:nvPr/>
        </p:nvGrpSpPr>
        <p:grpSpPr>
          <a:xfrm>
            <a:off x="-3100" y="-2921"/>
            <a:ext cx="595800" cy="605255"/>
            <a:chOff x="-3100" y="-2921"/>
            <a:chExt cx="595800" cy="605255"/>
          </a:xfrm>
        </p:grpSpPr>
        <p:grpSp>
          <p:nvGrpSpPr>
            <p:cNvPr id="15" name="Google Shape;15;p2"/>
            <p:cNvGrpSpPr/>
            <p:nvPr/>
          </p:nvGrpSpPr>
          <p:grpSpPr>
            <a:xfrm>
              <a:off x="-3100" y="-2921"/>
              <a:ext cx="595800" cy="605255"/>
              <a:chOff x="884100" y="616351"/>
              <a:chExt cx="595800" cy="591300"/>
            </a:xfrm>
          </p:grpSpPr>
          <p:cxnSp>
            <p:nvCxnSpPr>
              <p:cNvPr id="16" name="Google Shape;16;p2"/>
              <p:cNvCxnSpPr/>
              <p:nvPr/>
            </p:nvCxnSpPr>
            <p:spPr>
              <a:xfrm>
                <a:off x="884100" y="1198425"/>
                <a:ext cx="595800" cy="0"/>
              </a:xfrm>
              <a:prstGeom prst="straightConnector1">
                <a:avLst/>
              </a:prstGeom>
              <a:noFill/>
              <a:ln w="28575" cap="flat" cmpd="sng">
                <a:solidFill>
                  <a:schemeClr val="dk1"/>
                </a:solidFill>
                <a:prstDash val="solid"/>
                <a:round/>
                <a:headEnd type="none" w="med" len="med"/>
                <a:tailEnd type="none" w="med" len="med"/>
              </a:ln>
            </p:spPr>
          </p:cxnSp>
          <p:cxnSp>
            <p:nvCxnSpPr>
              <p:cNvPr id="17" name="Google Shape;17;p2"/>
              <p:cNvCxnSpPr/>
              <p:nvPr/>
            </p:nvCxnSpPr>
            <p:spPr>
              <a:xfrm rot="10800000" flipH="1">
                <a:off x="1475817" y="616351"/>
                <a:ext cx="0" cy="591300"/>
              </a:xfrm>
              <a:prstGeom prst="straightConnector1">
                <a:avLst/>
              </a:prstGeom>
              <a:noFill/>
              <a:ln w="28575" cap="flat" cmpd="sng">
                <a:solidFill>
                  <a:schemeClr val="dk1"/>
                </a:solidFill>
                <a:prstDash val="solid"/>
                <a:round/>
                <a:headEnd type="none" w="med" len="med"/>
                <a:tailEnd type="none" w="med" len="med"/>
              </a:ln>
            </p:spPr>
          </p:cxnSp>
        </p:grpSp>
        <p:grpSp>
          <p:nvGrpSpPr>
            <p:cNvPr id="18" name="Google Shape;18;p2"/>
            <p:cNvGrpSpPr/>
            <p:nvPr/>
          </p:nvGrpSpPr>
          <p:grpSpPr>
            <a:xfrm>
              <a:off x="-1512" y="-1750"/>
              <a:ext cx="425163" cy="431886"/>
              <a:chOff x="884100" y="616351"/>
              <a:chExt cx="595800" cy="591300"/>
            </a:xfrm>
          </p:grpSpPr>
          <p:cxnSp>
            <p:nvCxnSpPr>
              <p:cNvPr id="19" name="Google Shape;19;p2"/>
              <p:cNvCxnSpPr/>
              <p:nvPr/>
            </p:nvCxnSpPr>
            <p:spPr>
              <a:xfrm>
                <a:off x="884100" y="1194876"/>
                <a:ext cx="595800" cy="0"/>
              </a:xfrm>
              <a:prstGeom prst="straightConnector1">
                <a:avLst/>
              </a:prstGeom>
              <a:noFill/>
              <a:ln w="28575" cap="flat" cmpd="sng">
                <a:solidFill>
                  <a:schemeClr val="dk1"/>
                </a:solidFill>
                <a:prstDash val="solid"/>
                <a:round/>
                <a:headEnd type="none" w="med" len="med"/>
                <a:tailEnd type="none" w="med" len="med"/>
              </a:ln>
            </p:spPr>
          </p:cxnSp>
          <p:cxnSp>
            <p:nvCxnSpPr>
              <p:cNvPr id="20" name="Google Shape;20;p2"/>
              <p:cNvCxnSpPr/>
              <p:nvPr/>
            </p:nvCxnSpPr>
            <p:spPr>
              <a:xfrm rot="10800000" flipH="1">
                <a:off x="1475817" y="616351"/>
                <a:ext cx="0" cy="591300"/>
              </a:xfrm>
              <a:prstGeom prst="straightConnector1">
                <a:avLst/>
              </a:prstGeom>
              <a:noFill/>
              <a:ln w="28575" cap="flat" cmpd="sng">
                <a:solidFill>
                  <a:schemeClr val="dk1"/>
                </a:solidFill>
                <a:prstDash val="solid"/>
                <a:round/>
                <a:headEnd type="none" w="med" len="med"/>
                <a:tailEnd type="none" w="med" len="med"/>
              </a:ln>
            </p:spPr>
          </p:cxnSp>
        </p:grpSp>
        <p:sp>
          <p:nvSpPr>
            <p:cNvPr id="21" name="Google Shape;21;p2"/>
            <p:cNvSpPr/>
            <p:nvPr/>
          </p:nvSpPr>
          <p:spPr>
            <a:xfrm>
              <a:off x="73688" y="81125"/>
              <a:ext cx="154200" cy="1542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sp>
        <p:nvSpPr>
          <p:cNvPr id="22" name="Google Shape;22;p2"/>
          <p:cNvSpPr/>
          <p:nvPr/>
        </p:nvSpPr>
        <p:spPr>
          <a:xfrm>
            <a:off x="0" y="-2925"/>
            <a:ext cx="708900" cy="7188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3" name="Google Shape;23;p2"/>
          <p:cNvSpPr/>
          <p:nvPr/>
        </p:nvSpPr>
        <p:spPr>
          <a:xfrm flipH="1">
            <a:off x="158817" y="148669"/>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4" name="Google Shape;24;p2"/>
          <p:cNvSpPr/>
          <p:nvPr/>
        </p:nvSpPr>
        <p:spPr>
          <a:xfrm rot="10800000" flipH="1">
            <a:off x="0" y="4424700"/>
            <a:ext cx="708900" cy="7188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5" name="Google Shape;25;p2"/>
          <p:cNvSpPr/>
          <p:nvPr/>
        </p:nvSpPr>
        <p:spPr>
          <a:xfrm rot="10800000">
            <a:off x="158817" y="4681706"/>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6" name="Google Shape;26;p2"/>
          <p:cNvSpPr/>
          <p:nvPr/>
        </p:nvSpPr>
        <p:spPr>
          <a:xfrm flipH="1">
            <a:off x="8435100" y="-2925"/>
            <a:ext cx="708900" cy="7188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7" name="Google Shape;27;p2"/>
          <p:cNvSpPr/>
          <p:nvPr/>
        </p:nvSpPr>
        <p:spPr>
          <a:xfrm>
            <a:off x="8674983" y="148669"/>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8" name="Google Shape;28;p2"/>
          <p:cNvSpPr/>
          <p:nvPr/>
        </p:nvSpPr>
        <p:spPr>
          <a:xfrm rot="10800000">
            <a:off x="8435100" y="4424700"/>
            <a:ext cx="708900" cy="7188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29" name="Google Shape;29;p2"/>
          <p:cNvSpPr/>
          <p:nvPr/>
        </p:nvSpPr>
        <p:spPr>
          <a:xfrm rot="10800000" flipH="1">
            <a:off x="8674983" y="4681706"/>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30" name="Google Shape;30;p2"/>
          <p:cNvCxnSpPr/>
          <p:nvPr/>
        </p:nvCxnSpPr>
        <p:spPr>
          <a:xfrm>
            <a:off x="743875" y="3592350"/>
            <a:ext cx="76632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52"/>
        <p:cNvGrpSpPr/>
        <p:nvPr/>
      </p:nvGrpSpPr>
      <p:grpSpPr>
        <a:xfrm>
          <a:off x="0" y="0"/>
          <a:ext cx="0" cy="0"/>
          <a:chOff x="0" y="0"/>
          <a:chExt cx="0" cy="0"/>
        </a:xfrm>
      </p:grpSpPr>
      <p:sp>
        <p:nvSpPr>
          <p:cNvPr id="53" name="Google Shape;53;p4"/>
          <p:cNvSpPr txBox="1">
            <a:spLocks noGrp="1"/>
          </p:cNvSpPr>
          <p:nvPr>
            <p:ph type="title"/>
          </p:nvPr>
        </p:nvSpPr>
        <p:spPr>
          <a:xfrm>
            <a:off x="713225" y="323775"/>
            <a:ext cx="7717500" cy="615300"/>
          </a:xfrm>
          <a:prstGeom prst="rect">
            <a:avLst/>
          </a:prstGeom>
        </p:spPr>
        <p:txBody>
          <a:bodyPr spcFirstLastPara="1" wrap="square" lIns="91425" tIns="91425" rIns="91425" bIns="91425" anchor="t" anchorCtr="0">
            <a:noAutofit/>
          </a:bodyPr>
          <a:lstStyle>
            <a:lvl1pPr lvl="0">
              <a:spcBef>
                <a:spcPct val="0"/>
              </a:spcBef>
              <a:spcAft>
                <a:spcPct val="0"/>
              </a:spcAft>
              <a:buSzPts val="2800"/>
              <a:buNone/>
              <a:defRPr sz="4200">
                <a:latin typeface="Barlow Condensed ExtraLight"/>
                <a:ea typeface="Barlow Condensed ExtraLight"/>
                <a:cs typeface="Barlow Condensed ExtraLight"/>
                <a:sym typeface="Barlow Condensed ExtraLight"/>
              </a:defRPr>
            </a:lvl1pPr>
            <a:lvl2pPr lvl="1">
              <a:spcBef>
                <a:spcPct val="0"/>
              </a:spcBef>
              <a:spcAft>
                <a:spcPct val="0"/>
              </a:spcAft>
              <a:buSzPts val="2800"/>
              <a:buNone/>
              <a:defRPr/>
            </a:lvl2pPr>
            <a:lvl3pPr lvl="2">
              <a:spcBef>
                <a:spcPct val="0"/>
              </a:spcBef>
              <a:spcAft>
                <a:spcPct val="0"/>
              </a:spcAft>
              <a:buSzPts val="2800"/>
              <a:buNone/>
              <a:defRPr/>
            </a:lvl3pPr>
            <a:lvl4pPr lvl="3">
              <a:spcBef>
                <a:spcPct val="0"/>
              </a:spcBef>
              <a:spcAft>
                <a:spcPct val="0"/>
              </a:spcAft>
              <a:buSzPts val="2800"/>
              <a:buNone/>
              <a:defRPr/>
            </a:lvl4pPr>
            <a:lvl5pPr lvl="4">
              <a:spcBef>
                <a:spcPct val="0"/>
              </a:spcBef>
              <a:spcAft>
                <a:spcPct val="0"/>
              </a:spcAft>
              <a:buSzPts val="2800"/>
              <a:buNone/>
              <a:defRPr/>
            </a:lvl5pPr>
            <a:lvl6pPr lvl="5">
              <a:spcBef>
                <a:spcPct val="0"/>
              </a:spcBef>
              <a:spcAft>
                <a:spcPct val="0"/>
              </a:spcAft>
              <a:buSzPts val="2800"/>
              <a:buNone/>
              <a:defRPr/>
            </a:lvl6pPr>
            <a:lvl7pPr lvl="6">
              <a:spcBef>
                <a:spcPct val="0"/>
              </a:spcBef>
              <a:spcAft>
                <a:spcPct val="0"/>
              </a:spcAft>
              <a:buSzPts val="2800"/>
              <a:buNone/>
              <a:defRPr/>
            </a:lvl7pPr>
            <a:lvl8pPr lvl="7">
              <a:spcBef>
                <a:spcPct val="0"/>
              </a:spcBef>
              <a:spcAft>
                <a:spcPct val="0"/>
              </a:spcAft>
              <a:buSzPts val="2800"/>
              <a:buNone/>
              <a:defRPr/>
            </a:lvl8pPr>
            <a:lvl9pPr lvl="8">
              <a:spcBef>
                <a:spcPct val="0"/>
              </a:spcBef>
              <a:spcAft>
                <a:spcPct val="0"/>
              </a:spcAft>
              <a:buSzPts val="2800"/>
              <a:buNone/>
              <a:defRPr/>
            </a:lvl9pPr>
          </a:lstStyle>
          <a:p>
            <a:endParaRPr/>
          </a:p>
        </p:txBody>
      </p:sp>
      <p:sp>
        <p:nvSpPr>
          <p:cNvPr id="54" name="Google Shape;54;p4"/>
          <p:cNvSpPr txBox="1">
            <a:spLocks noGrp="1"/>
          </p:cNvSpPr>
          <p:nvPr>
            <p:ph type="body" idx="1"/>
          </p:nvPr>
        </p:nvSpPr>
        <p:spPr>
          <a:xfrm>
            <a:off x="713225" y="1171525"/>
            <a:ext cx="7717500" cy="3416400"/>
          </a:xfrm>
          <a:prstGeom prst="rect">
            <a:avLst/>
          </a:prstGeom>
        </p:spPr>
        <p:txBody>
          <a:bodyPr spcFirstLastPara="1" wrap="square" lIns="91425" tIns="91425" rIns="91425" bIns="91425" anchor="t" anchorCtr="0">
            <a:noAutofit/>
          </a:bodyPr>
          <a:lstStyle>
            <a:lvl1pPr marL="457200" lvl="0" indent="-304800">
              <a:lnSpc>
                <a:spcPct val="100000"/>
              </a:lnSpc>
              <a:spcBef>
                <a:spcPct val="0"/>
              </a:spcBef>
              <a:spcAft>
                <a:spcPct val="0"/>
              </a:spcAft>
              <a:buClr>
                <a:srgbClr val="434343"/>
              </a:buClr>
              <a:buSzPts val="1200"/>
              <a:buAutoNum type="arabicPeriod"/>
              <a:defRPr sz="1250"/>
            </a:lvl1pPr>
            <a:lvl2pPr marL="914400" lvl="1" indent="-304800">
              <a:spcBef>
                <a:spcPct val="0"/>
              </a:spcBef>
              <a:spcAft>
                <a:spcPct val="0"/>
              </a:spcAft>
              <a:buClr>
                <a:srgbClr val="434343"/>
              </a:buClr>
              <a:buSzPts val="1200"/>
              <a:buFont typeface="Roboto Condensed Light"/>
              <a:buAutoNum type="alphaLcPeriod"/>
              <a:defRPr/>
            </a:lvl2pPr>
            <a:lvl3pPr marL="1371600" lvl="2" indent="-304800">
              <a:spcBef>
                <a:spcPct val="0"/>
              </a:spcBef>
              <a:spcAft>
                <a:spcPct val="0"/>
              </a:spcAft>
              <a:buClr>
                <a:srgbClr val="434343"/>
              </a:buClr>
              <a:buSzPts val="1200"/>
              <a:buFont typeface="Roboto Condensed Light"/>
              <a:buAutoNum type="romanLcPeriod"/>
              <a:defRPr/>
            </a:lvl3pPr>
            <a:lvl4pPr marL="1828800" lvl="3" indent="-304800">
              <a:spcBef>
                <a:spcPct val="0"/>
              </a:spcBef>
              <a:spcAft>
                <a:spcPct val="0"/>
              </a:spcAft>
              <a:buClr>
                <a:srgbClr val="434343"/>
              </a:buClr>
              <a:buSzPts val="1200"/>
              <a:buFont typeface="Roboto Condensed Light"/>
              <a:buAutoNum type="arabicPeriod"/>
              <a:defRPr/>
            </a:lvl4pPr>
            <a:lvl5pPr marL="2286000" lvl="4" indent="-304800">
              <a:spcBef>
                <a:spcPct val="0"/>
              </a:spcBef>
              <a:spcAft>
                <a:spcPct val="0"/>
              </a:spcAft>
              <a:buClr>
                <a:srgbClr val="434343"/>
              </a:buClr>
              <a:buSzPts val="1200"/>
              <a:buFont typeface="Roboto Condensed Light"/>
              <a:buAutoNum type="alphaLcPeriod"/>
              <a:defRPr/>
            </a:lvl5pPr>
            <a:lvl6pPr marL="2743200" lvl="5" indent="-304800">
              <a:spcBef>
                <a:spcPct val="0"/>
              </a:spcBef>
              <a:spcAft>
                <a:spcPct val="0"/>
              </a:spcAft>
              <a:buClr>
                <a:srgbClr val="434343"/>
              </a:buClr>
              <a:buSzPts val="1200"/>
              <a:buFont typeface="Roboto Condensed Light"/>
              <a:buAutoNum type="romanLcPeriod"/>
              <a:defRPr/>
            </a:lvl6pPr>
            <a:lvl7pPr marL="3200400" lvl="6" indent="-304800">
              <a:spcBef>
                <a:spcPct val="0"/>
              </a:spcBef>
              <a:spcAft>
                <a:spcPct val="0"/>
              </a:spcAft>
              <a:buClr>
                <a:srgbClr val="434343"/>
              </a:buClr>
              <a:buSzPts val="1200"/>
              <a:buFont typeface="Roboto Condensed Light"/>
              <a:buAutoNum type="arabicPeriod"/>
              <a:defRPr/>
            </a:lvl7pPr>
            <a:lvl8pPr marL="3657600" lvl="7" indent="-304800">
              <a:spcBef>
                <a:spcPct val="0"/>
              </a:spcBef>
              <a:spcAft>
                <a:spcPct val="0"/>
              </a:spcAft>
              <a:buClr>
                <a:srgbClr val="434343"/>
              </a:buClr>
              <a:buSzPts val="1200"/>
              <a:buFont typeface="Roboto Condensed Light"/>
              <a:buAutoNum type="alphaLcPeriod"/>
              <a:defRPr/>
            </a:lvl8pPr>
            <a:lvl9pPr marL="4114800" lvl="8" indent="-304800">
              <a:spcBef>
                <a:spcPct val="0"/>
              </a:spcBef>
              <a:spcAft>
                <a:spcPct val="0"/>
              </a:spcAft>
              <a:buClr>
                <a:srgbClr val="434343"/>
              </a:buClr>
              <a:buSzPts val="1200"/>
              <a:buFont typeface="Roboto Condensed Light"/>
              <a:buAutoNum type="romanLcPeriod"/>
              <a:defRPr/>
            </a:lvl9pPr>
          </a:lstStyle>
          <a:p>
            <a:endParaRPr/>
          </a:p>
        </p:txBody>
      </p:sp>
      <p:cxnSp>
        <p:nvCxnSpPr>
          <p:cNvPr id="55" name="Google Shape;55;p4"/>
          <p:cNvCxnSpPr/>
          <p:nvPr/>
        </p:nvCxnSpPr>
        <p:spPr>
          <a:xfrm flipH="1">
            <a:off x="8971950" y="1009600"/>
            <a:ext cx="0" cy="4140300"/>
          </a:xfrm>
          <a:prstGeom prst="straightConnector1">
            <a:avLst/>
          </a:prstGeom>
          <a:noFill/>
          <a:ln w="28575" cap="flat" cmpd="sng">
            <a:solidFill>
              <a:schemeClr val="dk1"/>
            </a:solidFill>
            <a:prstDash val="solid"/>
            <a:round/>
            <a:headEnd type="none" w="med" len="med"/>
            <a:tailEnd type="none" w="med" len="med"/>
          </a:ln>
        </p:spPr>
      </p:cxnSp>
      <p:sp>
        <p:nvSpPr>
          <p:cNvPr id="56" name="Google Shape;56;p4"/>
          <p:cNvSpPr/>
          <p:nvPr/>
        </p:nvSpPr>
        <p:spPr>
          <a:xfrm flipH="1">
            <a:off x="8099400" y="6227"/>
            <a:ext cx="1044600" cy="10446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7" name="Google Shape;57;p4"/>
          <p:cNvSpPr/>
          <p:nvPr/>
        </p:nvSpPr>
        <p:spPr>
          <a:xfrm>
            <a:off x="8537920" y="138721"/>
            <a:ext cx="437400" cy="43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58" name="Google Shape;58;p4"/>
          <p:cNvCxnSpPr/>
          <p:nvPr/>
        </p:nvCxnSpPr>
        <p:spPr>
          <a:xfrm>
            <a:off x="-1575" y="148675"/>
            <a:ext cx="80820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2"/>
        </a:solidFill>
        <a:effectLst/>
      </p:bgPr>
    </p:bg>
    <p:spTree>
      <p:nvGrpSpPr>
        <p:cNvPr id="1" name="Shape 96"/>
        <p:cNvGrpSpPr/>
        <p:nvPr/>
      </p:nvGrpSpPr>
      <p:grpSpPr>
        <a:xfrm>
          <a:off x="0" y="0"/>
          <a:ext cx="0" cy="0"/>
          <a:chOff x="0" y="0"/>
          <a:chExt cx="0" cy="0"/>
        </a:xfrm>
      </p:grpSpPr>
      <p:sp>
        <p:nvSpPr>
          <p:cNvPr id="97" name="Google Shape;97;p9"/>
          <p:cNvSpPr/>
          <p:nvPr/>
        </p:nvSpPr>
        <p:spPr>
          <a:xfrm>
            <a:off x="1466550" y="924150"/>
            <a:ext cx="6210900" cy="329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98" name="Google Shape;98;p9"/>
          <p:cNvSpPr txBox="1">
            <a:spLocks noGrp="1"/>
          </p:cNvSpPr>
          <p:nvPr>
            <p:ph type="title"/>
          </p:nvPr>
        </p:nvSpPr>
        <p:spPr>
          <a:xfrm>
            <a:off x="2549400" y="1174013"/>
            <a:ext cx="4045200" cy="898500"/>
          </a:xfrm>
          <a:prstGeom prst="rect">
            <a:avLst/>
          </a:prstGeom>
        </p:spPr>
        <p:txBody>
          <a:bodyPr spcFirstLastPara="1" wrap="square" lIns="91425" tIns="91425" rIns="91425" bIns="91425" anchor="b" anchorCtr="0">
            <a:noAutofit/>
          </a:bodyPr>
          <a:lstStyle>
            <a:lvl1pPr lvl="0" algn="ctr">
              <a:spcBef>
                <a:spcPct val="0"/>
              </a:spcBef>
              <a:spcAft>
                <a:spcPct val="0"/>
              </a:spcAft>
              <a:buSzPts val="4200"/>
              <a:buNone/>
              <a:defRPr sz="4200"/>
            </a:lvl1pPr>
            <a:lvl2pPr lvl="1" algn="ctr">
              <a:spcBef>
                <a:spcPct val="0"/>
              </a:spcBef>
              <a:spcAft>
                <a:spcPct val="0"/>
              </a:spcAft>
              <a:buSzPts val="4200"/>
              <a:buNone/>
              <a:defRPr sz="4200"/>
            </a:lvl2pPr>
            <a:lvl3pPr lvl="2" algn="ctr">
              <a:spcBef>
                <a:spcPct val="0"/>
              </a:spcBef>
              <a:spcAft>
                <a:spcPct val="0"/>
              </a:spcAft>
              <a:buSzPts val="4200"/>
              <a:buNone/>
              <a:defRPr sz="4200"/>
            </a:lvl3pPr>
            <a:lvl4pPr lvl="3" algn="ctr">
              <a:spcBef>
                <a:spcPct val="0"/>
              </a:spcBef>
              <a:spcAft>
                <a:spcPct val="0"/>
              </a:spcAft>
              <a:buSzPts val="4200"/>
              <a:buNone/>
              <a:defRPr sz="4200"/>
            </a:lvl4pPr>
            <a:lvl5pPr lvl="4" algn="ctr">
              <a:spcBef>
                <a:spcPct val="0"/>
              </a:spcBef>
              <a:spcAft>
                <a:spcPct val="0"/>
              </a:spcAft>
              <a:buSzPts val="4200"/>
              <a:buNone/>
              <a:defRPr sz="4200"/>
            </a:lvl5pPr>
            <a:lvl6pPr lvl="5" algn="ctr">
              <a:spcBef>
                <a:spcPct val="0"/>
              </a:spcBef>
              <a:spcAft>
                <a:spcPct val="0"/>
              </a:spcAft>
              <a:buSzPts val="4200"/>
              <a:buNone/>
              <a:defRPr sz="4200"/>
            </a:lvl6pPr>
            <a:lvl7pPr lvl="6" algn="ctr">
              <a:spcBef>
                <a:spcPct val="0"/>
              </a:spcBef>
              <a:spcAft>
                <a:spcPct val="0"/>
              </a:spcAft>
              <a:buSzPts val="4200"/>
              <a:buNone/>
              <a:defRPr sz="4200"/>
            </a:lvl7pPr>
            <a:lvl8pPr lvl="7" algn="ctr">
              <a:spcBef>
                <a:spcPct val="0"/>
              </a:spcBef>
              <a:spcAft>
                <a:spcPct val="0"/>
              </a:spcAft>
              <a:buSzPts val="4200"/>
              <a:buNone/>
              <a:defRPr sz="4200"/>
            </a:lvl8pPr>
            <a:lvl9pPr lvl="8" algn="ctr">
              <a:spcBef>
                <a:spcPct val="0"/>
              </a:spcBef>
              <a:spcAft>
                <a:spcPct val="0"/>
              </a:spcAft>
              <a:buSzPts val="4200"/>
              <a:buNone/>
              <a:defRPr sz="4200"/>
            </a:lvl9pPr>
          </a:lstStyle>
          <a:p>
            <a:endParaRPr/>
          </a:p>
        </p:txBody>
      </p:sp>
      <p:sp>
        <p:nvSpPr>
          <p:cNvPr id="99" name="Google Shape;99;p9"/>
          <p:cNvSpPr txBox="1">
            <a:spLocks noGrp="1"/>
          </p:cNvSpPr>
          <p:nvPr>
            <p:ph type="subTitle" idx="1"/>
          </p:nvPr>
        </p:nvSpPr>
        <p:spPr>
          <a:xfrm>
            <a:off x="2549400" y="2707862"/>
            <a:ext cx="4045200" cy="1235100"/>
          </a:xfrm>
          <a:prstGeom prst="rect">
            <a:avLst/>
          </a:prstGeom>
        </p:spPr>
        <p:txBody>
          <a:bodyPr spcFirstLastPara="1" wrap="square" lIns="91425" tIns="91425" rIns="91425" bIns="91425" anchor="t" anchorCtr="0">
            <a:noAutofit/>
          </a:bodyPr>
          <a:lstStyle>
            <a:lvl1pPr lvl="0" algn="ctr">
              <a:lnSpc>
                <a:spcPct val="100000"/>
              </a:lnSpc>
              <a:spcBef>
                <a:spcPct val="0"/>
              </a:spcBef>
              <a:spcAft>
                <a:spcPct val="0"/>
              </a:spcAft>
              <a:buSzPts val="2100"/>
              <a:buNone/>
              <a:defRPr sz="1600"/>
            </a:lvl1pPr>
            <a:lvl2pPr lvl="1" algn="ctr">
              <a:lnSpc>
                <a:spcPct val="100000"/>
              </a:lnSpc>
              <a:spcBef>
                <a:spcPct val="0"/>
              </a:spcBef>
              <a:spcAft>
                <a:spcPct val="0"/>
              </a:spcAft>
              <a:buSzPts val="2100"/>
              <a:buNone/>
              <a:defRPr sz="2100"/>
            </a:lvl2pPr>
            <a:lvl3pPr lvl="2" algn="ctr">
              <a:lnSpc>
                <a:spcPct val="100000"/>
              </a:lnSpc>
              <a:spcBef>
                <a:spcPct val="0"/>
              </a:spcBef>
              <a:spcAft>
                <a:spcPct val="0"/>
              </a:spcAft>
              <a:buSzPts val="2100"/>
              <a:buNone/>
              <a:defRPr sz="2100"/>
            </a:lvl3pPr>
            <a:lvl4pPr lvl="3" algn="ctr">
              <a:lnSpc>
                <a:spcPct val="100000"/>
              </a:lnSpc>
              <a:spcBef>
                <a:spcPct val="0"/>
              </a:spcBef>
              <a:spcAft>
                <a:spcPct val="0"/>
              </a:spcAft>
              <a:buSzPts val="2100"/>
              <a:buNone/>
              <a:defRPr sz="2100"/>
            </a:lvl4pPr>
            <a:lvl5pPr lvl="4" algn="ctr">
              <a:lnSpc>
                <a:spcPct val="100000"/>
              </a:lnSpc>
              <a:spcBef>
                <a:spcPct val="0"/>
              </a:spcBef>
              <a:spcAft>
                <a:spcPct val="0"/>
              </a:spcAft>
              <a:buSzPts val="2100"/>
              <a:buNone/>
              <a:defRPr sz="2100"/>
            </a:lvl5pPr>
            <a:lvl6pPr lvl="5" algn="ctr">
              <a:lnSpc>
                <a:spcPct val="100000"/>
              </a:lnSpc>
              <a:spcBef>
                <a:spcPct val="0"/>
              </a:spcBef>
              <a:spcAft>
                <a:spcPct val="0"/>
              </a:spcAft>
              <a:buSzPts val="2100"/>
              <a:buNone/>
              <a:defRPr sz="2100"/>
            </a:lvl6pPr>
            <a:lvl7pPr lvl="6" algn="ctr">
              <a:lnSpc>
                <a:spcPct val="100000"/>
              </a:lnSpc>
              <a:spcBef>
                <a:spcPct val="0"/>
              </a:spcBef>
              <a:spcAft>
                <a:spcPct val="0"/>
              </a:spcAft>
              <a:buSzPts val="2100"/>
              <a:buNone/>
              <a:defRPr sz="2100"/>
            </a:lvl7pPr>
            <a:lvl8pPr lvl="7" algn="ctr">
              <a:lnSpc>
                <a:spcPct val="100000"/>
              </a:lnSpc>
              <a:spcBef>
                <a:spcPct val="0"/>
              </a:spcBef>
              <a:spcAft>
                <a:spcPct val="0"/>
              </a:spcAft>
              <a:buSzPts val="2100"/>
              <a:buNone/>
              <a:defRPr sz="2100"/>
            </a:lvl8pPr>
            <a:lvl9pPr lvl="8" algn="ctr">
              <a:lnSpc>
                <a:spcPct val="100000"/>
              </a:lnSpc>
              <a:spcBef>
                <a:spcPct val="0"/>
              </a:spcBef>
              <a:spcAft>
                <a:spcPct val="0"/>
              </a:spcAft>
              <a:buSzPts val="2100"/>
              <a:buNone/>
              <a:defRPr sz="2100"/>
            </a:lvl9pPr>
          </a:lstStyle>
          <a:p>
            <a:endParaRPr/>
          </a:p>
        </p:txBody>
      </p:sp>
      <p:sp>
        <p:nvSpPr>
          <p:cNvPr id="100" name="Google Shape;100;p9"/>
          <p:cNvSpPr/>
          <p:nvPr/>
        </p:nvSpPr>
        <p:spPr>
          <a:xfrm>
            <a:off x="1000838" y="456535"/>
            <a:ext cx="926400" cy="9264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1" name="Google Shape;101;p9"/>
          <p:cNvSpPr/>
          <p:nvPr/>
        </p:nvSpPr>
        <p:spPr>
          <a:xfrm>
            <a:off x="7215927" y="3747840"/>
            <a:ext cx="926400" cy="9264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2" name="Google Shape;102;p9"/>
          <p:cNvSpPr/>
          <p:nvPr/>
        </p:nvSpPr>
        <p:spPr>
          <a:xfrm flipH="1">
            <a:off x="1302206" y="757885"/>
            <a:ext cx="323700" cy="323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103" name="Google Shape;103;p9"/>
          <p:cNvSpPr/>
          <p:nvPr/>
        </p:nvSpPr>
        <p:spPr>
          <a:xfrm flipH="1">
            <a:off x="7517281" y="4049210"/>
            <a:ext cx="323700" cy="323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104" name="Google Shape;104;p9"/>
          <p:cNvCxnSpPr/>
          <p:nvPr/>
        </p:nvCxnSpPr>
        <p:spPr>
          <a:xfrm rot="10800000">
            <a:off x="1485425" y="2392625"/>
            <a:ext cx="62106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
        <p:cNvGrpSpPr/>
        <p:nvPr/>
      </p:nvGrpSpPr>
      <p:grpSpPr>
        <a:xfrm>
          <a:off x="0" y="0"/>
          <a:ext cx="0" cy="0"/>
          <a:chOff x="0" y="0"/>
          <a:chExt cx="0" cy="0"/>
        </a:xfrm>
      </p:grpSpPr>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8">
  <p:cSld name="CUSTOM_7_1_1_1">
    <p:bg>
      <p:bgPr>
        <a:solidFill>
          <a:schemeClr val="accent3"/>
        </a:solidFill>
        <a:effectLst/>
      </p:bgPr>
    </p:bg>
    <p:spTree>
      <p:nvGrpSpPr>
        <p:cNvPr id="1" name="Shape 509"/>
        <p:cNvGrpSpPr/>
        <p:nvPr/>
      </p:nvGrpSpPr>
      <p:grpSpPr>
        <a:xfrm>
          <a:off x="0" y="0"/>
          <a:ext cx="0" cy="0"/>
          <a:chOff x="0" y="0"/>
          <a:chExt cx="0" cy="0"/>
        </a:xfrm>
      </p:grpSpPr>
      <p:sp>
        <p:nvSpPr>
          <p:cNvPr id="510" name="Google Shape;510;p36"/>
          <p:cNvSpPr txBox="1">
            <a:spLocks noGrp="1"/>
          </p:cNvSpPr>
          <p:nvPr>
            <p:ph type="title"/>
          </p:nvPr>
        </p:nvSpPr>
        <p:spPr>
          <a:xfrm>
            <a:off x="713225" y="323775"/>
            <a:ext cx="7717500" cy="615300"/>
          </a:xfrm>
          <a:prstGeom prst="rect">
            <a:avLst/>
          </a:prstGeom>
        </p:spPr>
        <p:txBody>
          <a:bodyPr spcFirstLastPara="1" wrap="square" lIns="91425" tIns="91425" rIns="91425" bIns="91425" anchor="t" anchorCtr="0">
            <a:noAutofit/>
          </a:bodyPr>
          <a:lstStyle>
            <a:lvl1pPr lvl="0" algn="r" rtl="0">
              <a:spcBef>
                <a:spcPct val="0"/>
              </a:spcBef>
              <a:spcAft>
                <a:spcPct val="0"/>
              </a:spcAft>
              <a:buSzPts val="2800"/>
              <a:buNone/>
              <a:defRPr sz="4200"/>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cxnSp>
        <p:nvCxnSpPr>
          <p:cNvPr id="511" name="Google Shape;511;p36"/>
          <p:cNvCxnSpPr/>
          <p:nvPr/>
        </p:nvCxnSpPr>
        <p:spPr>
          <a:xfrm flipH="1">
            <a:off x="171263" y="1016488"/>
            <a:ext cx="0" cy="4113900"/>
          </a:xfrm>
          <a:prstGeom prst="straightConnector1">
            <a:avLst/>
          </a:prstGeom>
          <a:noFill/>
          <a:ln w="28575" cap="flat" cmpd="sng">
            <a:solidFill>
              <a:schemeClr val="dk1"/>
            </a:solidFill>
            <a:prstDash val="solid"/>
            <a:round/>
            <a:headEnd type="none" w="med" len="med"/>
            <a:tailEnd type="none" w="med" len="med"/>
          </a:ln>
        </p:spPr>
      </p:cxnSp>
      <p:sp>
        <p:nvSpPr>
          <p:cNvPr id="512" name="Google Shape;512;p36"/>
          <p:cNvSpPr/>
          <p:nvPr/>
        </p:nvSpPr>
        <p:spPr>
          <a:xfrm>
            <a:off x="-787" y="367"/>
            <a:ext cx="1044600" cy="10446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13" name="Google Shape;513;p36"/>
          <p:cNvSpPr/>
          <p:nvPr/>
        </p:nvSpPr>
        <p:spPr>
          <a:xfrm flipH="1">
            <a:off x="167893" y="145608"/>
            <a:ext cx="437400" cy="43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514" name="Google Shape;514;p36"/>
          <p:cNvCxnSpPr/>
          <p:nvPr/>
        </p:nvCxnSpPr>
        <p:spPr>
          <a:xfrm rot="10800000">
            <a:off x="1062788" y="155563"/>
            <a:ext cx="80820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0">
  <p:cSld name="CUSTOM_7_1_1_1_1">
    <p:bg>
      <p:bgPr>
        <a:solidFill>
          <a:schemeClr val="accent2"/>
        </a:solidFill>
        <a:effectLst/>
      </p:bgPr>
    </p:bg>
    <p:spTree>
      <p:nvGrpSpPr>
        <p:cNvPr id="1" name="Shape 521"/>
        <p:cNvGrpSpPr/>
        <p:nvPr/>
      </p:nvGrpSpPr>
      <p:grpSpPr>
        <a:xfrm>
          <a:off x="0" y="0"/>
          <a:ext cx="0" cy="0"/>
          <a:chOff x="0" y="0"/>
          <a:chExt cx="0" cy="0"/>
        </a:xfrm>
      </p:grpSpPr>
      <p:sp>
        <p:nvSpPr>
          <p:cNvPr id="522" name="Google Shape;522;p38"/>
          <p:cNvSpPr txBox="1">
            <a:spLocks noGrp="1"/>
          </p:cNvSpPr>
          <p:nvPr>
            <p:ph type="title"/>
          </p:nvPr>
        </p:nvSpPr>
        <p:spPr>
          <a:xfrm>
            <a:off x="713225" y="323775"/>
            <a:ext cx="7717500" cy="615300"/>
          </a:xfrm>
          <a:prstGeom prst="rect">
            <a:avLst/>
          </a:prstGeom>
        </p:spPr>
        <p:txBody>
          <a:bodyPr spcFirstLastPara="1" wrap="square" lIns="91425" tIns="91425" rIns="91425" bIns="91425" anchor="t" anchorCtr="0">
            <a:noAutofit/>
          </a:bodyPr>
          <a:lstStyle>
            <a:lvl1pPr lvl="0" algn="r" rtl="0">
              <a:spcBef>
                <a:spcPct val="0"/>
              </a:spcBef>
              <a:spcAft>
                <a:spcPct val="0"/>
              </a:spcAft>
              <a:buSzPts val="2800"/>
              <a:buNone/>
              <a:defRPr sz="4200"/>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cxnSp>
        <p:nvCxnSpPr>
          <p:cNvPr id="523" name="Google Shape;523;p38"/>
          <p:cNvCxnSpPr/>
          <p:nvPr/>
        </p:nvCxnSpPr>
        <p:spPr>
          <a:xfrm flipH="1">
            <a:off x="8971950" y="1027215"/>
            <a:ext cx="0" cy="4113900"/>
          </a:xfrm>
          <a:prstGeom prst="straightConnector1">
            <a:avLst/>
          </a:prstGeom>
          <a:noFill/>
          <a:ln w="28575" cap="flat" cmpd="sng">
            <a:solidFill>
              <a:schemeClr val="dk1"/>
            </a:solidFill>
            <a:prstDash val="solid"/>
            <a:round/>
            <a:headEnd type="none" w="med" len="med"/>
            <a:tailEnd type="none" w="med" len="med"/>
          </a:ln>
        </p:spPr>
      </p:cxnSp>
      <p:sp>
        <p:nvSpPr>
          <p:cNvPr id="524" name="Google Shape;524;p38"/>
          <p:cNvSpPr/>
          <p:nvPr/>
        </p:nvSpPr>
        <p:spPr>
          <a:xfrm flipH="1">
            <a:off x="8099400" y="6227"/>
            <a:ext cx="1044600" cy="10446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25" name="Google Shape;525;p38"/>
          <p:cNvSpPr/>
          <p:nvPr/>
        </p:nvSpPr>
        <p:spPr>
          <a:xfrm>
            <a:off x="8537920" y="138721"/>
            <a:ext cx="437400" cy="43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526" name="Google Shape;526;p38"/>
          <p:cNvCxnSpPr/>
          <p:nvPr/>
        </p:nvCxnSpPr>
        <p:spPr>
          <a:xfrm>
            <a:off x="-1575" y="148675"/>
            <a:ext cx="80820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4F65B6CB-E87F-4C3A-92A5-29D588BFB66B}" type="datetimeFigureOut">
              <a:rPr lang="en-US" smtClean="0"/>
              <a:t>11/16/2021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accent2"/>
        </a:solidFill>
        <a:effectLst/>
      </p:bgPr>
    </p:bg>
    <p:spTree>
      <p:nvGrpSpPr>
        <p:cNvPr id="1" name="Shape 552"/>
        <p:cNvGrpSpPr/>
        <p:nvPr/>
      </p:nvGrpSpPr>
      <p:grpSpPr>
        <a:xfrm>
          <a:off x="0" y="0"/>
          <a:ext cx="0" cy="0"/>
          <a:chOff x="0" y="0"/>
          <a:chExt cx="0" cy="0"/>
        </a:xfrm>
      </p:grpSpPr>
      <p:cxnSp>
        <p:nvCxnSpPr>
          <p:cNvPr id="553" name="Google Shape;553;p41"/>
          <p:cNvCxnSpPr/>
          <p:nvPr/>
        </p:nvCxnSpPr>
        <p:spPr>
          <a:xfrm flipH="1">
            <a:off x="170475" y="1009600"/>
            <a:ext cx="0" cy="4113900"/>
          </a:xfrm>
          <a:prstGeom prst="straightConnector1">
            <a:avLst/>
          </a:prstGeom>
          <a:noFill/>
          <a:ln w="28575" cap="flat" cmpd="sng">
            <a:solidFill>
              <a:schemeClr val="dk1"/>
            </a:solidFill>
            <a:prstDash val="solid"/>
            <a:round/>
            <a:headEnd type="none" w="med" len="med"/>
            <a:tailEnd type="none" w="med" len="med"/>
          </a:ln>
        </p:spPr>
      </p:cxnSp>
      <p:sp>
        <p:nvSpPr>
          <p:cNvPr id="554" name="Google Shape;554;p41"/>
          <p:cNvSpPr/>
          <p:nvPr/>
        </p:nvSpPr>
        <p:spPr>
          <a:xfrm>
            <a:off x="-1575" y="6227"/>
            <a:ext cx="1044600" cy="10446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55" name="Google Shape;555;p41"/>
          <p:cNvSpPr/>
          <p:nvPr/>
        </p:nvSpPr>
        <p:spPr>
          <a:xfrm flipH="1">
            <a:off x="167105" y="138721"/>
            <a:ext cx="437400" cy="43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cxnSp>
        <p:nvCxnSpPr>
          <p:cNvPr id="556" name="Google Shape;556;p41"/>
          <p:cNvCxnSpPr/>
          <p:nvPr/>
        </p:nvCxnSpPr>
        <p:spPr>
          <a:xfrm rot="10800000">
            <a:off x="1062000" y="148675"/>
            <a:ext cx="80820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accent1"/>
        </a:solidFill>
        <a:effectLst/>
      </p:bgPr>
    </p:bg>
    <p:spTree>
      <p:nvGrpSpPr>
        <p:cNvPr id="1" name="Shape 557"/>
        <p:cNvGrpSpPr/>
        <p:nvPr/>
      </p:nvGrpSpPr>
      <p:grpSpPr>
        <a:xfrm>
          <a:off x="0" y="0"/>
          <a:ext cx="0" cy="0"/>
          <a:chOff x="0" y="0"/>
          <a:chExt cx="0" cy="0"/>
        </a:xfrm>
      </p:grpSpPr>
      <p:sp>
        <p:nvSpPr>
          <p:cNvPr id="558" name="Google Shape;558;p42"/>
          <p:cNvSpPr/>
          <p:nvPr/>
        </p:nvSpPr>
        <p:spPr>
          <a:xfrm>
            <a:off x="1466550" y="924150"/>
            <a:ext cx="6210900" cy="329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59" name="Google Shape;559;p42"/>
          <p:cNvSpPr/>
          <p:nvPr/>
        </p:nvSpPr>
        <p:spPr>
          <a:xfrm>
            <a:off x="1000838" y="456535"/>
            <a:ext cx="926400" cy="9264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0" name="Google Shape;560;p42"/>
          <p:cNvSpPr/>
          <p:nvPr/>
        </p:nvSpPr>
        <p:spPr>
          <a:xfrm>
            <a:off x="7215927" y="3747840"/>
            <a:ext cx="926400" cy="9264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1" name="Google Shape;561;p42"/>
          <p:cNvSpPr/>
          <p:nvPr/>
        </p:nvSpPr>
        <p:spPr>
          <a:xfrm flipH="1">
            <a:off x="1302206" y="757885"/>
            <a:ext cx="323700" cy="323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2" name="Google Shape;562;p42"/>
          <p:cNvSpPr/>
          <p:nvPr/>
        </p:nvSpPr>
        <p:spPr>
          <a:xfrm flipH="1">
            <a:off x="7517281" y="4049210"/>
            <a:ext cx="323700" cy="323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2">
  <p:cSld name="CUSTOM_9_1_1">
    <p:bg>
      <p:bgPr>
        <a:solidFill>
          <a:schemeClr val="accent3"/>
        </a:solidFill>
        <a:effectLst/>
      </p:bgPr>
    </p:bg>
    <p:spTree>
      <p:nvGrpSpPr>
        <p:cNvPr id="1" name="Shape 563"/>
        <p:cNvGrpSpPr/>
        <p:nvPr/>
      </p:nvGrpSpPr>
      <p:grpSpPr>
        <a:xfrm>
          <a:off x="0" y="0"/>
          <a:ext cx="0" cy="0"/>
          <a:chOff x="0" y="0"/>
          <a:chExt cx="0" cy="0"/>
        </a:xfrm>
      </p:grpSpPr>
      <p:sp>
        <p:nvSpPr>
          <p:cNvPr id="564" name="Google Shape;564;p43"/>
          <p:cNvSpPr/>
          <p:nvPr/>
        </p:nvSpPr>
        <p:spPr>
          <a:xfrm>
            <a:off x="310350" y="314975"/>
            <a:ext cx="8523300" cy="45219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5" name="Google Shape;565;p43"/>
          <p:cNvSpPr/>
          <p:nvPr/>
        </p:nvSpPr>
        <p:spPr>
          <a:xfrm>
            <a:off x="151650" y="159400"/>
            <a:ext cx="8840700" cy="4823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6" name="Google Shape;566;p43"/>
          <p:cNvSpPr/>
          <p:nvPr/>
        </p:nvSpPr>
        <p:spPr>
          <a:xfrm>
            <a:off x="0" y="-2925"/>
            <a:ext cx="708900" cy="7188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7" name="Google Shape;567;p43"/>
          <p:cNvSpPr/>
          <p:nvPr/>
        </p:nvSpPr>
        <p:spPr>
          <a:xfrm flipH="1">
            <a:off x="158817" y="148669"/>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8" name="Google Shape;568;p43"/>
          <p:cNvSpPr/>
          <p:nvPr/>
        </p:nvSpPr>
        <p:spPr>
          <a:xfrm rot="10800000" flipH="1">
            <a:off x="0" y="4424700"/>
            <a:ext cx="708900" cy="7188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69" name="Google Shape;569;p43"/>
          <p:cNvSpPr/>
          <p:nvPr/>
        </p:nvSpPr>
        <p:spPr>
          <a:xfrm rot="10800000">
            <a:off x="158817" y="4681706"/>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70" name="Google Shape;570;p43"/>
          <p:cNvSpPr/>
          <p:nvPr/>
        </p:nvSpPr>
        <p:spPr>
          <a:xfrm flipH="1">
            <a:off x="8435100" y="-2925"/>
            <a:ext cx="708900" cy="7188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71" name="Google Shape;571;p43"/>
          <p:cNvSpPr/>
          <p:nvPr/>
        </p:nvSpPr>
        <p:spPr>
          <a:xfrm>
            <a:off x="8674983" y="148669"/>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72" name="Google Shape;572;p43"/>
          <p:cNvSpPr/>
          <p:nvPr/>
        </p:nvSpPr>
        <p:spPr>
          <a:xfrm rot="10800000">
            <a:off x="8435100" y="4424700"/>
            <a:ext cx="708900" cy="7188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73" name="Google Shape;573;p43"/>
          <p:cNvSpPr/>
          <p:nvPr/>
        </p:nvSpPr>
        <p:spPr>
          <a:xfrm rot="10800000" flipH="1">
            <a:off x="8674983" y="4681706"/>
            <a:ext cx="310200" cy="310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3">
  <p:cSld name="CUSTOM_9_1_1_1">
    <p:bg>
      <p:bgPr>
        <a:solidFill>
          <a:schemeClr val="accent2"/>
        </a:solidFill>
        <a:effectLst/>
      </p:bgPr>
    </p:bg>
    <p:spTree>
      <p:nvGrpSpPr>
        <p:cNvPr id="1" name="Shape 574"/>
        <p:cNvGrpSpPr/>
        <p:nvPr/>
      </p:nvGrpSpPr>
      <p:grpSpPr>
        <a:xfrm>
          <a:off x="0" y="0"/>
          <a:ext cx="0" cy="0"/>
          <a:chOff x="0" y="0"/>
          <a:chExt cx="0" cy="0"/>
        </a:xfrm>
      </p:grpSpPr>
      <p:grpSp>
        <p:nvGrpSpPr>
          <p:cNvPr id="575" name="Google Shape;575;p44"/>
          <p:cNvGrpSpPr/>
          <p:nvPr/>
        </p:nvGrpSpPr>
        <p:grpSpPr>
          <a:xfrm flipH="1">
            <a:off x="8430737" y="-4245"/>
            <a:ext cx="709937" cy="721206"/>
            <a:chOff x="-1512" y="-1750"/>
            <a:chExt cx="425163" cy="431886"/>
          </a:xfrm>
        </p:grpSpPr>
        <p:grpSp>
          <p:nvGrpSpPr>
            <p:cNvPr id="576" name="Google Shape;576;p44"/>
            <p:cNvGrpSpPr/>
            <p:nvPr/>
          </p:nvGrpSpPr>
          <p:grpSpPr>
            <a:xfrm>
              <a:off x="-1512" y="-1750"/>
              <a:ext cx="425163" cy="431886"/>
              <a:chOff x="884100" y="616351"/>
              <a:chExt cx="595800" cy="591300"/>
            </a:xfrm>
          </p:grpSpPr>
          <p:cxnSp>
            <p:nvCxnSpPr>
              <p:cNvPr id="577" name="Google Shape;577;p44"/>
              <p:cNvCxnSpPr/>
              <p:nvPr/>
            </p:nvCxnSpPr>
            <p:spPr>
              <a:xfrm>
                <a:off x="884100" y="1194876"/>
                <a:ext cx="595800" cy="0"/>
              </a:xfrm>
              <a:prstGeom prst="straightConnector1">
                <a:avLst/>
              </a:prstGeom>
              <a:noFill/>
              <a:ln w="28575" cap="flat" cmpd="sng">
                <a:solidFill>
                  <a:schemeClr val="dk1"/>
                </a:solidFill>
                <a:prstDash val="solid"/>
                <a:round/>
                <a:headEnd type="none" w="med" len="med"/>
                <a:tailEnd type="none" w="med" len="med"/>
              </a:ln>
            </p:spPr>
          </p:cxnSp>
          <p:cxnSp>
            <p:nvCxnSpPr>
              <p:cNvPr id="578" name="Google Shape;578;p44"/>
              <p:cNvCxnSpPr/>
              <p:nvPr/>
            </p:nvCxnSpPr>
            <p:spPr>
              <a:xfrm rot="10800000" flipH="1">
                <a:off x="1475817" y="616351"/>
                <a:ext cx="0" cy="591300"/>
              </a:xfrm>
              <a:prstGeom prst="straightConnector1">
                <a:avLst/>
              </a:prstGeom>
              <a:noFill/>
              <a:ln w="28575" cap="flat" cmpd="sng">
                <a:solidFill>
                  <a:schemeClr val="dk1"/>
                </a:solidFill>
                <a:prstDash val="solid"/>
                <a:round/>
                <a:headEnd type="none" w="med" len="med"/>
                <a:tailEnd type="none" w="med" len="med"/>
              </a:ln>
            </p:spPr>
          </p:cxnSp>
        </p:grpSp>
        <p:sp>
          <p:nvSpPr>
            <p:cNvPr id="579" name="Google Shape;579;p44"/>
            <p:cNvSpPr/>
            <p:nvPr/>
          </p:nvSpPr>
          <p:spPr>
            <a:xfrm>
              <a:off x="86108" y="85265"/>
              <a:ext cx="154200" cy="154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grpSp>
      <p:cxnSp>
        <p:nvCxnSpPr>
          <p:cNvPr id="580" name="Google Shape;580;p44"/>
          <p:cNvCxnSpPr/>
          <p:nvPr/>
        </p:nvCxnSpPr>
        <p:spPr>
          <a:xfrm>
            <a:off x="0" y="4895325"/>
            <a:ext cx="8446500" cy="0"/>
          </a:xfrm>
          <a:prstGeom prst="straightConnector1">
            <a:avLst/>
          </a:prstGeom>
          <a:noFill/>
          <a:ln w="28575" cap="flat" cmpd="sng">
            <a:solidFill>
              <a:schemeClr val="dk1"/>
            </a:solidFill>
            <a:prstDash val="solid"/>
            <a:round/>
            <a:headEnd type="none" w="med" len="med"/>
            <a:tailEnd type="none" w="med" len="med"/>
          </a:ln>
        </p:spPr>
      </p:cxnSp>
      <p:sp>
        <p:nvSpPr>
          <p:cNvPr id="581" name="Google Shape;581;p44"/>
          <p:cNvSpPr/>
          <p:nvPr/>
        </p:nvSpPr>
        <p:spPr>
          <a:xfrm rot="10800000">
            <a:off x="8432673" y="4433700"/>
            <a:ext cx="709800" cy="7098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
        <p:nvSpPr>
          <p:cNvPr id="582" name="Google Shape;582;p44"/>
          <p:cNvSpPr/>
          <p:nvPr/>
        </p:nvSpPr>
        <p:spPr>
          <a:xfrm rot="10800000" flipH="1">
            <a:off x="8746212" y="4742135"/>
            <a:ext cx="248400" cy="248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marL="0" lvl="0" indent="0" algn="l" rtl="0">
              <a:spcBef>
                <a:spcPct val="0"/>
              </a:spcBef>
              <a:spcAft>
                <a:spcPct val="0"/>
              </a:spcAft>
              <a:buNone/>
            </a:pPr>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8D4837D-B22D-4130-9B33-66D5AAE35D95}"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EB03F-B85F-448E-A1C2-001FC22DF156}" type="slidenum">
              <a:rPr lang="en-IN" smtClean="0"/>
              <a:t>‹#›</a:t>
            </a:fld>
            <a:endParaRPr lang="en-IN"/>
          </a:p>
        </p:txBody>
      </p:sp>
    </p:spTree>
    <p:extLst>
      <p:ext uri="{BB962C8B-B14F-4D97-AF65-F5344CB8AC3E}">
        <p14:creationId xmlns:p14="http://schemas.microsoft.com/office/powerpoint/2010/main" val="404023372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8D4837D-B22D-4130-9B33-66D5AAE35D95}"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EB03F-B85F-448E-A1C2-001FC22DF156}" type="slidenum">
              <a:rPr lang="en-IN" smtClean="0"/>
              <a:t>‹#›</a:t>
            </a:fld>
            <a:endParaRPr lang="en-IN"/>
          </a:p>
        </p:txBody>
      </p:sp>
    </p:spTree>
    <p:extLst>
      <p:ext uri="{BB962C8B-B14F-4D97-AF65-F5344CB8AC3E}">
        <p14:creationId xmlns:p14="http://schemas.microsoft.com/office/powerpoint/2010/main" val="1356166075"/>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4837D-B22D-4130-9B33-66D5AAE35D95}"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EB03F-B85F-448E-A1C2-001FC22DF156}" type="slidenum">
              <a:rPr lang="en-IN" smtClean="0"/>
              <a:t>‹#›</a:t>
            </a:fld>
            <a:endParaRPr lang="en-IN"/>
          </a:p>
        </p:txBody>
      </p:sp>
    </p:spTree>
    <p:extLst>
      <p:ext uri="{BB962C8B-B14F-4D97-AF65-F5344CB8AC3E}">
        <p14:creationId xmlns:p14="http://schemas.microsoft.com/office/powerpoint/2010/main" val="449491841"/>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8D4837D-B22D-4130-9B33-66D5AAE35D95}" type="datetimeFigureOut">
              <a:rPr lang="en-IN" smtClean="0"/>
              <a:t>16-11-2021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BEB03F-B85F-448E-A1C2-001FC22DF156}" type="slidenum">
              <a:rPr lang="en-IN" smtClean="0"/>
              <a:t>‹#›</a:t>
            </a:fld>
            <a:endParaRPr lang="en-IN"/>
          </a:p>
        </p:txBody>
      </p:sp>
    </p:spTree>
    <p:extLst>
      <p:ext uri="{BB962C8B-B14F-4D97-AF65-F5344CB8AC3E}">
        <p14:creationId xmlns:p14="http://schemas.microsoft.com/office/powerpoint/2010/main" val="1638887411"/>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8D4837D-B22D-4130-9B33-66D5AAE35D95}" type="datetimeFigureOut">
              <a:rPr lang="en-IN" smtClean="0"/>
              <a:t>16-11-2021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BEB03F-B85F-448E-A1C2-001FC22DF156}" type="slidenum">
              <a:rPr lang="en-IN" smtClean="0"/>
              <a:t>‹#›</a:t>
            </a:fld>
            <a:endParaRPr lang="en-IN"/>
          </a:p>
        </p:txBody>
      </p:sp>
    </p:spTree>
    <p:extLst>
      <p:ext uri="{BB962C8B-B14F-4D97-AF65-F5344CB8AC3E}">
        <p14:creationId xmlns:p14="http://schemas.microsoft.com/office/powerpoint/2010/main" val="2740252475"/>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8D4837D-B22D-4130-9B33-66D5AAE35D95}" type="datetimeFigureOut">
              <a:rPr lang="en-IN" smtClean="0"/>
              <a:t>16-11-2021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BEB03F-B85F-448E-A1C2-001FC22DF156}" type="slidenum">
              <a:rPr lang="en-IN" smtClean="0"/>
              <a:t>‹#›</a:t>
            </a:fld>
            <a:endParaRPr lang="en-IN"/>
          </a:p>
        </p:txBody>
      </p:sp>
    </p:spTree>
    <p:extLst>
      <p:ext uri="{BB962C8B-B14F-4D97-AF65-F5344CB8AC3E}">
        <p14:creationId xmlns:p14="http://schemas.microsoft.com/office/powerpoint/2010/main" val="46451246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71486826-D2C1-4FF2-A4A9-1AEFC5486CFF}" type="datetimeFigureOut">
              <a:rPr lang="en-US" smtClean="0"/>
              <a:t>11/16/2021</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4837D-B22D-4130-9B33-66D5AAE35D95}" type="datetimeFigureOut">
              <a:rPr lang="en-IN" smtClean="0"/>
              <a:t>16-11-2021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BEB03F-B85F-448E-A1C2-001FC22DF156}" type="slidenum">
              <a:rPr lang="en-IN" smtClean="0"/>
              <a:t>‹#›</a:t>
            </a:fld>
            <a:endParaRPr lang="en-IN"/>
          </a:p>
        </p:txBody>
      </p:sp>
    </p:spTree>
    <p:extLst>
      <p:ext uri="{BB962C8B-B14F-4D97-AF65-F5344CB8AC3E}">
        <p14:creationId xmlns:p14="http://schemas.microsoft.com/office/powerpoint/2010/main" val="401484062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4837D-B22D-4130-9B33-66D5AAE35D95}" type="datetimeFigureOut">
              <a:rPr lang="en-IN" smtClean="0"/>
              <a:t>16-11-2021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BEB03F-B85F-448E-A1C2-001FC22DF156}" type="slidenum">
              <a:rPr lang="en-IN" smtClean="0"/>
              <a:t>‹#›</a:t>
            </a:fld>
            <a:endParaRPr lang="en-IN"/>
          </a:p>
        </p:txBody>
      </p:sp>
    </p:spTree>
    <p:extLst>
      <p:ext uri="{BB962C8B-B14F-4D97-AF65-F5344CB8AC3E}">
        <p14:creationId xmlns:p14="http://schemas.microsoft.com/office/powerpoint/2010/main" val="2838760102"/>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4837D-B22D-4130-9B33-66D5AAE35D95}" type="datetimeFigureOut">
              <a:rPr lang="en-IN" smtClean="0"/>
              <a:t>16-11-2021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BEB03F-B85F-448E-A1C2-001FC22DF156}" type="slidenum">
              <a:rPr lang="en-IN" smtClean="0"/>
              <a:t>‹#›</a:t>
            </a:fld>
            <a:endParaRPr lang="en-IN"/>
          </a:p>
        </p:txBody>
      </p:sp>
    </p:spTree>
    <p:extLst>
      <p:ext uri="{BB962C8B-B14F-4D97-AF65-F5344CB8AC3E}">
        <p14:creationId xmlns:p14="http://schemas.microsoft.com/office/powerpoint/2010/main" val="115789135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8D4837D-B22D-4130-9B33-66D5AAE35D95}"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EB03F-B85F-448E-A1C2-001FC22DF156}" type="slidenum">
              <a:rPr lang="en-IN" smtClean="0"/>
              <a:t>‹#›</a:t>
            </a:fld>
            <a:endParaRPr lang="en-IN"/>
          </a:p>
        </p:txBody>
      </p:sp>
    </p:spTree>
    <p:extLst>
      <p:ext uri="{BB962C8B-B14F-4D97-AF65-F5344CB8AC3E}">
        <p14:creationId xmlns:p14="http://schemas.microsoft.com/office/powerpoint/2010/main" val="3836825611"/>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8D4837D-B22D-4130-9B33-66D5AAE35D95}"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EB03F-B85F-448E-A1C2-001FC22DF156}" type="slidenum">
              <a:rPr lang="en-IN" smtClean="0"/>
              <a:t>‹#›</a:t>
            </a:fld>
            <a:endParaRPr lang="en-IN"/>
          </a:p>
        </p:txBody>
      </p:sp>
    </p:spTree>
    <p:extLst>
      <p:ext uri="{BB962C8B-B14F-4D97-AF65-F5344CB8AC3E}">
        <p14:creationId xmlns:p14="http://schemas.microsoft.com/office/powerpoint/2010/main" val="4065515778"/>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ct val="0"/>
              </a:spcBef>
              <a:spcAft>
                <a:spcPct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a:t>11/16/2021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Tree>
  </p:cSld>
  <p:clrMapOvr>
    <a:overrideClrMapping bg1="lt1" tx1="dk1" bg2="lt2" tx2="dk2" accent1="accent1" accent2="accent2" accent3="accent3" accent4="accent4" accent5="accent5" accent6="accent6" hlink="hlink" folHlink="folHlink"/>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ct val="0"/>
              </a:spcBef>
              <a:spcAft>
                <a:spcPct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a:t>11/16/2021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ct val="0"/>
              </a:spcBef>
              <a:spcAft>
                <a:spcPct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ct val="0"/>
              </a:spcBef>
              <a:spcAft>
                <a:spcPct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a:t>11/16/2021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96107D19-2D40-403B-901F-35270B9ACA38}" type="datetimeFigureOut">
              <a:rPr lang="en-US" smtClean="0"/>
              <a:t>11/16/2021</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a:t>11/16/2021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a:t>11/16/2021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ct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a:t>11/16/2021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ct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a:t>11/16/2021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ct val="0"/>
              </a:spcBef>
              <a:spcAft>
                <a:spcPct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a:t>11/16/2021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Tree>
  </p:cSld>
  <p:clrMapOvr>
    <a:overrideClrMapping bg1="lt1" tx1="dk1" bg2="lt2" tx2="dk2" accent1="accent1" accent2="accent2" accent3="accent3" accent4="accent4" accent5="accent5" accent6="accent6" hlink="hlink" folHlink="folHlink"/>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ct val="0"/>
              </a:spcBef>
              <a:spcAft>
                <a:spcPct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a:t>11/16/2021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917BA61E-572A-4DB3-9971-7E8B3F33E02E}" type="datetimeFigureOut">
              <a:rPr lang="en-US" smtClean="0"/>
              <a:t>11/16/2021</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ct val="0"/>
              </a:spcBef>
              <a:spcAft>
                <a:spcPct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ct val="0"/>
              </a:spcBef>
              <a:spcAft>
                <a:spcPct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a:t>11/16/2021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a:t>11/16/2021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a:t>11/16/2021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ct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a:t>11/16/2021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ct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a:t>11/16/2021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47947A86-F8C0-4C95-AA5C-A26316EB853E}" type="datetimeFigureOut">
              <a:rPr lang="en-US" smtClean="0"/>
              <a:t>11/16/2021</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29F26E90-9DE1-4491-9C26-44CD02D80FBC}" type="datetimeFigureOut">
              <a:rPr lang="en-US" smtClean="0"/>
              <a:t>11/16/2021</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6E20B28B-84E6-427F-8A2B-CDBF2AE3002F}" type="datetimeFigureOut">
              <a:rPr lang="en-US" smtClean="0"/>
              <a:t>11/16/2021</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heme" Target="../theme/theme3.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1pPr>
            <a:lvl2pPr lvl="1">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2pPr>
            <a:lvl3pPr lvl="2">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3pPr>
            <a:lvl4pPr lvl="3">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4pPr>
            <a:lvl5pPr lvl="4">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5pPr>
            <a:lvl6pPr lvl="5">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6pPr>
            <a:lvl7pPr lvl="6">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7pPr>
            <a:lvl8pPr lvl="7">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8pPr>
            <a:lvl9pPr lvl="8">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ct val="0"/>
              </a:spcBef>
              <a:spcAft>
                <a:spcPct val="0"/>
              </a:spcAft>
              <a:buClr>
                <a:schemeClr val="dk1"/>
              </a:buClr>
              <a:buSzPts val="1800"/>
              <a:buFont typeface="Barlow Semi Condensed"/>
              <a:buChar char="●"/>
              <a:defRPr sz="1800">
                <a:solidFill>
                  <a:schemeClr val="dk1"/>
                </a:solidFill>
                <a:latin typeface="Barlow Semi Condensed"/>
                <a:ea typeface="Barlow Semi Condensed"/>
                <a:cs typeface="Barlow Semi Condensed"/>
                <a:sym typeface="Barlow Semi Condensed"/>
              </a:defRPr>
            </a:lvl1pPr>
            <a:lvl2pPr marL="914400" lvl="1"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2pPr>
            <a:lvl3pPr marL="1371600" lvl="2"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3pPr>
            <a:lvl4pPr marL="1828800" lvl="3"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4pPr>
            <a:lvl5pPr marL="2286000" lvl="4"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5pPr>
            <a:lvl6pPr marL="2743200" lvl="5"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6pPr>
            <a:lvl7pPr marL="3200400" lvl="6"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7pPr>
            <a:lvl8pPr marL="3657600" lvl="7"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8pPr>
            <a:lvl9pPr marL="4114800" lvl="8"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83" r:id="rId7"/>
    <p:sldLayoutId id="2147483685" r:id="rId8"/>
    <p:sldLayoutId id="2147483686" r:id="rId9"/>
    <p:sldLayoutId id="2147483688" r:id="rId10"/>
    <p:sldLayoutId id="2147483689" r:id="rId11"/>
    <p:sldLayoutId id="2147483690" r:id="rId12"/>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1pPr>
            <a:lvl2pPr lvl="1">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2pPr>
            <a:lvl3pPr lvl="2">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3pPr>
            <a:lvl4pPr lvl="3">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4pPr>
            <a:lvl5pPr lvl="4">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5pPr>
            <a:lvl6pPr lvl="5">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6pPr>
            <a:lvl7pPr lvl="6">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7pPr>
            <a:lvl8pPr lvl="7">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8pPr>
            <a:lvl9pPr lvl="8">
              <a:spcBef>
                <a:spcPct val="0"/>
              </a:spcBef>
              <a:spcAft>
                <a:spcPct val="0"/>
              </a:spcAft>
              <a:buClr>
                <a:schemeClr val="dk1"/>
              </a:buClr>
              <a:buSzPts val="2800"/>
              <a:buFont typeface="Barlow Condensed Light"/>
              <a:buNone/>
              <a:defRPr sz="2800">
                <a:solidFill>
                  <a:schemeClr val="dk1"/>
                </a:solidFill>
                <a:latin typeface="Barlow Condensed Light"/>
                <a:ea typeface="Barlow Condensed Light"/>
                <a:cs typeface="Barlow Condensed Light"/>
                <a:sym typeface="Barlow Condensed Ligh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ct val="0"/>
              </a:spcBef>
              <a:spcAft>
                <a:spcPct val="0"/>
              </a:spcAft>
              <a:buClr>
                <a:schemeClr val="dk1"/>
              </a:buClr>
              <a:buSzPts val="1800"/>
              <a:buFont typeface="Barlow Semi Condensed"/>
              <a:buChar char="●"/>
              <a:defRPr sz="1800">
                <a:solidFill>
                  <a:schemeClr val="dk1"/>
                </a:solidFill>
                <a:latin typeface="Barlow Semi Condensed"/>
                <a:ea typeface="Barlow Semi Condensed"/>
                <a:cs typeface="Barlow Semi Condensed"/>
                <a:sym typeface="Barlow Semi Condensed"/>
              </a:defRPr>
            </a:lvl1pPr>
            <a:lvl2pPr marL="914400" lvl="1"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2pPr>
            <a:lvl3pPr marL="1371600" lvl="2"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3pPr>
            <a:lvl4pPr marL="1828800" lvl="3"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4pPr>
            <a:lvl5pPr marL="2286000" lvl="4"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5pPr>
            <a:lvl6pPr marL="2743200" lvl="5"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6pPr>
            <a:lvl7pPr marL="3200400" lvl="6"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7pPr>
            <a:lvl8pPr marL="3657600" lvl="7"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8pPr>
            <a:lvl9pPr marL="4114800" lvl="8" indent="-317500">
              <a:lnSpc>
                <a:spcPct val="115000"/>
              </a:lnSpc>
              <a:spcBef>
                <a:spcPct val="0"/>
              </a:spcBef>
              <a:spcAft>
                <a:spcPct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5" r:id="rId3"/>
    <p:sldLayoutId id="2147483696" r:id="rId4"/>
    <p:sldLayoutId id="2147483697" r:id="rId5"/>
    <p:sldLayoutId id="2147483698" r:id="rId6"/>
    <p:sldLayoutId id="2147483700" r:id="rId7"/>
    <p:sldLayoutId id="2147483701" r:id="rId8"/>
    <p:sldLayoutId id="2147483702" r:id="rId9"/>
    <p:sldLayoutId id="2147483703" r:id="rId10"/>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D4837D-B22D-4130-9B33-66D5AAE35D95}" type="datetimeFigureOut">
              <a:rPr lang="en-IN" smtClean="0"/>
              <a:t>16-11-2021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BEB03F-B85F-448E-A1C2-001FC22DF156}" type="slidenum">
              <a:rPr lang="en-IN" smtClean="0"/>
              <a:t>‹#›</a:t>
            </a:fld>
            <a:endParaRPr lang="en-IN"/>
          </a:p>
        </p:txBody>
      </p:sp>
    </p:spTree>
    <p:extLst>
      <p:ext uri="{BB962C8B-B14F-4D97-AF65-F5344CB8AC3E}">
        <p14:creationId xmlns:p14="http://schemas.microsoft.com/office/powerpoint/2010/main" val="33028958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DE6118-2437-4B30-8E3C-4D2BE6020583}" type="datetimeFigureOut">
              <a:rPr lang="en-US"/>
              <a:t>11/16/2021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9E57DC2-970A-4B3E-BB1C-7A09969E49DF}" type="slidenum">
              <a:rPr lang="en-US"/>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DE6118-2437-4B30-8E3C-4D2BE6020583}" type="datetimeFigureOut">
              <a:rPr lang="en-US"/>
              <a:t>11/16/2021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9E57DC2-970A-4B3E-BB1C-7A09969E49DF}" type="slidenum">
              <a:rPr lang="en-US"/>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28.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90"/>
        <p:cNvGrpSpPr/>
        <p:nvPr/>
      </p:nvGrpSpPr>
      <p:grpSpPr>
        <a:xfrm>
          <a:off x="0" y="0"/>
          <a:ext cx="0" cy="0"/>
          <a:chOff x="0" y="0"/>
          <a:chExt cx="0" cy="0"/>
        </a:xfrm>
      </p:grpSpPr>
      <p:sp>
        <p:nvSpPr>
          <p:cNvPr id="591" name="Google Shape;591;p47"/>
          <p:cNvSpPr txBox="1">
            <a:spLocks noGrp="1"/>
          </p:cNvSpPr>
          <p:nvPr>
            <p:ph type="ctrTitle"/>
          </p:nvPr>
        </p:nvSpPr>
        <p:spPr>
          <a:xfrm>
            <a:off x="1003134" y="1126965"/>
            <a:ext cx="4483266" cy="2249281"/>
          </a:xfrm>
          <a:prstGeom prst="rect">
            <a:avLst/>
          </a:prstGeom>
        </p:spPr>
        <p:txBody>
          <a:bodyPr spcFirstLastPara="1" wrap="square" lIns="91425" tIns="91425" rIns="91425" bIns="91425" anchor="t" anchorCtr="0">
            <a:noAutofit/>
          </a:bodyPr>
          <a:lstStyle/>
          <a:p>
            <a:pPr lvl="0"/>
            <a:r>
              <a:rPr lang="en-US" sz="4800" dirty="0">
                <a:latin typeface="MingLiU_HKSCS-ExtB" panose="02020500000000000000" pitchFamily="18" charset="-120"/>
                <a:ea typeface="MingLiU_HKSCS-ExtB" panose="02020500000000000000" pitchFamily="18" charset="-120"/>
              </a:rPr>
              <a:t>NETWORK DESIGN </a:t>
            </a:r>
            <a:br>
              <a:rPr lang="en-US" sz="4800" dirty="0">
                <a:latin typeface="MingLiU_HKSCS-ExtB" panose="02020500000000000000" pitchFamily="18" charset="-120"/>
                <a:ea typeface="MingLiU_HKSCS-ExtB" panose="02020500000000000000" pitchFamily="18" charset="-120"/>
              </a:rPr>
            </a:br>
            <a:r>
              <a:rPr lang="en-US" sz="4800" dirty="0">
                <a:latin typeface="MingLiU_HKSCS-ExtB" panose="02020500000000000000" pitchFamily="18" charset="-120"/>
                <a:ea typeface="MingLiU_HKSCS-ExtB" panose="02020500000000000000" pitchFamily="18" charset="-120"/>
              </a:rPr>
              <a:t>PROPOSAL FOR </a:t>
            </a:r>
            <a:br>
              <a:rPr lang="en-US" sz="4800" dirty="0">
                <a:latin typeface="MingLiU_HKSCS-ExtB" panose="02020500000000000000" pitchFamily="18" charset="-120"/>
                <a:ea typeface="MingLiU_HKSCS-ExtB" panose="02020500000000000000" pitchFamily="18" charset="-120"/>
              </a:rPr>
            </a:br>
            <a:r>
              <a:rPr lang="en-US" sz="4800" dirty="0">
                <a:latin typeface="MingLiU_HKSCS-ExtB" panose="02020500000000000000" pitchFamily="18" charset="-120"/>
                <a:ea typeface="MingLiU_HKSCS-ExtB" panose="02020500000000000000" pitchFamily="18" charset="-120"/>
              </a:rPr>
              <a:t>AIRPORT</a:t>
            </a:r>
            <a:endParaRPr sz="4800" dirty="0">
              <a:latin typeface="MingLiU_HKSCS-ExtB" panose="02020500000000000000" pitchFamily="18" charset="-120"/>
              <a:ea typeface="MingLiU_HKSCS-ExtB" panose="02020500000000000000" pitchFamily="18" charset="-120"/>
            </a:endParaRPr>
          </a:p>
        </p:txBody>
      </p:sp>
      <p:cxnSp>
        <p:nvCxnSpPr>
          <p:cNvPr id="626" name="Google Shape;626;p47"/>
          <p:cNvCxnSpPr/>
          <p:nvPr/>
        </p:nvCxnSpPr>
        <p:spPr>
          <a:xfrm flipH="1">
            <a:off x="5606981" y="723481"/>
            <a:ext cx="0" cy="2883877"/>
          </a:xfrm>
          <a:prstGeom prst="straightConnector1">
            <a:avLst/>
          </a:prstGeom>
          <a:noFill/>
          <a:ln w="28575" cap="flat" cmpd="sng">
            <a:solidFill>
              <a:schemeClr val="dk1"/>
            </a:solidFill>
            <a:prstDash val="solid"/>
            <a:round/>
            <a:headEnd type="none" w="med" len="med"/>
            <a:tailEnd type="none" w="med" len="med"/>
          </a:ln>
        </p:spPr>
      </p:cxnSp>
      <p:pic>
        <p:nvPicPr>
          <p:cNvPr id="1026" name="Picture 2" descr="What Is Network Design? - Cisco"/>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30375" y="698766"/>
            <a:ext cx="2803489" cy="288387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03134" y="3789040"/>
            <a:ext cx="6677037" cy="461665"/>
          </a:xfrm>
          <a:prstGeom prst="rect">
            <a:avLst/>
          </a:prstGeom>
        </p:spPr>
        <p:txBody>
          <a:bodyPr wrap="square">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r>
              <a:rPr lang="en-IN" sz="2400" dirty="0"/>
              <a:t>COMPUTER NETWORKING PROJECT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58F7A-7AB1-42B1-89E3-150FFF64D7C1}"/>
              </a:ext>
            </a:extLst>
          </p:cNvPr>
          <p:cNvSpPr>
            <a:spLocks noGrp="1"/>
          </p:cNvSpPr>
          <p:nvPr>
            <p:ph type="title"/>
          </p:nvPr>
        </p:nvSpPr>
        <p:spPr/>
        <p:txBody>
          <a:bodyPr/>
          <a:lstStyle/>
          <a:p>
            <a:r>
              <a:rPr lang="en-US"/>
              <a:t>VLAN technology</a:t>
            </a:r>
            <a:endParaRPr lang="en-IN"/>
          </a:p>
        </p:txBody>
      </p:sp>
      <p:sp>
        <p:nvSpPr>
          <p:cNvPr id="3" name="Content Placeholder 2">
            <a:extLst>
              <a:ext uri="{FF2B5EF4-FFF2-40B4-BE49-F238E27FC236}">
                <a16:creationId xmlns:a16="http://schemas.microsoft.com/office/drawing/2014/main" id="{E26F2E36-3128-45C7-AECC-AEA04429D4D3}"/>
              </a:ext>
            </a:extLst>
          </p:cNvPr>
          <p:cNvSpPr>
            <a:spLocks noGrp="1"/>
          </p:cNvSpPr>
          <p:nvPr>
            <p:ph idx="1"/>
          </p:nvPr>
        </p:nvSpPr>
        <p:spPr/>
        <p:txBody>
          <a:bodyPr/>
          <a:lstStyle/>
          <a:p>
            <a:r>
              <a:rPr lang="en-US"/>
              <a:t>VLAN (virtual local area network) is also known as a virtual LAN. This technology can logically partition and isolate one or more physical LANs into multiple broadcast domains. </a:t>
            </a:r>
          </a:p>
          <a:p>
            <a:r>
              <a:rPr lang="en-US"/>
              <a:t>VLANs allow network administrators to automatically limit access to a specified group of users by dividing workstations into different isolated LAN segments.</a:t>
            </a:r>
          </a:p>
          <a:p>
            <a:endParaRPr lang="en-IN"/>
          </a:p>
        </p:txBody>
      </p:sp>
    </p:spTree>
    <p:extLst>
      <p:ext uri="{BB962C8B-B14F-4D97-AF65-F5344CB8AC3E}">
        <p14:creationId xmlns:p14="http://schemas.microsoft.com/office/powerpoint/2010/main" val="343121005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EAAB2-DA0F-4F9A-8919-8C24F13E2EBC}"/>
              </a:ext>
            </a:extLst>
          </p:cNvPr>
          <p:cNvSpPr>
            <a:spLocks noGrp="1"/>
          </p:cNvSpPr>
          <p:nvPr>
            <p:ph type="title"/>
          </p:nvPr>
        </p:nvSpPr>
        <p:spPr/>
        <p:txBody>
          <a:bodyPr/>
          <a:lstStyle/>
          <a:p>
            <a:r>
              <a:rPr lang="en-US"/>
              <a:t>Why VLAN?</a:t>
            </a:r>
            <a:endParaRPr lang="en-IN"/>
          </a:p>
        </p:txBody>
      </p:sp>
      <p:sp>
        <p:nvSpPr>
          <p:cNvPr id="3" name="Content Placeholder 2">
            <a:extLst>
              <a:ext uri="{FF2B5EF4-FFF2-40B4-BE49-F238E27FC236}">
                <a16:creationId xmlns:a16="http://schemas.microsoft.com/office/drawing/2014/main" id="{9AF814A7-AFCB-4F71-8D01-2C66BBBC46A9}"/>
              </a:ext>
            </a:extLst>
          </p:cNvPr>
          <p:cNvSpPr>
            <a:spLocks noGrp="1"/>
          </p:cNvSpPr>
          <p:nvPr>
            <p:ph idx="1"/>
          </p:nvPr>
        </p:nvSpPr>
        <p:spPr/>
        <p:txBody>
          <a:bodyPr/>
          <a:lstStyle/>
          <a:p>
            <a:r>
              <a:rPr lang="en-US"/>
              <a:t>A Virtual LAN can prioritise data, separate private and public networks, or secure specific devices.</a:t>
            </a:r>
          </a:p>
          <a:p>
            <a:r>
              <a:rPr lang="en-US"/>
              <a:t> Administrators can keep data from merging over into the voice traffic lane. Prioritising using VLANs helps maintain the quality of service users expect.</a:t>
            </a:r>
          </a:p>
          <a:p>
            <a:r>
              <a:rPr lang="en-US"/>
              <a:t>Another common use of VLANs is separating private and public networks.</a:t>
            </a:r>
            <a:endParaRPr lang="en-IN"/>
          </a:p>
        </p:txBody>
      </p:sp>
    </p:spTree>
    <p:extLst>
      <p:ext uri="{BB962C8B-B14F-4D97-AF65-F5344CB8AC3E}">
        <p14:creationId xmlns:p14="http://schemas.microsoft.com/office/powerpoint/2010/main" val="194590379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DA96-0D23-4B1F-B96A-700B90640D1C}"/>
              </a:ext>
            </a:extLst>
          </p:cNvPr>
          <p:cNvSpPr>
            <a:spLocks noGrp="1"/>
          </p:cNvSpPr>
          <p:nvPr>
            <p:ph type="title"/>
          </p:nvPr>
        </p:nvSpPr>
        <p:spPr/>
        <p:txBody>
          <a:bodyPr/>
          <a:lstStyle/>
          <a:p>
            <a:r>
              <a:rPr lang="en-US"/>
              <a:t>Advantages of VLAN</a:t>
            </a:r>
            <a:endParaRPr lang="en-IN"/>
          </a:p>
        </p:txBody>
      </p:sp>
      <p:sp>
        <p:nvSpPr>
          <p:cNvPr id="3" name="Content Placeholder 2">
            <a:extLst>
              <a:ext uri="{FF2B5EF4-FFF2-40B4-BE49-F238E27FC236}">
                <a16:creationId xmlns:a16="http://schemas.microsoft.com/office/drawing/2014/main" id="{85C0046F-7C4A-4863-BEDB-39D002CEFDDD}"/>
              </a:ext>
            </a:extLst>
          </p:cNvPr>
          <p:cNvSpPr>
            <a:spLocks noGrp="1"/>
          </p:cNvSpPr>
          <p:nvPr>
            <p:ph idx="1"/>
          </p:nvPr>
        </p:nvSpPr>
        <p:spPr/>
        <p:txBody>
          <a:bodyPr/>
          <a:lstStyle/>
          <a:p>
            <a:r>
              <a:rPr lang="en-US"/>
              <a:t>help with network efficiency by reducing extraneous traffic</a:t>
            </a:r>
          </a:p>
          <a:p>
            <a:r>
              <a:rPr lang="en-US"/>
              <a:t>enhance security by creating a virtual boundary around that business unit</a:t>
            </a:r>
          </a:p>
          <a:p>
            <a:r>
              <a:rPr lang="en-US"/>
              <a:t>improve bandwidth performance by limiting node-to-node and broadcast traffic</a:t>
            </a:r>
          </a:p>
          <a:p>
            <a:r>
              <a:rPr lang="en-US"/>
              <a:t>save workplace disruption, as there is no need to physically match up ports and switches on a network.</a:t>
            </a:r>
            <a:endParaRPr lang="en-IN"/>
          </a:p>
        </p:txBody>
      </p:sp>
    </p:spTree>
    <p:extLst>
      <p:ext uri="{BB962C8B-B14F-4D97-AF65-F5344CB8AC3E}">
        <p14:creationId xmlns:p14="http://schemas.microsoft.com/office/powerpoint/2010/main" val="415902595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A986CD-43AC-420D-8634-3B521491B671}"/>
              </a:ext>
            </a:extLst>
          </p:cNvPr>
          <p:cNvSpPr txBox="1"/>
          <p:nvPr/>
        </p:nvSpPr>
        <p:spPr>
          <a:xfrm>
            <a:off x="1631504" y="620688"/>
            <a:ext cx="6098720" cy="523220"/>
          </a:xfrm>
          <a:prstGeom prst="rect">
            <a:avLst/>
          </a:prstGeom>
          <a:noFill/>
        </p:spPr>
        <p:txBody>
          <a:bodyPr wrap="square">
            <a:spAutoFit/>
          </a:bodyPr>
          <a:lstStyle/>
          <a:p>
            <a:r>
              <a:rPr lang="en-US" sz="2800" b="1" dirty="0"/>
              <a:t>Design Analysis</a:t>
            </a:r>
            <a:endParaRPr lang="en-IN" sz="2800" dirty="0"/>
          </a:p>
        </p:txBody>
      </p:sp>
      <p:sp>
        <p:nvSpPr>
          <p:cNvPr id="4" name="TextBox 3">
            <a:extLst>
              <a:ext uri="{FF2B5EF4-FFF2-40B4-BE49-F238E27FC236}">
                <a16:creationId xmlns:a16="http://schemas.microsoft.com/office/drawing/2014/main" id="{FD943137-4810-4761-92C6-67769D2BB254}"/>
              </a:ext>
            </a:extLst>
          </p:cNvPr>
          <p:cNvSpPr txBox="1"/>
          <p:nvPr/>
        </p:nvSpPr>
        <p:spPr>
          <a:xfrm>
            <a:off x="1343472" y="1916832"/>
            <a:ext cx="10441160" cy="3323987"/>
          </a:xfrm>
          <a:prstGeom prst="rect">
            <a:avLst/>
          </a:prstGeom>
          <a:noFill/>
        </p:spPr>
        <p:txBody>
          <a:bodyPr wrap="square" rtlCol="0">
            <a:spAutoFit/>
          </a:bodyPr>
          <a:lstStyle/>
          <a:p>
            <a:pPr marL="285750" indent="-285750">
              <a:buFont typeface="Arial" panose="020B0604020202020204" pitchFamily="34" charset="0"/>
              <a:buChar char="•"/>
            </a:pPr>
            <a:r>
              <a:rPr lang="en-IN" sz="2400" dirty="0"/>
              <a:t>DHCP servers established for each switch to provide IP address automatically</a:t>
            </a:r>
          </a:p>
          <a:p>
            <a:pPr marL="285750" indent="-285750">
              <a:buFont typeface="Arial" panose="020B0604020202020204" pitchFamily="34" charset="0"/>
              <a:buChar char="•"/>
            </a:pPr>
            <a:r>
              <a:rPr lang="en-IN" sz="2400" dirty="0"/>
              <a:t>A Firewall introduced such that security level for accessing the router and other components is hard</a:t>
            </a:r>
          </a:p>
          <a:p>
            <a:pPr marL="285750" indent="-285750">
              <a:buFont typeface="Arial" panose="020B0604020202020204" pitchFamily="34" charset="0"/>
              <a:buChar char="•"/>
            </a:pPr>
            <a:r>
              <a:rPr lang="en-IN" sz="2400" dirty="0"/>
              <a:t>Airport authority are given access to all other devices that are connected in the design.</a:t>
            </a:r>
          </a:p>
          <a:p>
            <a:pPr marL="285750" indent="-285750">
              <a:buFont typeface="Arial" panose="020B0604020202020204" pitchFamily="34" charset="0"/>
              <a:buChar char="•"/>
            </a:pPr>
            <a:r>
              <a:rPr lang="en-IN" sz="2400" dirty="0"/>
              <a:t>Guest users are denied of accessing other users or servers only internet is provided.</a:t>
            </a:r>
          </a:p>
          <a:p>
            <a:pPr marL="285750" indent="-285750">
              <a:buFont typeface="Arial" panose="020B0604020202020204" pitchFamily="34" charset="0"/>
              <a:buChar char="•"/>
            </a:pPr>
            <a:r>
              <a:rPr lang="en-IN" sz="2400" dirty="0"/>
              <a:t>Flight management can access guest bur not airport authorities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80569012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60CE-E0C4-416B-8CE7-66B29D660BE8}"/>
              </a:ext>
            </a:extLst>
          </p:cNvPr>
          <p:cNvSpPr>
            <a:spLocks noGrp="1"/>
          </p:cNvSpPr>
          <p:nvPr>
            <p:ph type="title"/>
          </p:nvPr>
        </p:nvSpPr>
        <p:spPr/>
        <p:txBody>
          <a:bodyPr/>
          <a:lstStyle/>
          <a:p>
            <a:r>
              <a:rPr lang="en-US" b="1" u="sng" dirty="0">
                <a:latin typeface="Bahnschrift" panose="020B0502040204020203" pitchFamily="34" charset="0"/>
              </a:rPr>
              <a:t>Functionalities</a:t>
            </a:r>
            <a:endParaRPr lang="en-IN" dirty="0">
              <a:latin typeface="Bahnschrift" panose="020B0502040204020203" pitchFamily="34" charset="0"/>
            </a:endParaRPr>
          </a:p>
        </p:txBody>
      </p:sp>
      <p:sp>
        <p:nvSpPr>
          <p:cNvPr id="5" name="TextBox 4">
            <a:extLst>
              <a:ext uri="{FF2B5EF4-FFF2-40B4-BE49-F238E27FC236}">
                <a16:creationId xmlns:a16="http://schemas.microsoft.com/office/drawing/2014/main" id="{48BED3A4-EFAF-4201-B8AA-47FCAD952683}"/>
              </a:ext>
            </a:extLst>
          </p:cNvPr>
          <p:cNvSpPr txBox="1"/>
          <p:nvPr/>
        </p:nvSpPr>
        <p:spPr>
          <a:xfrm>
            <a:off x="1487488" y="1556792"/>
            <a:ext cx="9601200" cy="3416320"/>
          </a:xfrm>
          <a:prstGeom prst="rect">
            <a:avLst/>
          </a:prstGeom>
          <a:noFill/>
        </p:spPr>
        <p:txBody>
          <a:bodyPr wrap="square" rtlCol="0">
            <a:spAutoFit/>
          </a:bodyPr>
          <a:lstStyle/>
          <a:p>
            <a:pPr marL="285750" indent="-285750">
              <a:buFont typeface="Arial" panose="020B0604020202020204" pitchFamily="34" charset="0"/>
              <a:buChar char="•"/>
            </a:pPr>
            <a:r>
              <a:rPr lang="en-IN" sz="2400" dirty="0"/>
              <a:t>Provides connections to </a:t>
            </a:r>
            <a:r>
              <a:rPr lang="en-US" sz="2400" dirty="0">
                <a:latin typeface="Times New Roman" panose="02020603050405020304" pitchFamily="18" charset="0"/>
              </a:rPr>
              <a:t>t</a:t>
            </a:r>
            <a:r>
              <a:rPr lang="en-US" sz="2400" dirty="0">
                <a:effectLst/>
                <a:latin typeface="Times New Roman" panose="02020603050405020304" pitchFamily="18" charset="0"/>
                <a:ea typeface="Times New Roman" panose="02020603050405020304" pitchFamily="18" charset="0"/>
              </a:rPr>
              <a:t>he airport authority of 20 users; the flight service providers of 40 users and the maximum numbers of guests are estimated to be 100.</a:t>
            </a:r>
          </a:p>
          <a:p>
            <a:endParaRPr lang="en-US" sz="24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DHCP server is assigning dynamic IP addresses to users on the network. The DHCP server service on and provide IP automatically.</a:t>
            </a:r>
          </a:p>
          <a:p>
            <a:endParaRPr lang="en-US" sz="24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2400" dirty="0"/>
              <a:t>Firewall protection for the design so no unauthorized connections are made within or outside of the confined switches </a:t>
            </a:r>
          </a:p>
        </p:txBody>
      </p:sp>
    </p:spTree>
    <p:extLst>
      <p:ext uri="{BB962C8B-B14F-4D97-AF65-F5344CB8AC3E}">
        <p14:creationId xmlns:p14="http://schemas.microsoft.com/office/powerpoint/2010/main" val="296621076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7F4DA6-085A-4354-9E85-6C80E023BA0A}"/>
              </a:ext>
            </a:extLst>
          </p:cNvPr>
          <p:cNvSpPr txBox="1"/>
          <p:nvPr/>
        </p:nvSpPr>
        <p:spPr>
          <a:xfrm>
            <a:off x="1631504" y="548680"/>
            <a:ext cx="6098720" cy="461665"/>
          </a:xfrm>
          <a:prstGeom prst="rect">
            <a:avLst/>
          </a:prstGeom>
          <a:noFill/>
        </p:spPr>
        <p:txBody>
          <a:bodyPr wrap="square">
            <a:spAutoFit/>
          </a:bodyPr>
          <a:lstStyle/>
          <a:p>
            <a:r>
              <a:rPr lang="en-US" sz="2400" dirty="0"/>
              <a:t> </a:t>
            </a:r>
            <a:r>
              <a:rPr lang="en-US" sz="2400" b="1" dirty="0"/>
              <a:t>Sample Topology</a:t>
            </a:r>
            <a:endParaRPr lang="en-IN" sz="2400" dirty="0"/>
          </a:p>
        </p:txBody>
      </p:sp>
      <p:pic>
        <p:nvPicPr>
          <p:cNvPr id="5" name="Picture 4">
            <a:extLst>
              <a:ext uri="{FF2B5EF4-FFF2-40B4-BE49-F238E27FC236}">
                <a16:creationId xmlns:a16="http://schemas.microsoft.com/office/drawing/2014/main" id="{3D23F01F-AA91-4DD1-8513-E0B6F74EB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80" y="1268760"/>
            <a:ext cx="10211685" cy="455715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4445645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4BD2C7-AFDB-462B-8159-8A9D9039C5D9}"/>
              </a:ext>
            </a:extLst>
          </p:cNvPr>
          <p:cNvSpPr txBox="1"/>
          <p:nvPr/>
        </p:nvSpPr>
        <p:spPr>
          <a:xfrm>
            <a:off x="1271464" y="404664"/>
            <a:ext cx="6098720" cy="461665"/>
          </a:xfrm>
          <a:prstGeom prst="rect">
            <a:avLst/>
          </a:prstGeom>
          <a:noFill/>
        </p:spPr>
        <p:txBody>
          <a:bodyPr wrap="square">
            <a:spAutoFit/>
          </a:bodyPr>
          <a:lstStyle/>
          <a:p>
            <a:r>
              <a:rPr lang="en-IN" sz="2400" b="1" dirty="0"/>
              <a:t>Final Topology</a:t>
            </a:r>
            <a:endParaRPr lang="en-IN" sz="2400" dirty="0"/>
          </a:p>
        </p:txBody>
      </p:sp>
      <p:pic>
        <p:nvPicPr>
          <p:cNvPr id="5" name="Picture 4">
            <a:extLst>
              <a:ext uri="{FF2B5EF4-FFF2-40B4-BE49-F238E27FC236}">
                <a16:creationId xmlns:a16="http://schemas.microsoft.com/office/drawing/2014/main" id="{1C5A6F21-94D7-41C9-B92E-3AF8AF858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6" y="980728"/>
            <a:ext cx="9001000" cy="5563337"/>
          </a:xfrm>
          <a:prstGeom prst="rect">
            <a:avLst/>
          </a:prstGeom>
        </p:spPr>
      </p:pic>
    </p:spTree>
    <p:extLst>
      <p:ext uri="{BB962C8B-B14F-4D97-AF65-F5344CB8AC3E}">
        <p14:creationId xmlns:p14="http://schemas.microsoft.com/office/powerpoint/2010/main" val="47124729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FBBC9-E11C-4047-AB53-AEBCA7D60ACE}"/>
              </a:ext>
            </a:extLst>
          </p:cNvPr>
          <p:cNvSpPr>
            <a:spLocks noGrp="1"/>
          </p:cNvSpPr>
          <p:nvPr>
            <p:ph type="title"/>
          </p:nvPr>
        </p:nvSpPr>
        <p:spPr>
          <a:xfrm>
            <a:off x="1371600" y="685800"/>
            <a:ext cx="10197008" cy="5047456"/>
          </a:xfrm>
        </p:spPr>
        <p:txBody>
          <a:bodyPr>
            <a:normAutofit fontScale="90000"/>
          </a:bodyPr>
          <a:lstStyle/>
          <a:p>
            <a:pPr algn="l"/>
            <a:r>
              <a:rPr lang="en-IN" b="1" u="sng" dirty="0"/>
              <a:t>Result and Conclusion</a:t>
            </a:r>
            <a:br>
              <a:rPr lang="en-IN" b="1" u="sng" dirty="0"/>
            </a:br>
            <a:br>
              <a:rPr lang="en-IN" b="1" u="sng" dirty="0"/>
            </a:br>
            <a:r>
              <a:rPr lang="en-IN" sz="2700" dirty="0">
                <a:latin typeface="Bahnschrift" panose="020B0502040204020203" pitchFamily="34" charset="0"/>
              </a:rPr>
              <a:t>In this report, we present the design and deployment of a secure network for airport. In this project we configured VLAN’s, Access and trunk ports and routing protocol and DHCP on switches and provide screenshots and test connectivity in depth. The proposed system will provide enhanced security, stability and high speed internet to the users at any part.</a:t>
            </a:r>
            <a:br>
              <a:rPr lang="en-IN" sz="2700" dirty="0">
                <a:latin typeface="Bahnschrift" panose="020B0502040204020203" pitchFamily="34" charset="0"/>
              </a:rPr>
            </a:br>
            <a:br>
              <a:rPr lang="en-IN" sz="2700" dirty="0">
                <a:latin typeface="Bahnschrift" panose="020B0502040204020203" pitchFamily="34" charset="0"/>
              </a:rPr>
            </a:br>
            <a:r>
              <a:rPr lang="en-US" sz="2400" i="0" u="none" strike="noStrike" baseline="0" dirty="0">
                <a:latin typeface="Bahnschrift" panose="020B0502040204020203" pitchFamily="34" charset="0"/>
              </a:rPr>
              <a:t>As a result of these techniques, the airport’s network is ready to provide a secure environment with a high quality of service and safety for the </a:t>
            </a:r>
            <a:r>
              <a:rPr lang="en-IN" sz="2400" i="0" u="none" strike="noStrike" baseline="0" dirty="0">
                <a:latin typeface="Bahnschrift" panose="020B0502040204020203" pitchFamily="34" charset="0"/>
              </a:rPr>
              <a:t>airport’s system and passengers.</a:t>
            </a:r>
            <a:br>
              <a:rPr lang="en-IN" sz="2400" dirty="0"/>
            </a:br>
            <a:endParaRPr lang="en-IN" sz="2400" u="sng" dirty="0"/>
          </a:p>
        </p:txBody>
      </p:sp>
    </p:spTree>
    <p:extLst>
      <p:ext uri="{BB962C8B-B14F-4D97-AF65-F5344CB8AC3E}">
        <p14:creationId xmlns:p14="http://schemas.microsoft.com/office/powerpoint/2010/main" val="74553582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07DBE-CC79-4F7B-94BE-BC38964011B6}"/>
              </a:ext>
            </a:extLst>
          </p:cNvPr>
          <p:cNvSpPr txBox="1"/>
          <p:nvPr/>
        </p:nvSpPr>
        <p:spPr>
          <a:xfrm>
            <a:off x="1487488" y="1124744"/>
            <a:ext cx="8208912" cy="3016210"/>
          </a:xfrm>
          <a:prstGeom prst="rect">
            <a:avLst/>
          </a:prstGeom>
          <a:noFill/>
        </p:spPr>
        <p:txBody>
          <a:bodyPr wrap="square" rtlCol="0">
            <a:spAutoFit/>
          </a:bodyPr>
          <a:lstStyle/>
          <a:p>
            <a:r>
              <a:rPr lang="en-IN" sz="2800" b="1" dirty="0"/>
              <a:t>TEAM MEMBERS-</a:t>
            </a:r>
          </a:p>
          <a:p>
            <a:pPr marL="285750" marR="186055" indent="-285750">
              <a:lnSpc>
                <a:spcPct val="200000"/>
              </a:lnSpc>
              <a:spcAft>
                <a:spcPts val="0"/>
              </a:spcAft>
              <a:buFont typeface="Arial" panose="020B0604020202020204" pitchFamily="34" charset="0"/>
              <a:buChar char="•"/>
            </a:pPr>
            <a:r>
              <a:rPr lang="en-US" sz="1800" b="1" dirty="0" err="1">
                <a:effectLst/>
                <a:latin typeface="Arial Black" panose="020B0A04020102020204" pitchFamily="34" charset="0"/>
                <a:ea typeface="Times New Roman" panose="02020603050405020304" pitchFamily="18" charset="0"/>
              </a:rPr>
              <a:t>Saswata</a:t>
            </a:r>
            <a:r>
              <a:rPr lang="en-US" sz="1800" b="1" dirty="0">
                <a:effectLst/>
                <a:latin typeface="Arial Black" panose="020B0A04020102020204" pitchFamily="34" charset="0"/>
                <a:ea typeface="Times New Roman" panose="02020603050405020304" pitchFamily="18" charset="0"/>
              </a:rPr>
              <a:t> </a:t>
            </a:r>
            <a:r>
              <a:rPr lang="en-US" sz="1800" b="1" dirty="0" err="1">
                <a:effectLst/>
                <a:latin typeface="Arial Black" panose="020B0A04020102020204" pitchFamily="34" charset="0"/>
                <a:ea typeface="Times New Roman" panose="02020603050405020304" pitchFamily="18" charset="0"/>
              </a:rPr>
              <a:t>Lahiri</a:t>
            </a:r>
            <a:r>
              <a:rPr lang="en-US" sz="1800" b="1" dirty="0">
                <a:effectLst/>
                <a:latin typeface="Arial Black" panose="020B0A04020102020204" pitchFamily="34" charset="0"/>
                <a:ea typeface="Times New Roman" panose="02020603050405020304" pitchFamily="18" charset="0"/>
              </a:rPr>
              <a:t>               (RA1911027010001)</a:t>
            </a:r>
            <a:endParaRPr lang="en-IN" sz="1800" b="1" dirty="0">
              <a:effectLst/>
              <a:latin typeface="Arial Black" panose="020B0A04020102020204" pitchFamily="34" charset="0"/>
              <a:ea typeface="Times New Roman" panose="02020603050405020304" pitchFamily="18" charset="0"/>
            </a:endParaRPr>
          </a:p>
          <a:p>
            <a:pPr marL="285750" marR="186055" indent="-285750">
              <a:lnSpc>
                <a:spcPct val="200000"/>
              </a:lnSpc>
              <a:buFont typeface="Arial" panose="020B0604020202020204" pitchFamily="34" charset="0"/>
              <a:buChar char="•"/>
            </a:pPr>
            <a:r>
              <a:rPr lang="en-US" sz="1800" b="1" dirty="0" err="1">
                <a:effectLst/>
                <a:latin typeface="Arial Black" panose="020B0A04020102020204" pitchFamily="34" charset="0"/>
                <a:ea typeface="Times New Roman" panose="02020603050405020304" pitchFamily="18" charset="0"/>
              </a:rPr>
              <a:t>P.Adithya</a:t>
            </a:r>
            <a:r>
              <a:rPr lang="en-US" sz="1800" b="1" dirty="0">
                <a:effectLst/>
                <a:latin typeface="Arial Black" panose="020B0A04020102020204" pitchFamily="34" charset="0"/>
                <a:ea typeface="Times New Roman" panose="02020603050405020304" pitchFamily="18" charset="0"/>
              </a:rPr>
              <a:t>                         (RA1911027010003)</a:t>
            </a:r>
            <a:r>
              <a:rPr lang="en-IN" b="1" dirty="0">
                <a:latin typeface="Arial Black" panose="020B0A04020102020204" pitchFamily="34" charset="0"/>
                <a:ea typeface="Times New Roman" panose="02020603050405020304" pitchFamily="18" charset="0"/>
              </a:rPr>
              <a:t> </a:t>
            </a:r>
          </a:p>
          <a:p>
            <a:pPr marL="285750" marR="186055" indent="-285750">
              <a:lnSpc>
                <a:spcPct val="200000"/>
              </a:lnSpc>
              <a:buFont typeface="Arial" panose="020B0604020202020204" pitchFamily="34" charset="0"/>
              <a:buChar char="•"/>
            </a:pPr>
            <a:r>
              <a:rPr lang="en-US" sz="1800" b="1" dirty="0">
                <a:effectLst/>
                <a:latin typeface="Arial Black" panose="020B0A04020102020204" pitchFamily="34" charset="0"/>
                <a:ea typeface="Times New Roman" panose="02020603050405020304" pitchFamily="18" charset="0"/>
              </a:rPr>
              <a:t>Avinash </a:t>
            </a:r>
            <a:r>
              <a:rPr lang="en-US" sz="1800" b="1" dirty="0" err="1">
                <a:effectLst/>
                <a:latin typeface="Arial Black" panose="020B0A04020102020204" pitchFamily="34" charset="0"/>
                <a:ea typeface="Times New Roman" panose="02020603050405020304" pitchFamily="18" charset="0"/>
              </a:rPr>
              <a:t>reddy</a:t>
            </a:r>
            <a:r>
              <a:rPr lang="en-US" sz="1800" b="1" dirty="0">
                <a:effectLst/>
                <a:latin typeface="Arial Black" panose="020B0A04020102020204" pitchFamily="34" charset="0"/>
                <a:ea typeface="Times New Roman" panose="02020603050405020304" pitchFamily="18" charset="0"/>
              </a:rPr>
              <a:t> Vasipalli  (RA1911027010007)</a:t>
            </a:r>
          </a:p>
          <a:p>
            <a:pPr marL="285750" marR="186055" indent="-285750">
              <a:lnSpc>
                <a:spcPct val="200000"/>
              </a:lnSpc>
              <a:buFont typeface="Arial" panose="020B0604020202020204" pitchFamily="34" charset="0"/>
              <a:buChar char="•"/>
            </a:pPr>
            <a:r>
              <a:rPr lang="en-US" sz="1800" b="1" dirty="0" err="1">
                <a:effectLst/>
                <a:latin typeface="Arial Black" panose="020B0A04020102020204" pitchFamily="34" charset="0"/>
                <a:ea typeface="Times New Roman" panose="02020603050405020304" pitchFamily="18" charset="0"/>
              </a:rPr>
              <a:t>Aagam</a:t>
            </a:r>
            <a:r>
              <a:rPr lang="en-US" sz="1800" b="1" dirty="0">
                <a:effectLst/>
                <a:latin typeface="Arial Black" panose="020B0A04020102020204" pitchFamily="34" charset="0"/>
                <a:ea typeface="Times New Roman" panose="02020603050405020304" pitchFamily="18" charset="0"/>
              </a:rPr>
              <a:t> Shah                   (RA1911027010015)</a:t>
            </a:r>
            <a:endParaRPr lang="en-IN" sz="1800" b="1" dirty="0">
              <a:effectLst/>
              <a:latin typeface="Arial Black" panose="020B0A04020102020204" pitchFamily="34" charset="0"/>
              <a:ea typeface="Times New Roman" panose="02020603050405020304" pitchFamily="18" charset="0"/>
            </a:endParaRPr>
          </a:p>
          <a:p>
            <a:endParaRPr lang="en-IN" dirty="0"/>
          </a:p>
        </p:txBody>
      </p:sp>
    </p:spTree>
    <p:extLst>
      <p:ext uri="{BB962C8B-B14F-4D97-AF65-F5344CB8AC3E}">
        <p14:creationId xmlns:p14="http://schemas.microsoft.com/office/powerpoint/2010/main" val="85717163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18785C-DB6D-4D9D-9412-81025F53E87F}"/>
              </a:ext>
            </a:extLst>
          </p:cNvPr>
          <p:cNvSpPr txBox="1"/>
          <p:nvPr/>
        </p:nvSpPr>
        <p:spPr>
          <a:xfrm>
            <a:off x="623392" y="1305342"/>
            <a:ext cx="8352928" cy="3231654"/>
          </a:xfrm>
          <a:prstGeom prst="rect">
            <a:avLst/>
          </a:prstGeom>
          <a:noFill/>
        </p:spPr>
        <p:txBody>
          <a:bodyPr wrap="square" rtlCol="0">
            <a:spAutoFit/>
          </a:bodyPr>
          <a:lstStyle/>
          <a:p>
            <a:r>
              <a:rPr lang="en-IN" sz="2000" b="1" u="sng" dirty="0"/>
              <a:t>Project Scope</a:t>
            </a:r>
          </a:p>
          <a:p>
            <a:endParaRPr lang="en-IN" sz="2000" b="1" u="sng" dirty="0"/>
          </a:p>
          <a:p>
            <a:r>
              <a:rPr lang="en-IN" sz="2400" dirty="0"/>
              <a:t>The project calls for the design and implementation of a secure network for a modern airport in which we maintain the security ,quality and safety of systems. Airports are sensitive areas we need a proper design to prevent any unauthorized access from any users. This project helps us build a design that deny access.</a:t>
            </a:r>
          </a:p>
          <a:p>
            <a:endParaRPr lang="en-IN" sz="2000" dirty="0"/>
          </a:p>
        </p:txBody>
      </p:sp>
    </p:spTree>
    <p:extLst>
      <p:ext uri="{BB962C8B-B14F-4D97-AF65-F5344CB8AC3E}">
        <p14:creationId xmlns:p14="http://schemas.microsoft.com/office/powerpoint/2010/main" val="152862038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A110-B12C-4033-BFA4-BC82A999B554}"/>
              </a:ext>
            </a:extLst>
          </p:cNvPr>
          <p:cNvSpPr>
            <a:spLocks noGrp="1"/>
          </p:cNvSpPr>
          <p:nvPr>
            <p:ph type="title"/>
          </p:nvPr>
        </p:nvSpPr>
        <p:spPr/>
        <p:txBody>
          <a:bodyPr/>
          <a:lstStyle/>
          <a:p>
            <a:r>
              <a:rPr lang="en-IN" dirty="0"/>
              <a:t>OBJECTIVES</a:t>
            </a:r>
          </a:p>
        </p:txBody>
      </p:sp>
      <p:sp>
        <p:nvSpPr>
          <p:cNvPr id="3" name="Text Placeholder 2">
            <a:extLst>
              <a:ext uri="{FF2B5EF4-FFF2-40B4-BE49-F238E27FC236}">
                <a16:creationId xmlns:a16="http://schemas.microsoft.com/office/drawing/2014/main" id="{8FBF30BF-4A11-4C40-BCFF-A5D07CA5DC99}"/>
              </a:ext>
            </a:extLst>
          </p:cNvPr>
          <p:cNvSpPr>
            <a:spLocks noGrp="1"/>
          </p:cNvSpPr>
          <p:nvPr>
            <p:ph type="body" idx="1"/>
          </p:nvPr>
        </p:nvSpPr>
        <p:spPr>
          <a:xfrm>
            <a:off x="713225" y="1171524"/>
            <a:ext cx="7717500" cy="4489723"/>
          </a:xfrm>
        </p:spPr>
        <p:txBody>
          <a:bodyPr/>
          <a:lstStyle/>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project goals and objectives include: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To Build a highly resilient Network used in large airports and used by large uses per year.</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To Build a high throughput network</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To Provide a high security level for the airport’s network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To Provide a high quality of service for the airport’s network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To Prevent accidental damage to the network's private data, its users, or their devices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To Maintain users’ details in a secure way</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To Support the FMS (flight management system)</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1384093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30"/>
        <p:cNvGrpSpPr/>
        <p:nvPr/>
      </p:nvGrpSpPr>
      <p:grpSpPr>
        <a:xfrm>
          <a:off x="0" y="0"/>
          <a:ext cx="0" cy="0"/>
          <a:chOff x="0" y="0"/>
          <a:chExt cx="0" cy="0"/>
        </a:xfrm>
      </p:grpSpPr>
      <p:sp>
        <p:nvSpPr>
          <p:cNvPr id="631" name="Google Shape;631;p48"/>
          <p:cNvSpPr txBox="1">
            <a:spLocks noGrp="1"/>
          </p:cNvSpPr>
          <p:nvPr>
            <p:ph type="title"/>
          </p:nvPr>
        </p:nvSpPr>
        <p:spPr>
          <a:xfrm>
            <a:off x="230248" y="118334"/>
            <a:ext cx="5569241" cy="946208"/>
          </a:xfrm>
          <a:prstGeom prst="rect">
            <a:avLst/>
          </a:prstGeom>
        </p:spPr>
        <p:txBody>
          <a:bodyPr spcFirstLastPara="1" wrap="square" lIns="0" tIns="91425" rIns="91425" bIns="91425" anchor="t" anchorCtr="0">
            <a:noAutofit/>
          </a:bodyPr>
          <a:lstStyle/>
          <a:p>
            <a:pPr lvl="0"/>
            <a:r>
              <a:rPr lang="en-IN" sz="5400">
                <a:latin typeface="Barlow Condensed Light"/>
                <a:ea typeface="Barlow Condensed Light"/>
                <a:cs typeface="Barlow Condensed Light"/>
                <a:sym typeface="Barlow Condensed Light"/>
              </a:rPr>
              <a:t>INTRODUCTION : -</a:t>
            </a:r>
            <a:endParaRPr sz="5400">
              <a:latin typeface="Barlow Condensed Light"/>
              <a:ea typeface="Barlow Condensed Light"/>
              <a:cs typeface="Barlow Condensed Light"/>
              <a:sym typeface="Barlow Condensed Light"/>
            </a:endParaRPr>
          </a:p>
        </p:txBody>
      </p:sp>
      <p:sp>
        <p:nvSpPr>
          <p:cNvPr id="5" name="Subtitle 2"/>
          <p:cNvSpPr txBox="1"/>
          <p:nvPr/>
        </p:nvSpPr>
        <p:spPr>
          <a:xfrm>
            <a:off x="0" y="1064542"/>
            <a:ext cx="8961120" cy="1624870"/>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ct val="0"/>
              </a:spcBef>
              <a:spcAft>
                <a:spcPct val="0"/>
              </a:spcAft>
            </a:defPPr>
            <a:lvl1pPr marL="457200" marR="0" lvl="0" indent="-304800" algn="l" rtl="0">
              <a:lnSpc>
                <a:spcPct val="100000"/>
              </a:lnSpc>
              <a:spcBef>
                <a:spcPct val="0"/>
              </a:spcBef>
              <a:spcAft>
                <a:spcPct val="0"/>
              </a:spcAft>
              <a:buClr>
                <a:srgbClr val="434343"/>
              </a:buClr>
              <a:buSzPts val="1200"/>
              <a:buFont typeface="Barlow Semi Condensed"/>
              <a:buAutoNum type="arabicPeriod"/>
              <a:defRPr sz="1250" b="0" i="0" u="none" strike="noStrike" cap="none">
                <a:solidFill>
                  <a:schemeClr val="dk1"/>
                </a:solidFill>
                <a:latin typeface="Barlow Semi Condensed"/>
                <a:ea typeface="Barlow Semi Condensed"/>
                <a:cs typeface="Barlow Semi Condensed"/>
                <a:sym typeface="Barlow Semi Condensed"/>
              </a:defRPr>
            </a:lvl1pPr>
            <a:lvl2pPr marL="914400" marR="0" lvl="1" indent="-304800" algn="l" rtl="0">
              <a:lnSpc>
                <a:spcPct val="115000"/>
              </a:lnSpc>
              <a:spcBef>
                <a:spcPct val="0"/>
              </a:spcBef>
              <a:spcAft>
                <a:spcPct val="0"/>
              </a:spcAft>
              <a:buClr>
                <a:srgbClr val="434343"/>
              </a:buClr>
              <a:buSzPts val="1200"/>
              <a:buFont typeface="Roboto Condensed Light"/>
              <a:buAutoNum type="alphaLcPeriod"/>
              <a:defRPr sz="1400" b="0" i="0" u="none" strike="noStrike" cap="none">
                <a:solidFill>
                  <a:schemeClr val="dk1"/>
                </a:solidFill>
                <a:latin typeface="Barlow Semi Condensed"/>
                <a:ea typeface="Barlow Semi Condensed"/>
                <a:cs typeface="Barlow Semi Condensed"/>
                <a:sym typeface="Barlow Semi Condensed"/>
              </a:defRPr>
            </a:lvl2pPr>
            <a:lvl3pPr marL="1371600" marR="0" lvl="2" indent="-304800" algn="l" rtl="0">
              <a:lnSpc>
                <a:spcPct val="115000"/>
              </a:lnSpc>
              <a:spcBef>
                <a:spcPct val="0"/>
              </a:spcBef>
              <a:spcAft>
                <a:spcPct val="0"/>
              </a:spcAft>
              <a:buClr>
                <a:srgbClr val="434343"/>
              </a:buClr>
              <a:buSzPts val="1200"/>
              <a:buFont typeface="Roboto Condensed Light"/>
              <a:buAutoNum type="romanLcPeriod"/>
              <a:defRPr sz="1400" b="0" i="0" u="none" strike="noStrike" cap="none">
                <a:solidFill>
                  <a:schemeClr val="dk1"/>
                </a:solidFill>
                <a:latin typeface="Barlow Semi Condensed"/>
                <a:ea typeface="Barlow Semi Condensed"/>
                <a:cs typeface="Barlow Semi Condensed"/>
                <a:sym typeface="Barlow Semi Condensed"/>
              </a:defRPr>
            </a:lvl3pPr>
            <a:lvl4pPr marL="1828800" marR="0" lvl="3" indent="-304800" algn="l" rtl="0">
              <a:lnSpc>
                <a:spcPct val="115000"/>
              </a:lnSpc>
              <a:spcBef>
                <a:spcPct val="0"/>
              </a:spcBef>
              <a:spcAft>
                <a:spcPct val="0"/>
              </a:spcAft>
              <a:buClr>
                <a:srgbClr val="434343"/>
              </a:buClr>
              <a:buSzPts val="1200"/>
              <a:buFont typeface="Roboto Condensed Light"/>
              <a:buAutoNum type="arabicPeriod"/>
              <a:defRPr sz="1400" b="0" i="0" u="none" strike="noStrike" cap="none">
                <a:solidFill>
                  <a:schemeClr val="dk1"/>
                </a:solidFill>
                <a:latin typeface="Barlow Semi Condensed"/>
                <a:ea typeface="Barlow Semi Condensed"/>
                <a:cs typeface="Barlow Semi Condensed"/>
                <a:sym typeface="Barlow Semi Condensed"/>
              </a:defRPr>
            </a:lvl4pPr>
            <a:lvl5pPr marL="2286000" marR="0" lvl="4" indent="-304800" algn="l" rtl="0">
              <a:lnSpc>
                <a:spcPct val="115000"/>
              </a:lnSpc>
              <a:spcBef>
                <a:spcPct val="0"/>
              </a:spcBef>
              <a:spcAft>
                <a:spcPct val="0"/>
              </a:spcAft>
              <a:buClr>
                <a:srgbClr val="434343"/>
              </a:buClr>
              <a:buSzPts val="1200"/>
              <a:buFont typeface="Roboto Condensed Light"/>
              <a:buAutoNum type="alphaLcPeriod"/>
              <a:defRPr sz="1400" b="0" i="0" u="none" strike="noStrike" cap="none">
                <a:solidFill>
                  <a:schemeClr val="dk1"/>
                </a:solidFill>
                <a:latin typeface="Barlow Semi Condensed"/>
                <a:ea typeface="Barlow Semi Condensed"/>
                <a:cs typeface="Barlow Semi Condensed"/>
                <a:sym typeface="Barlow Semi Condensed"/>
              </a:defRPr>
            </a:lvl5pPr>
            <a:lvl6pPr marL="2743200" marR="0" lvl="5" indent="-304800" algn="l" rtl="0">
              <a:lnSpc>
                <a:spcPct val="115000"/>
              </a:lnSpc>
              <a:spcBef>
                <a:spcPct val="0"/>
              </a:spcBef>
              <a:spcAft>
                <a:spcPct val="0"/>
              </a:spcAft>
              <a:buClr>
                <a:srgbClr val="434343"/>
              </a:buClr>
              <a:buSzPts val="1200"/>
              <a:buFont typeface="Roboto Condensed Light"/>
              <a:buAutoNum type="romanLcPeriod"/>
              <a:defRPr sz="1400" b="0" i="0" u="none" strike="noStrike" cap="none">
                <a:solidFill>
                  <a:schemeClr val="dk1"/>
                </a:solidFill>
                <a:latin typeface="Barlow Semi Condensed"/>
                <a:ea typeface="Barlow Semi Condensed"/>
                <a:cs typeface="Barlow Semi Condensed"/>
                <a:sym typeface="Barlow Semi Condensed"/>
              </a:defRPr>
            </a:lvl6pPr>
            <a:lvl7pPr marL="3200400" marR="0" lvl="6" indent="-304800" algn="l" rtl="0">
              <a:lnSpc>
                <a:spcPct val="115000"/>
              </a:lnSpc>
              <a:spcBef>
                <a:spcPct val="0"/>
              </a:spcBef>
              <a:spcAft>
                <a:spcPct val="0"/>
              </a:spcAft>
              <a:buClr>
                <a:srgbClr val="434343"/>
              </a:buClr>
              <a:buSzPts val="1200"/>
              <a:buFont typeface="Roboto Condensed Light"/>
              <a:buAutoNum type="arabicPeriod"/>
              <a:defRPr sz="1400" b="0" i="0" u="none" strike="noStrike" cap="none">
                <a:solidFill>
                  <a:schemeClr val="dk1"/>
                </a:solidFill>
                <a:latin typeface="Barlow Semi Condensed"/>
                <a:ea typeface="Barlow Semi Condensed"/>
                <a:cs typeface="Barlow Semi Condensed"/>
                <a:sym typeface="Barlow Semi Condensed"/>
              </a:defRPr>
            </a:lvl7pPr>
            <a:lvl8pPr marL="3657600" marR="0" lvl="7" indent="-304800" algn="l" rtl="0">
              <a:lnSpc>
                <a:spcPct val="115000"/>
              </a:lnSpc>
              <a:spcBef>
                <a:spcPct val="0"/>
              </a:spcBef>
              <a:spcAft>
                <a:spcPct val="0"/>
              </a:spcAft>
              <a:buClr>
                <a:srgbClr val="434343"/>
              </a:buClr>
              <a:buSzPts val="1200"/>
              <a:buFont typeface="Roboto Condensed Light"/>
              <a:buAutoNum type="alphaLcPeriod"/>
              <a:defRPr sz="1400" b="0" i="0" u="none" strike="noStrike" cap="none">
                <a:solidFill>
                  <a:schemeClr val="dk1"/>
                </a:solidFill>
                <a:latin typeface="Barlow Semi Condensed"/>
                <a:ea typeface="Barlow Semi Condensed"/>
                <a:cs typeface="Barlow Semi Condensed"/>
                <a:sym typeface="Barlow Semi Condensed"/>
              </a:defRPr>
            </a:lvl8pPr>
            <a:lvl9pPr marL="4114800" marR="0" lvl="8" indent="-304800" algn="l" rtl="0">
              <a:lnSpc>
                <a:spcPct val="115000"/>
              </a:lnSpc>
              <a:spcBef>
                <a:spcPct val="0"/>
              </a:spcBef>
              <a:spcAft>
                <a:spcPct val="0"/>
              </a:spcAft>
              <a:buClr>
                <a:srgbClr val="434343"/>
              </a:buClr>
              <a:buSzPts val="1200"/>
              <a:buFont typeface="Roboto Condensed Light"/>
              <a:buAutoNum type="romanLcPeriod"/>
              <a:defRPr sz="1400" b="0" i="0" u="none" strike="noStrike" cap="none">
                <a:solidFill>
                  <a:schemeClr val="dk1"/>
                </a:solidFill>
                <a:latin typeface="Barlow Semi Condensed"/>
                <a:ea typeface="Barlow Semi Condensed"/>
                <a:cs typeface="Barlow Semi Condensed"/>
                <a:sym typeface="Barlow Semi Condensed"/>
              </a:defRPr>
            </a:lvl9pPr>
          </a:lstStyle>
          <a:p>
            <a:pPr marL="609600" lvl="1" indent="0">
              <a:buNone/>
            </a:pPr>
            <a:r>
              <a:rPr lang="en-US" sz="2150"/>
              <a:t>Airports are the sensitive places around the world. Network Security plays a major role on computer network, especially in where high quality of services are required. Modern technology takes edge over the primitive ones where lot of energy, resources and time were wasted.</a:t>
            </a:r>
            <a:endParaRPr lang="en-IN" sz="2150"/>
          </a:p>
        </p:txBody>
      </p:sp>
      <p:pic>
        <p:nvPicPr>
          <p:cNvPr id="6" name="Picture 2" descr="Airplane-Airport-202005-001.jpg (720×48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8822" y="2689412"/>
            <a:ext cx="4257105" cy="23587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65"/>
        <p:cNvGrpSpPr/>
        <p:nvPr/>
      </p:nvGrpSpPr>
      <p:grpSpPr>
        <a:xfrm>
          <a:off x="0" y="0"/>
          <a:ext cx="0" cy="0"/>
          <a:chOff x="0" y="0"/>
          <a:chExt cx="0" cy="0"/>
        </a:xfrm>
      </p:grpSpPr>
      <p:sp>
        <p:nvSpPr>
          <p:cNvPr id="667" name="Google Shape;667;p50"/>
          <p:cNvSpPr txBox="1">
            <a:spLocks noGrp="1"/>
          </p:cNvSpPr>
          <p:nvPr>
            <p:ph type="title"/>
          </p:nvPr>
        </p:nvSpPr>
        <p:spPr>
          <a:xfrm>
            <a:off x="2549400" y="1174013"/>
            <a:ext cx="4045200" cy="898500"/>
          </a:xfrm>
          <a:prstGeom prst="rect">
            <a:avLst/>
          </a:prstGeom>
        </p:spPr>
        <p:txBody>
          <a:bodyPr spcFirstLastPara="1" wrap="square" lIns="91425" tIns="91425" rIns="91425" bIns="91425" anchor="b" anchorCtr="0">
            <a:noAutofit/>
          </a:bodyPr>
          <a:lstStyle/>
          <a:p>
            <a:pPr marL="0" lvl="0" indent="0" algn="ctr" rtl="0">
              <a:spcBef>
                <a:spcPct val="0"/>
              </a:spcBef>
              <a:spcAft>
                <a:spcPct val="0"/>
              </a:spcAft>
              <a:buNone/>
            </a:pPr>
            <a:r>
              <a:rPr lang="en"/>
              <a:t>PROBLEM STATEMENT</a:t>
            </a:r>
            <a:endParaRPr/>
          </a:p>
        </p:txBody>
      </p:sp>
      <p:sp>
        <p:nvSpPr>
          <p:cNvPr id="4" name="Content Placeholder 2"/>
          <p:cNvSpPr txBox="1"/>
          <p:nvPr/>
        </p:nvSpPr>
        <p:spPr>
          <a:xfrm>
            <a:off x="2187149" y="2248348"/>
            <a:ext cx="4769701" cy="20584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L="457200" marR="0" lvl="0" indent="-342900" algn="ctr" rtl="0">
              <a:lnSpc>
                <a:spcPct val="100000"/>
              </a:lnSpc>
              <a:spcBef>
                <a:spcPct val="0"/>
              </a:spcBef>
              <a:spcAft>
                <a:spcPct val="0"/>
              </a:spcAft>
              <a:buClr>
                <a:schemeClr val="dk1"/>
              </a:buClr>
              <a:buSzPts val="2100"/>
              <a:buFont typeface="Barlow Semi Condensed"/>
              <a:buNone/>
              <a:defRPr sz="1600" b="0" i="0" u="none" strike="noStrike" cap="none">
                <a:solidFill>
                  <a:schemeClr val="dk1"/>
                </a:solidFill>
                <a:latin typeface="Barlow Semi Condensed"/>
                <a:ea typeface="Barlow Semi Condensed"/>
                <a:cs typeface="Barlow Semi Condensed"/>
                <a:sym typeface="Barlow Semi Condensed"/>
              </a:defRPr>
            </a:lvl1pPr>
            <a:lvl2pPr marL="914400" marR="0" lvl="1" indent="-317500" algn="ctr" rtl="0">
              <a:lnSpc>
                <a:spcPct val="100000"/>
              </a:lnSpc>
              <a:spcBef>
                <a:spcPct val="0"/>
              </a:spcBef>
              <a:spcAft>
                <a:spcPct val="0"/>
              </a:spcAft>
              <a:buClr>
                <a:schemeClr val="dk1"/>
              </a:buClr>
              <a:buSzPts val="2100"/>
              <a:buFont typeface="Barlow Semi Condensed"/>
              <a:buNone/>
              <a:defRPr sz="2100" b="0" i="0" u="none" strike="noStrike" cap="none">
                <a:solidFill>
                  <a:schemeClr val="dk1"/>
                </a:solidFill>
                <a:latin typeface="Barlow Semi Condensed"/>
                <a:ea typeface="Barlow Semi Condensed"/>
                <a:cs typeface="Barlow Semi Condensed"/>
                <a:sym typeface="Barlow Semi Condensed"/>
              </a:defRPr>
            </a:lvl2pPr>
            <a:lvl3pPr marL="1371600" marR="0" lvl="2" indent="-317500" algn="ctr" rtl="0">
              <a:lnSpc>
                <a:spcPct val="100000"/>
              </a:lnSpc>
              <a:spcBef>
                <a:spcPct val="0"/>
              </a:spcBef>
              <a:spcAft>
                <a:spcPct val="0"/>
              </a:spcAft>
              <a:buClr>
                <a:schemeClr val="dk1"/>
              </a:buClr>
              <a:buSzPts val="2100"/>
              <a:buFont typeface="Barlow Semi Condensed"/>
              <a:buNone/>
              <a:defRPr sz="2100" b="0" i="0" u="none" strike="noStrike" cap="none">
                <a:solidFill>
                  <a:schemeClr val="dk1"/>
                </a:solidFill>
                <a:latin typeface="Barlow Semi Condensed"/>
                <a:ea typeface="Barlow Semi Condensed"/>
                <a:cs typeface="Barlow Semi Condensed"/>
                <a:sym typeface="Barlow Semi Condensed"/>
              </a:defRPr>
            </a:lvl3pPr>
            <a:lvl4pPr marL="1828800" marR="0" lvl="3" indent="-317500" algn="ctr" rtl="0">
              <a:lnSpc>
                <a:spcPct val="100000"/>
              </a:lnSpc>
              <a:spcBef>
                <a:spcPct val="0"/>
              </a:spcBef>
              <a:spcAft>
                <a:spcPct val="0"/>
              </a:spcAft>
              <a:buClr>
                <a:schemeClr val="dk1"/>
              </a:buClr>
              <a:buSzPts val="2100"/>
              <a:buFont typeface="Barlow Semi Condensed"/>
              <a:buNone/>
              <a:defRPr sz="2100" b="0" i="0" u="none" strike="noStrike" cap="none">
                <a:solidFill>
                  <a:schemeClr val="dk1"/>
                </a:solidFill>
                <a:latin typeface="Barlow Semi Condensed"/>
                <a:ea typeface="Barlow Semi Condensed"/>
                <a:cs typeface="Barlow Semi Condensed"/>
                <a:sym typeface="Barlow Semi Condensed"/>
              </a:defRPr>
            </a:lvl4pPr>
            <a:lvl5pPr marL="2286000" marR="0" lvl="4" indent="-317500" algn="ctr" rtl="0">
              <a:lnSpc>
                <a:spcPct val="100000"/>
              </a:lnSpc>
              <a:spcBef>
                <a:spcPct val="0"/>
              </a:spcBef>
              <a:spcAft>
                <a:spcPct val="0"/>
              </a:spcAft>
              <a:buClr>
                <a:schemeClr val="dk1"/>
              </a:buClr>
              <a:buSzPts val="2100"/>
              <a:buFont typeface="Barlow Semi Condensed"/>
              <a:buNone/>
              <a:defRPr sz="2100" b="0" i="0" u="none" strike="noStrike" cap="none">
                <a:solidFill>
                  <a:schemeClr val="dk1"/>
                </a:solidFill>
                <a:latin typeface="Barlow Semi Condensed"/>
                <a:ea typeface="Barlow Semi Condensed"/>
                <a:cs typeface="Barlow Semi Condensed"/>
                <a:sym typeface="Barlow Semi Condensed"/>
              </a:defRPr>
            </a:lvl5pPr>
            <a:lvl6pPr marL="2743200" marR="0" lvl="5" indent="-317500" algn="ctr" rtl="0">
              <a:lnSpc>
                <a:spcPct val="100000"/>
              </a:lnSpc>
              <a:spcBef>
                <a:spcPct val="0"/>
              </a:spcBef>
              <a:spcAft>
                <a:spcPct val="0"/>
              </a:spcAft>
              <a:buClr>
                <a:schemeClr val="dk1"/>
              </a:buClr>
              <a:buSzPts val="2100"/>
              <a:buFont typeface="Barlow Semi Condensed"/>
              <a:buNone/>
              <a:defRPr sz="2100" b="0" i="0" u="none" strike="noStrike" cap="none">
                <a:solidFill>
                  <a:schemeClr val="dk1"/>
                </a:solidFill>
                <a:latin typeface="Barlow Semi Condensed"/>
                <a:ea typeface="Barlow Semi Condensed"/>
                <a:cs typeface="Barlow Semi Condensed"/>
                <a:sym typeface="Barlow Semi Condensed"/>
              </a:defRPr>
            </a:lvl6pPr>
            <a:lvl7pPr marL="3200400" marR="0" lvl="6" indent="-317500" algn="ctr" rtl="0">
              <a:lnSpc>
                <a:spcPct val="100000"/>
              </a:lnSpc>
              <a:spcBef>
                <a:spcPct val="0"/>
              </a:spcBef>
              <a:spcAft>
                <a:spcPct val="0"/>
              </a:spcAft>
              <a:buClr>
                <a:schemeClr val="dk1"/>
              </a:buClr>
              <a:buSzPts val="2100"/>
              <a:buFont typeface="Barlow Semi Condensed"/>
              <a:buNone/>
              <a:defRPr sz="2100" b="0" i="0" u="none" strike="noStrike" cap="none">
                <a:solidFill>
                  <a:schemeClr val="dk1"/>
                </a:solidFill>
                <a:latin typeface="Barlow Semi Condensed"/>
                <a:ea typeface="Barlow Semi Condensed"/>
                <a:cs typeface="Barlow Semi Condensed"/>
                <a:sym typeface="Barlow Semi Condensed"/>
              </a:defRPr>
            </a:lvl7pPr>
            <a:lvl8pPr marL="3657600" marR="0" lvl="7" indent="-317500" algn="ctr" rtl="0">
              <a:lnSpc>
                <a:spcPct val="100000"/>
              </a:lnSpc>
              <a:spcBef>
                <a:spcPct val="0"/>
              </a:spcBef>
              <a:spcAft>
                <a:spcPct val="0"/>
              </a:spcAft>
              <a:buClr>
                <a:schemeClr val="dk1"/>
              </a:buClr>
              <a:buSzPts val="2100"/>
              <a:buFont typeface="Barlow Semi Condensed"/>
              <a:buNone/>
              <a:defRPr sz="2100" b="0" i="0" u="none" strike="noStrike" cap="none">
                <a:solidFill>
                  <a:schemeClr val="dk1"/>
                </a:solidFill>
                <a:latin typeface="Barlow Semi Condensed"/>
                <a:ea typeface="Barlow Semi Condensed"/>
                <a:cs typeface="Barlow Semi Condensed"/>
                <a:sym typeface="Barlow Semi Condensed"/>
              </a:defRPr>
            </a:lvl8pPr>
            <a:lvl9pPr marL="4114800" marR="0" lvl="8" indent="-317500" algn="ctr" rtl="0">
              <a:lnSpc>
                <a:spcPct val="100000"/>
              </a:lnSpc>
              <a:spcBef>
                <a:spcPct val="0"/>
              </a:spcBef>
              <a:spcAft>
                <a:spcPct val="0"/>
              </a:spcAft>
              <a:buClr>
                <a:schemeClr val="dk1"/>
              </a:buClr>
              <a:buSzPts val="2100"/>
              <a:buFont typeface="Barlow Semi Condensed"/>
              <a:buNone/>
              <a:defRPr sz="2100" b="0" i="0" u="none" strike="noStrike" cap="none">
                <a:solidFill>
                  <a:schemeClr val="dk1"/>
                </a:solidFill>
                <a:latin typeface="Barlow Semi Condensed"/>
                <a:ea typeface="Barlow Semi Condensed"/>
                <a:cs typeface="Barlow Semi Condensed"/>
                <a:sym typeface="Barlow Semi Condensed"/>
              </a:defRPr>
            </a:lvl9pPr>
          </a:lstStyle>
          <a:p>
            <a:pPr marL="0" indent="0"/>
            <a:endParaRPr lang="en-US"/>
          </a:p>
          <a:p>
            <a:r>
              <a:rPr lang="en-US" sz="2400"/>
              <a:t>The project will be used by 3 groups:-</a:t>
            </a:r>
          </a:p>
          <a:p>
            <a:pPr lvl="1" algn="l">
              <a:buFont typeface="+mj-lt"/>
              <a:buAutoNum type="alphaLcPeriod"/>
            </a:pPr>
            <a:r>
              <a:rPr lang="en-US" sz="2000"/>
              <a:t> Airport Authority</a:t>
            </a:r>
          </a:p>
          <a:p>
            <a:pPr lvl="1" algn="l">
              <a:buFont typeface="+mj-lt"/>
              <a:buAutoNum type="alphaLcPeriod"/>
            </a:pPr>
            <a:r>
              <a:rPr lang="en-US" sz="2000"/>
              <a:t> Flight Service Providers</a:t>
            </a:r>
          </a:p>
          <a:p>
            <a:pPr lvl="1" algn="l">
              <a:buFont typeface="+mj-lt"/>
              <a:buAutoNum type="alphaLcPeriod"/>
            </a:pPr>
            <a:r>
              <a:rPr lang="en-US" sz="2000"/>
              <a:t> Guests</a:t>
            </a:r>
            <a:endParaRPr lang="en-IN" sz="20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5699" y="676275"/>
            <a:ext cx="8813800" cy="4343400"/>
          </a:xfrm>
          <a:prstGeom prst="rect">
            <a:avLst/>
          </a:prstGeom>
          <a:solidFill>
            <a:schemeClr val="accent3"/>
          </a:solidFill>
          <a:ln w="317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FFFFFF"/>
                </a:solidFill>
                <a:latin typeface="Arial" pitchFamily="34" charset="0"/>
                <a:ea typeface="Arial" pitchFamily="34" charset="0"/>
                <a:cs typeface="Arial" pitchFamily="34" charset="0"/>
              </a:defRPr>
            </a:lvl9pPr>
          </a:lstStyle>
          <a:p>
            <a:pPr algn="ctr"/>
            <a:endParaRPr lang="en-IN"/>
          </a:p>
        </p:txBody>
      </p:sp>
      <p:cxnSp>
        <p:nvCxnSpPr>
          <p:cNvPr id="4" name="Straight Connector 3"/>
          <p:cNvCxnSpPr/>
          <p:nvPr/>
        </p:nvCxnSpPr>
        <p:spPr>
          <a:xfrm flipH="1">
            <a:off x="3180923" y="676273"/>
            <a:ext cx="0" cy="43434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6120211" y="676273"/>
            <a:ext cx="0" cy="43434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Google Shape;674;p51"/>
          <p:cNvSpPr txBox="1"/>
          <p:nvPr/>
        </p:nvSpPr>
        <p:spPr>
          <a:xfrm>
            <a:off x="336687" y="840647"/>
            <a:ext cx="2753249" cy="20073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r" rtl="0">
              <a:lnSpc>
                <a:spcPct val="100000"/>
              </a:lnSpc>
              <a:spcBef>
                <a:spcPct val="0"/>
              </a:spcBef>
              <a:spcAft>
                <a:spcPct val="0"/>
              </a:spcAft>
              <a:buClr>
                <a:schemeClr val="dk1"/>
              </a:buClr>
              <a:buSzPts val="2800"/>
              <a:buFont typeface="Barlow Condensed Light"/>
              <a:buNone/>
              <a:defRPr sz="4200" b="0" i="0" u="none" strike="noStrike" cap="none">
                <a:solidFill>
                  <a:schemeClr val="dk1"/>
                </a:solidFill>
                <a:latin typeface="Barlow Condensed Light"/>
                <a:ea typeface="Barlow Condensed Light"/>
                <a:cs typeface="Barlow Condensed Light"/>
                <a:sym typeface="Barlow Condensed Light"/>
              </a:defRPr>
            </a:lvl1pPr>
            <a:lvl2pPr marR="0" lvl="1"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2pPr>
            <a:lvl3pPr marR="0" lvl="2"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3pPr>
            <a:lvl4pPr marR="0" lvl="3"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4pPr>
            <a:lvl5pPr marR="0" lvl="4"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5pPr>
            <a:lvl6pPr marR="0" lvl="5"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6pPr>
            <a:lvl7pPr marR="0" lvl="6"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7pPr>
            <a:lvl8pPr marR="0" lvl="7"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8pPr>
            <a:lvl9pPr marR="0" lvl="8"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9pPr>
          </a:lstStyle>
          <a:p>
            <a:r>
              <a:rPr lang="en-US" sz="2600" u="sng">
                <a:latin typeface="Barlow Condensed Medium"/>
                <a:ea typeface="Barlow Condensed Medium"/>
                <a:cs typeface="Barlow Condensed Medium"/>
                <a:sym typeface="Barlow Condensed Medium"/>
              </a:rPr>
              <a:t>a. Airport Authority</a:t>
            </a:r>
            <a:br>
              <a:rPr lang="en-US" sz="2200">
                <a:latin typeface="Barlow Condensed Medium"/>
                <a:ea typeface="Barlow Condensed Medium"/>
                <a:cs typeface="Barlow Condensed Medium"/>
                <a:sym typeface="Barlow Condensed Medium"/>
              </a:rPr>
            </a:br>
            <a:r>
              <a:rPr lang="en-US" sz="2000">
                <a:latin typeface="Barlow Condensed Medium"/>
                <a:ea typeface="Barlow Condensed Medium"/>
                <a:cs typeface="Barlow Condensed Medium"/>
                <a:sym typeface="Barlow Condensed Medium"/>
              </a:rPr>
              <a:t>The airport authority maintains a server which handles the flight management controls.</a:t>
            </a:r>
          </a:p>
        </p:txBody>
      </p:sp>
      <p:pic>
        <p:nvPicPr>
          <p:cNvPr id="7" name="Picture 6" descr="aai | Friends Engineering Corporation"/>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9942" y="2589545"/>
            <a:ext cx="2629830" cy="2321683"/>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674;p51"/>
          <p:cNvSpPr txBox="1"/>
          <p:nvPr/>
        </p:nvSpPr>
        <p:spPr>
          <a:xfrm>
            <a:off x="3176468" y="840647"/>
            <a:ext cx="3036763" cy="23618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chemeClr val="dk1"/>
              </a:buClr>
              <a:buSzPts val="2800"/>
              <a:buFont typeface="Barlow Condensed Light"/>
              <a:buNone/>
              <a:defRPr sz="4200" b="0" i="0" u="none" strike="noStrike" cap="none">
                <a:solidFill>
                  <a:schemeClr val="dk1"/>
                </a:solidFill>
                <a:latin typeface="Barlow Condensed Light"/>
                <a:ea typeface="Barlow Condensed Light"/>
                <a:cs typeface="Barlow Condensed Light"/>
                <a:sym typeface="Barlow Condensed Light"/>
              </a:defRPr>
            </a:lvl1pPr>
            <a:lvl2pPr marR="0" lvl="1"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2pPr>
            <a:lvl3pPr marR="0" lvl="2"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3pPr>
            <a:lvl4pPr marR="0" lvl="3"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4pPr>
            <a:lvl5pPr marR="0" lvl="4"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5pPr>
            <a:lvl6pPr marR="0" lvl="5"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6pPr>
            <a:lvl7pPr marR="0" lvl="6"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7pPr>
            <a:lvl8pPr marR="0" lvl="7"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8pPr>
            <a:lvl9pPr marR="0" lvl="8"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9pPr>
          </a:lstStyle>
          <a:p>
            <a:r>
              <a:rPr lang="en-US" sz="2600" u="sng" dirty="0">
                <a:latin typeface="Barlow Condensed Medium"/>
                <a:ea typeface="Barlow Condensed Medium"/>
                <a:cs typeface="Barlow Condensed Medium"/>
                <a:sym typeface="Barlow Condensed Medium"/>
              </a:rPr>
              <a:t>b. Flight Service Providers</a:t>
            </a:r>
            <a:br>
              <a:rPr lang="en-US" sz="2200" dirty="0">
                <a:latin typeface="Barlow Condensed Medium"/>
                <a:ea typeface="Barlow Condensed Medium"/>
                <a:cs typeface="Barlow Condensed Medium"/>
                <a:sym typeface="Barlow Condensed Medium"/>
              </a:rPr>
            </a:br>
            <a:r>
              <a:rPr lang="en-US" sz="2000" dirty="0">
                <a:latin typeface="Barlow Condensed Medium"/>
                <a:ea typeface="Barlow Condensed Medium"/>
                <a:cs typeface="Barlow Condensed Medium"/>
                <a:sym typeface="Barlow Condensed Medium"/>
              </a:rPr>
              <a:t>They will have access only to the specific server in the airport authority network and not to any other systems.</a:t>
            </a:r>
          </a:p>
        </p:txBody>
      </p:sp>
      <p:pic>
        <p:nvPicPr>
          <p:cNvPr id="9" name="Picture 8" descr="Miltary-Wallpapers|Guns-hd-Wallpaper: world airline logos | Airline logo,  Airlines, Airline company"/>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69228" y="3032623"/>
            <a:ext cx="2150708" cy="1878605"/>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674;p51"/>
          <p:cNvSpPr txBox="1"/>
          <p:nvPr/>
        </p:nvSpPr>
        <p:spPr>
          <a:xfrm>
            <a:off x="6107237" y="840647"/>
            <a:ext cx="3036763" cy="23618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chemeClr val="dk1"/>
              </a:buClr>
              <a:buSzPts val="2800"/>
              <a:buFont typeface="Barlow Condensed Light"/>
              <a:buNone/>
              <a:defRPr sz="4200" b="0" i="0" u="none" strike="noStrike" cap="none">
                <a:solidFill>
                  <a:schemeClr val="dk1"/>
                </a:solidFill>
                <a:latin typeface="Barlow Condensed Light"/>
                <a:ea typeface="Barlow Condensed Light"/>
                <a:cs typeface="Barlow Condensed Light"/>
                <a:sym typeface="Barlow Condensed Light"/>
              </a:defRPr>
            </a:lvl1pPr>
            <a:lvl2pPr marR="0" lvl="1"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2pPr>
            <a:lvl3pPr marR="0" lvl="2"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3pPr>
            <a:lvl4pPr marR="0" lvl="3"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4pPr>
            <a:lvl5pPr marR="0" lvl="4"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5pPr>
            <a:lvl6pPr marR="0" lvl="5"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6pPr>
            <a:lvl7pPr marR="0" lvl="6"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7pPr>
            <a:lvl8pPr marR="0" lvl="7"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8pPr>
            <a:lvl9pPr marR="0" lvl="8" algn="l" rtl="0">
              <a:lnSpc>
                <a:spcPct val="100000"/>
              </a:lnSpc>
              <a:spcBef>
                <a:spcPct val="0"/>
              </a:spcBef>
              <a:spcAft>
                <a:spcPct val="0"/>
              </a:spcAft>
              <a:buClr>
                <a:schemeClr val="dk1"/>
              </a:buClr>
              <a:buSzPts val="2800"/>
              <a:buFont typeface="Barlow Condensed Light"/>
              <a:buNone/>
              <a:defRPr sz="2800" b="0" i="0" u="none" strike="noStrike" cap="none">
                <a:solidFill>
                  <a:schemeClr val="dk1"/>
                </a:solidFill>
                <a:latin typeface="Barlow Condensed Light"/>
                <a:ea typeface="Barlow Condensed Light"/>
                <a:cs typeface="Barlow Condensed Light"/>
                <a:sym typeface="Barlow Condensed Light"/>
              </a:defRPr>
            </a:lvl9pPr>
          </a:lstStyle>
          <a:p>
            <a:r>
              <a:rPr lang="en-US" sz="2600" u="sng" dirty="0">
                <a:latin typeface="Barlow Condensed Medium"/>
                <a:ea typeface="Barlow Condensed Medium"/>
                <a:cs typeface="Barlow Condensed Medium"/>
                <a:sym typeface="Barlow Condensed Medium"/>
              </a:rPr>
              <a:t>c. Guests</a:t>
            </a:r>
          </a:p>
          <a:p>
            <a:r>
              <a:rPr lang="en-US" sz="2000" dirty="0">
                <a:latin typeface="Barlow Condensed Medium"/>
                <a:ea typeface="Barlow Condensed Medium"/>
                <a:cs typeface="Barlow Condensed Medium"/>
                <a:sym typeface="Barlow Condensed Medium"/>
              </a:rPr>
              <a:t>The guest users have wireless access to a high speed internet connection.</a:t>
            </a:r>
          </a:p>
        </p:txBody>
      </p:sp>
      <p:pic>
        <p:nvPicPr>
          <p:cNvPr id="11" name="Picture 12" descr="Man With Signboard Meeting Guests In Airport. Tourists With Luggage  Departure To Terminal. Travel Agency Employee Welcoming Travelers.  Hospitality Service, Traveling Cartoon Flat Vector Illustration Royalty  Free Cliparts, Vectors, And Stock Illustration."/>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236909" y="2589545"/>
            <a:ext cx="2729570" cy="2321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7272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4"/>
        <p:cNvGrpSpPr/>
        <p:nvPr/>
      </p:nvGrpSpPr>
      <p:grpSpPr>
        <a:xfrm>
          <a:off x="0" y="0"/>
          <a:ext cx="0" cy="0"/>
          <a:chOff x="0" y="0"/>
          <a:chExt cx="0" cy="0"/>
        </a:xfrm>
      </p:grpSpPr>
      <p:sp>
        <p:nvSpPr>
          <p:cNvPr id="5" name="Rectangle 4"/>
          <p:cNvSpPr/>
          <p:nvPr/>
        </p:nvSpPr>
        <p:spPr>
          <a:xfrm>
            <a:off x="292100" y="583475"/>
            <a:ext cx="8775700" cy="3449662"/>
          </a:xfrm>
          <a:prstGeom prst="rect">
            <a:avLst/>
          </a:prstGeom>
        </p:spPr>
        <p:txBody>
          <a:bodyPr wrap="square">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1pPr>
            <a:lvl2pPr marR="0" lvl="1"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2pPr>
            <a:lvl3pPr marR="0" lvl="2"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3pPr>
            <a:lvl4pPr marR="0" lvl="3"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4pPr>
            <a:lvl5pPr marR="0" lvl="4"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5pPr>
            <a:lvl6pPr marR="0" lvl="5"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6pPr>
            <a:lvl7pPr marR="0" lvl="6"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7pPr>
            <a:lvl8pPr marR="0" lvl="7"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8pPr>
            <a:lvl9pPr marR="0" lvl="8" algn="l" rtl="0">
              <a:lnSpc>
                <a:spcPct val="100000"/>
              </a:lnSpc>
              <a:spcBef>
                <a:spcPct val="0"/>
              </a:spcBef>
              <a:spcAft>
                <a:spcPct val="0"/>
              </a:spcAft>
              <a:buClr>
                <a:srgbClr val="000000"/>
              </a:buClr>
              <a:buFont typeface="Arial" pitchFamily="34" charset="0"/>
              <a:defRPr sz="1400" b="0" i="0" u="none" strike="noStrike" cap="none">
                <a:solidFill>
                  <a:srgbClr val="000000"/>
                </a:solidFill>
                <a:latin typeface="Arial" pitchFamily="34" charset="0"/>
                <a:ea typeface="Arial" pitchFamily="34" charset="0"/>
                <a:cs typeface="Arial" pitchFamily="34" charset="0"/>
                <a:sym typeface="Arial" pitchFamily="34" charset="0"/>
              </a:defRPr>
            </a:lvl9pPr>
          </a:lstStyle>
          <a:p>
            <a:pPr lvl="0">
              <a:buSzPct val="98000"/>
            </a:pPr>
            <a:r>
              <a:rPr lang="en-US" sz="2800">
                <a:latin typeface="Barlow Condensed Light"/>
              </a:rPr>
              <a:t>The project is design to secure the network from the following threats:</a:t>
            </a:r>
          </a:p>
          <a:p>
            <a:pPr lvl="0">
              <a:buSzPct val="98000"/>
            </a:pPr>
            <a:endParaRPr lang="en-US" sz="2800">
              <a:latin typeface="Barlow Condensed Light"/>
            </a:endParaRPr>
          </a:p>
          <a:p>
            <a:pPr marL="457200" lvl="8" indent="-457200">
              <a:lnSpc>
                <a:spcPct val="150000"/>
              </a:lnSpc>
              <a:buSzPct val="98000"/>
              <a:buFont typeface="+mj-lt"/>
              <a:buAutoNum type="arabicPeriod"/>
            </a:pPr>
            <a:r>
              <a:rPr lang="en-US" sz="2800">
                <a:latin typeface="Barlow Condensed Light"/>
              </a:rPr>
              <a:t>Unauthorized access devices.</a:t>
            </a:r>
          </a:p>
          <a:p>
            <a:pPr marL="457200" lvl="8" indent="-457200">
              <a:lnSpc>
                <a:spcPct val="150000"/>
              </a:lnSpc>
              <a:buSzPct val="98000"/>
              <a:buFont typeface="+mj-lt"/>
              <a:buAutoNum type="arabicPeriod"/>
            </a:pPr>
            <a:r>
              <a:rPr lang="en-US" sz="2800">
                <a:latin typeface="Barlow Condensed Light"/>
              </a:rPr>
              <a:t>Unencrypted or plaintext information.</a:t>
            </a:r>
          </a:p>
          <a:p>
            <a:pPr marL="457200" lvl="8" indent="-457200">
              <a:lnSpc>
                <a:spcPct val="150000"/>
              </a:lnSpc>
              <a:buSzPct val="98000"/>
              <a:buFont typeface="+mj-lt"/>
              <a:buAutoNum type="arabicPeriod"/>
            </a:pPr>
            <a:r>
              <a:rPr lang="en-US" sz="2800">
                <a:latin typeface="Barlow Condensed Light"/>
              </a:rPr>
              <a:t>DHCP Snooping.</a:t>
            </a:r>
          </a:p>
          <a:p>
            <a:pPr marL="457200" lvl="8" indent="-457200">
              <a:lnSpc>
                <a:spcPct val="150000"/>
              </a:lnSpc>
              <a:buSzPct val="98000"/>
              <a:buFont typeface="+mj-lt"/>
              <a:buAutoNum type="arabicPeriod"/>
            </a:pPr>
            <a:r>
              <a:rPr lang="en-US" sz="2800">
                <a:latin typeface="Barlow Condensed Light"/>
              </a:rPr>
              <a:t>Internal Access.</a:t>
            </a:r>
          </a:p>
        </p:txBody>
      </p:sp>
      <p:pic>
        <p:nvPicPr>
          <p:cNvPr id="3076" name="Picture 4" descr="Network security - OpenLearn - Open University - T823_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44975" y="2737318"/>
            <a:ext cx="4403725" cy="22410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B8D5E-785E-49F0-AB2A-7146A8FDBA20}"/>
              </a:ext>
            </a:extLst>
          </p:cNvPr>
          <p:cNvSpPr>
            <a:spLocks noGrp="1"/>
          </p:cNvSpPr>
          <p:nvPr>
            <p:ph type="ctrTitle"/>
          </p:nvPr>
        </p:nvSpPr>
        <p:spPr/>
        <p:txBody>
          <a:bodyPr/>
          <a:lstStyle/>
          <a:p>
            <a:r>
              <a:rPr lang="en-US"/>
              <a:t>Network design method</a:t>
            </a:r>
            <a:endParaRPr lang="en-IN"/>
          </a:p>
        </p:txBody>
      </p:sp>
    </p:spTree>
    <p:extLst>
      <p:ext uri="{BB962C8B-B14F-4D97-AF65-F5344CB8AC3E}">
        <p14:creationId xmlns:p14="http://schemas.microsoft.com/office/powerpoint/2010/main" val="102468561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5"/>
  <p:tag name="AS_OS" val="Microsoft Windows NT 10.0.17763.0"/>
  <p:tag name="AS_RELEASE_DATE" val="2021.09.14"/>
  <p:tag name="AS_TITLE" val="Aspose.Slides for .NET Standard 2.0"/>
  <p:tag name="AS_VERSION" val="21.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oject Plan Timeline by Slidesgo">
  <a:themeElements>
    <a:clrScheme name="Simple Light">
      <a:dk1>
        <a:srgbClr val="000000"/>
      </a:dk1>
      <a:lt1>
        <a:srgbClr val="FFFFFF"/>
      </a:lt1>
      <a:dk2>
        <a:srgbClr val="000000"/>
      </a:dk2>
      <a:lt2>
        <a:srgbClr val="FFFFFF"/>
      </a:lt2>
      <a:accent1>
        <a:srgbClr val="77C070"/>
      </a:accent1>
      <a:accent2>
        <a:srgbClr val="2C97E1"/>
      </a:accent2>
      <a:accent3>
        <a:srgbClr val="FEA30A"/>
      </a:accent3>
      <a:accent4>
        <a:srgbClr val="FFFFFF"/>
      </a:accent4>
      <a:accent5>
        <a:srgbClr val="FFFFFF"/>
      </a:accent5>
      <a:accent6>
        <a:srgbClr val="FFFFFF"/>
      </a:accent6>
      <a:hlink>
        <a:srgbClr val="000000"/>
      </a:hlink>
      <a:folHlink>
        <a:srgbClr val="0097A7"/>
      </a:folHlink>
    </a:clrScheme>
    <a:fontScheme name="Office">
      <a:maj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roject Plan Timeline by Slidesgo">
  <a:themeElements>
    <a:clrScheme name="Simple Light">
      <a:dk1>
        <a:srgbClr val="000000"/>
      </a:dk1>
      <a:lt1>
        <a:srgbClr val="FFFFFF"/>
      </a:lt1>
      <a:dk2>
        <a:srgbClr val="000000"/>
      </a:dk2>
      <a:lt2>
        <a:srgbClr val="FFFFFF"/>
      </a:lt2>
      <a:accent1>
        <a:srgbClr val="77C070"/>
      </a:accent1>
      <a:accent2>
        <a:srgbClr val="2C97E1"/>
      </a:accent2>
      <a:accent3>
        <a:srgbClr val="FEA30A"/>
      </a:accent3>
      <a:accent4>
        <a:srgbClr val="FFFFFF"/>
      </a:accent4>
      <a:accent5>
        <a:srgbClr val="FFFFFF"/>
      </a:accent5>
      <a:accent6>
        <a:srgbClr val="FFFFFF"/>
      </a:accent6>
      <a:hlink>
        <a:srgbClr val="000000"/>
      </a:hlink>
      <a:folHlink>
        <a:srgbClr val="0097A7"/>
      </a:folHlink>
    </a:clrScheme>
    <a:fontScheme name="Office">
      <a:maj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Franklin Gothic Book" panose="020B0503020102020204"/>
        <a:cs typeface="Arial" pitchFamily="34" charset="0"/>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Franklin Gothic Book" panose="020B0503020102020204"/>
        <a:cs typeface="Arial" pitchFamily="34" charset="0"/>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6.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Franklin Gothic Book" panose="020B0503020102020204"/>
        <a:cs typeface="Arial" pitchFamily="34" charset="0"/>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Franklin Gothic Book" panose="020B0503020102020204"/>
        <a:cs typeface="Arial" pitchFamily="34" charset="0"/>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7.xml><?xml version="1.0" encoding="utf-8"?>
<a:theme xmlns:a="http://schemas.openxmlformats.org/drawingml/2006/main" name="Project Plan Timeline by Slidesgo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itchFamily="34" charset="0"/>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760</Words>
  <Application>Microsoft Office PowerPoint</Application>
  <PresentationFormat>Widescreen</PresentationFormat>
  <Paragraphs>65</Paragraphs>
  <Slides>17</Slides>
  <Notes>4</Notes>
  <HiddenSlides>0</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17</vt:i4>
      </vt:variant>
    </vt:vector>
  </HeadingPairs>
  <TitlesOfParts>
    <vt:vector size="36" baseType="lpstr">
      <vt:lpstr>Barlow Condensed Light</vt:lpstr>
      <vt:lpstr>Barlow Condensed Medium</vt:lpstr>
      <vt:lpstr>Arial Black</vt:lpstr>
      <vt:lpstr>Symbol</vt:lpstr>
      <vt:lpstr>Bahnschrift</vt:lpstr>
      <vt:lpstr>Barlow Condensed ExtraLight</vt:lpstr>
      <vt:lpstr>Roboto Condensed Light</vt:lpstr>
      <vt:lpstr>Barlow Semi Condensed</vt:lpstr>
      <vt:lpstr>Times New Roman</vt:lpstr>
      <vt:lpstr>Calibri</vt:lpstr>
      <vt:lpstr>Franklin Gothic Book</vt:lpstr>
      <vt:lpstr>MingLiU_HKSCS-ExtB</vt:lpstr>
      <vt:lpstr>Arial</vt:lpstr>
      <vt:lpstr>Office Theme</vt:lpstr>
      <vt:lpstr>Project Plan Timeline by Slidesgo</vt:lpstr>
      <vt:lpstr>Project Plan Timeline by Slidesgo</vt:lpstr>
      <vt:lpstr>Office Theme</vt:lpstr>
      <vt:lpstr>Crop</vt:lpstr>
      <vt:lpstr>Crop</vt:lpstr>
      <vt:lpstr>NETWORK DESIGN  PROPOSAL FOR  AIRPORT</vt:lpstr>
      <vt:lpstr>PowerPoint Presentation</vt:lpstr>
      <vt:lpstr>PowerPoint Presentation</vt:lpstr>
      <vt:lpstr>OBJECTIVES</vt:lpstr>
      <vt:lpstr>INTRODUCTION : -</vt:lpstr>
      <vt:lpstr>PROBLEM STATEMENT</vt:lpstr>
      <vt:lpstr>PowerPoint Presentation</vt:lpstr>
      <vt:lpstr>PowerPoint Presentation</vt:lpstr>
      <vt:lpstr>Network design method</vt:lpstr>
      <vt:lpstr>VLAN technology</vt:lpstr>
      <vt:lpstr>Why VLAN?</vt:lpstr>
      <vt:lpstr>Advantages of VLAN</vt:lpstr>
      <vt:lpstr>PowerPoint Presentation</vt:lpstr>
      <vt:lpstr>Functionalities</vt:lpstr>
      <vt:lpstr>PowerPoint Presentation</vt:lpstr>
      <vt:lpstr>PowerPoint Presentation</vt:lpstr>
      <vt:lpstr>Result and Conclusion  In this report, we present the design and deployment of a secure network for airport. In this project we configured VLAN’s, Access and trunk ports and routing protocol and DHCP on switches and provide screenshots and test connectivity in depth. The proposed system will provide enhanced security, stability and high speed internet to the users at any part.  As a result of these techniques, the airport’s network is ready to provide a secure environment with a high quality of service and safety for the airport’s system and passengers.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DESIGN  PROPOSAL FOR  AIRPORT</dc:title>
  <cp:lastModifiedBy>Avinash Vasipalli</cp:lastModifiedBy>
  <cp:revision>3</cp:revision>
  <cp:lastPrinted>2021-10-20T15:03:22Z</cp:lastPrinted>
  <dcterms:created xsi:type="dcterms:W3CDTF">2021-10-20T15:03:22Z</dcterms:created>
  <dcterms:modified xsi:type="dcterms:W3CDTF">2021-11-16T08:27:23Z</dcterms:modified>
</cp:coreProperties>
</file>