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74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9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606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087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929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918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953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58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21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14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72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82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20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3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50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32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2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F370-5F32-E44E-EE4C-33ECA5645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398" y="641023"/>
            <a:ext cx="7766936" cy="1646302"/>
          </a:xfrm>
        </p:spPr>
        <p:txBody>
          <a:bodyPr/>
          <a:lstStyle/>
          <a:p>
            <a:pPr algn="l"/>
            <a:r>
              <a:rPr lang="en-US" sz="7000" dirty="0"/>
              <a:t>     </a:t>
            </a:r>
            <a:r>
              <a:rPr lang="en-US" sz="7000" b="1" u="sng" dirty="0"/>
              <a:t>Smart Stack</a:t>
            </a:r>
            <a:endParaRPr lang="en-IN" sz="70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EB34C-8A1F-59EA-9084-A800B1F91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7274" y="2363437"/>
            <a:ext cx="5618375" cy="587153"/>
          </a:xfrm>
        </p:spPr>
        <p:txBody>
          <a:bodyPr>
            <a:normAutofit/>
          </a:bodyPr>
          <a:lstStyle/>
          <a:p>
            <a:pPr algn="l"/>
            <a:r>
              <a:rPr lang="en-IN" sz="2400" u="sng" dirty="0"/>
              <a:t>Appian</a:t>
            </a:r>
            <a:r>
              <a:rPr lang="en-IN" sz="2800" b="0" i="0" u="sng" dirty="0">
                <a:solidFill>
                  <a:srgbClr val="1F1F1F"/>
                </a:solidFill>
                <a:effectLst/>
                <a:latin typeface="Google Sans"/>
              </a:rPr>
              <a:t> </a:t>
            </a:r>
            <a:r>
              <a:rPr lang="en-IN" sz="2400" u="sng" dirty="0" err="1"/>
              <a:t>AIgnite</a:t>
            </a:r>
            <a:r>
              <a:rPr lang="en-IN" sz="2800" b="0" i="0" u="sng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N" sz="2400" u="sng" dirty="0"/>
              <a:t>Hackathon</a:t>
            </a:r>
            <a:r>
              <a:rPr lang="en-US" sz="2400" u="sng" dirty="0"/>
              <a:t> 2025 Round 2</a:t>
            </a:r>
            <a:endParaRPr lang="en-IN" sz="24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2B523-FB16-71E7-F9E5-07AE0CBD25B0}"/>
              </a:ext>
            </a:extLst>
          </p:cNvPr>
          <p:cNvSpPr txBox="1"/>
          <p:nvPr/>
        </p:nvSpPr>
        <p:spPr>
          <a:xfrm>
            <a:off x="6933765" y="5731497"/>
            <a:ext cx="229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Harish Kumar US, IITM, ME24B022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5F01B-997D-ECFA-7CFE-BA5049029374}"/>
              </a:ext>
            </a:extLst>
          </p:cNvPr>
          <p:cNvSpPr txBox="1"/>
          <p:nvPr/>
        </p:nvSpPr>
        <p:spPr>
          <a:xfrm>
            <a:off x="3843344" y="5731497"/>
            <a:ext cx="2291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Adithya Rajagopalan, IITM, ME24B002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BF449-FB26-1AE7-93BE-144AD0DCF36A}"/>
              </a:ext>
            </a:extLst>
          </p:cNvPr>
          <p:cNvSpPr txBox="1"/>
          <p:nvPr/>
        </p:nvSpPr>
        <p:spPr>
          <a:xfrm>
            <a:off x="1551410" y="5767792"/>
            <a:ext cx="2291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Dip </a:t>
            </a:r>
            <a:r>
              <a:rPr lang="en-US" dirty="0" err="1"/>
              <a:t>Rajhans</a:t>
            </a:r>
            <a:r>
              <a:rPr lang="en-US" dirty="0"/>
              <a:t> </a:t>
            </a:r>
          </a:p>
          <a:p>
            <a:r>
              <a:rPr lang="en-US" dirty="0"/>
              <a:t>Jadhav, IITM, ME24B024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080E73-C816-97F1-8DD2-230321619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991" y="3776298"/>
            <a:ext cx="1520710" cy="1955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A36FD0-434E-DB40-D85D-ECC6E0B0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07" y="3773607"/>
            <a:ext cx="1775665" cy="19525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FB9A03-91FB-31D4-9EA2-2A41D6E52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908" y="3747672"/>
            <a:ext cx="1520710" cy="200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4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926CF6-6D0A-9068-1B09-F00328051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69694" cy="685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9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D560-AD78-C06B-4DD4-2890EF5A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7604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Files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CA349C-36D6-8668-19C8-5D86842EB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78412"/>
              </p:ext>
            </p:extLst>
          </p:nvPr>
        </p:nvGraphicFramePr>
        <p:xfrm>
          <a:off x="771601" y="1835538"/>
          <a:ext cx="8193289" cy="322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727">
                  <a:extLst>
                    <a:ext uri="{9D8B030D-6E8A-4147-A177-3AD203B41FA5}">
                      <a16:colId xmlns:a16="http://schemas.microsoft.com/office/drawing/2014/main" val="3589458504"/>
                    </a:ext>
                  </a:extLst>
                </a:gridCol>
                <a:gridCol w="4588562">
                  <a:extLst>
                    <a:ext uri="{9D8B030D-6E8A-4147-A177-3AD203B41FA5}">
                      <a16:colId xmlns:a16="http://schemas.microsoft.com/office/drawing/2014/main" val="3891634374"/>
                    </a:ext>
                  </a:extLst>
                </a:gridCol>
              </a:tblGrid>
              <a:tr h="699375">
                <a:tc>
                  <a:txBody>
                    <a:bodyPr/>
                    <a:lstStyle/>
                    <a:p>
                      <a:r>
                        <a:rPr lang="en-US" dirty="0"/>
                        <a:t>Tech Aspect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Resource/Tool used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612832"/>
                  </a:ext>
                </a:extLst>
              </a:tr>
              <a:tr h="84242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  <a:r>
                        <a:rPr lang="en-US" dirty="0" err="1"/>
                        <a:t>SmartStack_Blueprint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PPT to provide overview of components , architecture, artifacts and team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4932"/>
                  </a:ext>
                </a:extLst>
              </a:tr>
              <a:tr h="842427">
                <a:tc>
                  <a:txBody>
                    <a:bodyPr/>
                    <a:lstStyle/>
                    <a:p>
                      <a:r>
                        <a:rPr lang="en-US" dirty="0"/>
                        <a:t>Demo video 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https://github.com/AdithyaRajagopalan2024/smart-stack-store-appian-round2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18677"/>
                  </a:ext>
                </a:extLst>
              </a:tr>
              <a:tr h="842427">
                <a:tc>
                  <a:txBody>
                    <a:bodyPr/>
                    <a:lstStyle/>
                    <a:p>
                      <a:r>
                        <a:rPr lang="en-US" dirty="0"/>
                        <a:t>GitHub Repository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https://github.com/AdithyaRajagopalan2024/smart-stack-store-appian-round2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00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52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EAA3-9C78-B477-F121-94E58682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Stack:	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820461-F524-E1E9-3DC2-7AE505D55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00603"/>
              </p:ext>
            </p:extLst>
          </p:nvPr>
        </p:nvGraphicFramePr>
        <p:xfrm>
          <a:off x="677334" y="1385740"/>
          <a:ext cx="8938006" cy="4297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2373">
                  <a:extLst>
                    <a:ext uri="{9D8B030D-6E8A-4147-A177-3AD203B41FA5}">
                      <a16:colId xmlns:a16="http://schemas.microsoft.com/office/drawing/2014/main" val="3589458504"/>
                    </a:ext>
                  </a:extLst>
                </a:gridCol>
                <a:gridCol w="5005633">
                  <a:extLst>
                    <a:ext uri="{9D8B030D-6E8A-4147-A177-3AD203B41FA5}">
                      <a16:colId xmlns:a16="http://schemas.microsoft.com/office/drawing/2014/main" val="3891634374"/>
                    </a:ext>
                  </a:extLst>
                </a:gridCol>
              </a:tblGrid>
              <a:tr h="545302">
                <a:tc>
                  <a:txBody>
                    <a:bodyPr/>
                    <a:lstStyle/>
                    <a:p>
                      <a:r>
                        <a:rPr lang="en-US" dirty="0"/>
                        <a:t>Tech Aspect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Resource/Tool used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612832"/>
                  </a:ext>
                </a:extLst>
              </a:tr>
              <a:tr h="5453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Image Inputs / NLP Interactions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 Gemini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4932"/>
                  </a:ext>
                </a:extLst>
              </a:tr>
              <a:tr h="545302">
                <a:tc>
                  <a:txBody>
                    <a:bodyPr/>
                    <a:lstStyle/>
                    <a:p>
                      <a:r>
                        <a:rPr lang="en-US" dirty="0"/>
                        <a:t>Databases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Mysql</a:t>
                      </a:r>
                      <a:r>
                        <a:rPr lang="en-US" dirty="0"/>
                        <a:t> in Google cloud platform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18677"/>
                  </a:ext>
                </a:extLst>
              </a:tr>
              <a:tr h="545302">
                <a:tc>
                  <a:txBody>
                    <a:bodyPr/>
                    <a:lstStyle/>
                    <a:p>
                      <a:r>
                        <a:rPr lang="en-US" dirty="0"/>
                        <a:t>AI/GenAI Recommendations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Vertex AI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00061"/>
                  </a:ext>
                </a:extLst>
              </a:tr>
              <a:tr h="545302">
                <a:tc>
                  <a:txBody>
                    <a:bodyPr/>
                    <a:lstStyle/>
                    <a:p>
                      <a:r>
                        <a:rPr lang="en-US" dirty="0"/>
                        <a:t>Frontend Development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HTML, CSS, React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839510"/>
                  </a:ext>
                </a:extLst>
              </a:tr>
              <a:tr h="545302">
                <a:tc>
                  <a:txBody>
                    <a:bodyPr/>
                    <a:lstStyle/>
                    <a:p>
                      <a:r>
                        <a:rPr lang="en-US" dirty="0"/>
                        <a:t>Backend/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Nodejs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765131"/>
                  </a:ext>
                </a:extLst>
              </a:tr>
              <a:tr h="1025239">
                <a:tc>
                  <a:txBody>
                    <a:bodyPr/>
                    <a:lstStyle/>
                    <a:p>
                      <a:r>
                        <a:rPr lang="en-US" dirty="0"/>
                        <a:t>Cloud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GCP Bucket </a:t>
                      </a:r>
                    </a:p>
                    <a:p>
                      <a:r>
                        <a:rPr lang="en-US" dirty="0"/>
                        <a:t>GCP Compute Instance</a:t>
                      </a:r>
                    </a:p>
                    <a:p>
                      <a:r>
                        <a:rPr lang="en-US" dirty="0"/>
                        <a:t>GCP Firewall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670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11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0B00-9B5B-0642-BFC8-2B99A499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93" y="128833"/>
            <a:ext cx="8596668" cy="644165"/>
          </a:xfrm>
        </p:spPr>
        <p:txBody>
          <a:bodyPr/>
          <a:lstStyle/>
          <a:p>
            <a:r>
              <a:rPr lang="en-US" dirty="0"/>
              <a:t>Artifacts: 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6C128B-F26C-64AA-8106-99DC8248B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24730"/>
              </p:ext>
            </p:extLst>
          </p:nvPr>
        </p:nvGraphicFramePr>
        <p:xfrm>
          <a:off x="432238" y="772998"/>
          <a:ext cx="10061543" cy="5628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143">
                  <a:extLst>
                    <a:ext uri="{9D8B030D-6E8A-4147-A177-3AD203B41FA5}">
                      <a16:colId xmlns:a16="http://schemas.microsoft.com/office/drawing/2014/main" val="27795739"/>
                    </a:ext>
                  </a:extLst>
                </a:gridCol>
                <a:gridCol w="7194400">
                  <a:extLst>
                    <a:ext uri="{9D8B030D-6E8A-4147-A177-3AD203B41FA5}">
                      <a16:colId xmlns:a16="http://schemas.microsoft.com/office/drawing/2014/main" val="3281968874"/>
                    </a:ext>
                  </a:extLst>
                </a:gridCol>
              </a:tblGrid>
              <a:tr h="342395">
                <a:tc>
                  <a:txBody>
                    <a:bodyPr/>
                    <a:lstStyle/>
                    <a:p>
                      <a:r>
                        <a:rPr lang="en-US" dirty="0"/>
                        <a:t>Artifact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085933"/>
                  </a:ext>
                </a:extLst>
              </a:tr>
              <a:tr h="342395">
                <a:tc>
                  <a:txBody>
                    <a:bodyPr/>
                    <a:lstStyle/>
                    <a:p>
                      <a:r>
                        <a:rPr lang="en-US" dirty="0" err="1"/>
                        <a:t>app.yaml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all data for configuration.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77607"/>
                  </a:ext>
                </a:extLst>
              </a:tr>
              <a:tr h="515709">
                <a:tc>
                  <a:txBody>
                    <a:bodyPr/>
                    <a:lstStyle/>
                    <a:p>
                      <a:r>
                        <a:rPr lang="en-US" dirty="0" err="1"/>
                        <a:t>env_vars.env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all environment and cloud configuration variables.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75826"/>
                  </a:ext>
                </a:extLst>
              </a:tr>
              <a:tr h="599191">
                <a:tc>
                  <a:txBody>
                    <a:bodyPr/>
                    <a:lstStyle/>
                    <a:p>
                      <a:r>
                        <a:rPr lang="en-US" dirty="0" err="1"/>
                        <a:t>app.tsx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Storefront for users to access the website and interact with AI chatbot.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887759"/>
                  </a:ext>
                </a:extLst>
              </a:tr>
              <a:tr h="599191">
                <a:tc>
                  <a:txBody>
                    <a:bodyPr/>
                    <a:lstStyle/>
                    <a:p>
                      <a:r>
                        <a:rPr lang="en-US" dirty="0"/>
                        <a:t>app.js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Backend code to carry out Vertex, GCP Bucket, Google Cloud SQL API calls and AI interactions.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1456"/>
                  </a:ext>
                </a:extLst>
              </a:tr>
              <a:tr h="515709">
                <a:tc>
                  <a:txBody>
                    <a:bodyPr/>
                    <a:lstStyle/>
                    <a:p>
                      <a:r>
                        <a:rPr lang="en-US" dirty="0"/>
                        <a:t>index.html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Chat interface for Gemini API.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809420"/>
                  </a:ext>
                </a:extLst>
              </a:tr>
              <a:tr h="515709">
                <a:tc>
                  <a:txBody>
                    <a:bodyPr/>
                    <a:lstStyle/>
                    <a:p>
                      <a:r>
                        <a:rPr lang="en-US" dirty="0" err="1"/>
                        <a:t>package.json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all necessary details to install packages on a fresh run.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27441"/>
                  </a:ext>
                </a:extLst>
              </a:tr>
              <a:tr h="515709">
                <a:tc>
                  <a:txBody>
                    <a:bodyPr/>
                    <a:lstStyle/>
                    <a:p>
                      <a:r>
                        <a:rPr lang="en-US" dirty="0" err="1"/>
                        <a:t>tsconfig.json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Specify root files and compiler options to run the project.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657412"/>
                  </a:ext>
                </a:extLst>
              </a:tr>
              <a:tr h="599191">
                <a:tc>
                  <a:txBody>
                    <a:bodyPr/>
                    <a:lstStyle/>
                    <a:p>
                      <a:r>
                        <a:rPr lang="en-US" dirty="0"/>
                        <a:t>Google Cloud SQL (</a:t>
                      </a:r>
                      <a:r>
                        <a:rPr lang="en-US" dirty="0" err="1"/>
                        <a:t>product_Catalog.json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product catalog (Product name, brand, price,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520585"/>
                  </a:ext>
                </a:extLst>
              </a:tr>
              <a:tr h="855987">
                <a:tc>
                  <a:txBody>
                    <a:bodyPr/>
                    <a:lstStyle/>
                    <a:p>
                      <a:r>
                        <a:rPr lang="en-US" dirty="0"/>
                        <a:t>Google Cloud RAG Bucket (Laptop_Pro_15.jpg, 4K_LED_TV_55.pdf,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knowledge articles (User Manuals, Product images, Product guides).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04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33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BA75B8-87D6-29C6-8FEE-B19501D05686}"/>
              </a:ext>
            </a:extLst>
          </p:cNvPr>
          <p:cNvSpPr txBox="1"/>
          <p:nvPr/>
        </p:nvSpPr>
        <p:spPr>
          <a:xfrm>
            <a:off x="1414020" y="3770128"/>
            <a:ext cx="327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Thank you!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745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291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Google Sans</vt:lpstr>
      <vt:lpstr>Trebuchet MS</vt:lpstr>
      <vt:lpstr>Wingdings 3</vt:lpstr>
      <vt:lpstr>Facet</vt:lpstr>
      <vt:lpstr>     Smart Stack</vt:lpstr>
      <vt:lpstr>PowerPoint Presentation</vt:lpstr>
      <vt:lpstr>Project Files</vt:lpstr>
      <vt:lpstr>Tech Stack: </vt:lpstr>
      <vt:lpstr>Artifacts: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Adithya Rajagopalan</dc:creator>
  <cp:lastModifiedBy>dip jadhav</cp:lastModifiedBy>
  <cp:revision>4</cp:revision>
  <dcterms:created xsi:type="dcterms:W3CDTF">2025-05-24T17:40:59Z</dcterms:created>
  <dcterms:modified xsi:type="dcterms:W3CDTF">2025-05-24T19:33:01Z</dcterms:modified>
</cp:coreProperties>
</file>