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22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0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e24b002@smail.iitm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ProtectWare – File and Malware 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PNB Hackathon 2025</a:t>
            </a:r>
          </a:p>
          <a:p>
            <a:br>
              <a:rPr lang="en-IN" dirty="0"/>
            </a:br>
            <a:r>
              <a:rPr lang="en-IN" dirty="0"/>
              <a:t>Adithya Rajagopalan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4D7C1D-306B-14C7-33FC-DA537696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85" y="1128391"/>
            <a:ext cx="68589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2862607"/>
            <a:ext cx="6347713" cy="13208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70000"/>
            <a:ext cx="6347713" cy="1320800"/>
          </a:xfrm>
        </p:spPr>
        <p:txBody>
          <a:bodyPr/>
          <a:lstStyle/>
          <a:p>
            <a:r>
              <a:rPr dirty="0"/>
              <a:t>Team </a:t>
            </a:r>
            <a:r>
              <a:rPr lang="en-IN" dirty="0"/>
              <a:t>Firewall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99955"/>
            <a:ext cx="6347714" cy="3880773"/>
          </a:xfrm>
        </p:spPr>
        <p:txBody>
          <a:bodyPr/>
          <a:lstStyle/>
          <a:p>
            <a:r>
              <a:rPr lang="en-IN" dirty="0"/>
              <a:t>Adithya Rajagopalan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2"/>
              </a:rPr>
              <a:t>me24b002@smail.iitm.ac.in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First year student at Indian Institute of Technology, Madras.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To develop a user-friendly tool to detect malware in files and folders, ensuring system security and data integrity.</a:t>
            </a:r>
          </a:p>
          <a:p>
            <a:endParaRPr dirty="0"/>
          </a:p>
          <a:p>
            <a:r>
              <a:rPr dirty="0"/>
              <a:t>Challenges </a:t>
            </a:r>
            <a:r>
              <a:rPr lang="en-IN" dirty="0"/>
              <a:t>Dealt with</a:t>
            </a:r>
            <a:r>
              <a:rPr dirty="0"/>
              <a:t>:</a:t>
            </a:r>
          </a:p>
          <a:p>
            <a:r>
              <a:rPr dirty="0"/>
              <a:t>- Increasing malware threats.</a:t>
            </a:r>
          </a:p>
          <a:p>
            <a:r>
              <a:rPr dirty="0"/>
              <a:t>- Need for user-centric scanning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Languages: C++, Python</a:t>
            </a:r>
          </a:p>
          <a:p>
            <a:r>
              <a:t>- Libraries:</a:t>
            </a:r>
          </a:p>
          <a:p>
            <a:r>
              <a:t>  - C++: Windows API</a:t>
            </a:r>
          </a:p>
          <a:p>
            <a:r>
              <a:t>  - Python: pefile, joblib, logging, os, math</a:t>
            </a:r>
          </a:p>
          <a:p>
            <a:r>
              <a:t>- Tools:</a:t>
            </a:r>
          </a:p>
          <a:p>
            <a:r>
              <a:t>  - Compiler: Visual Studio</a:t>
            </a:r>
          </a:p>
          <a:p>
            <a:r>
              <a:t>  - Python Interpreter</a:t>
            </a:r>
          </a:p>
          <a:p>
            <a:r>
              <a:t>  - Machine Learning Model for Malware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Overview:</a:t>
            </a:r>
          </a:p>
          <a:p>
            <a:r>
              <a:t>- A Windows desktop GUI application using the Windows API.</a:t>
            </a:r>
          </a:p>
          <a:p>
            <a:r>
              <a:t>- Integration with a Python script for malware analysis.</a:t>
            </a:r>
          </a:p>
          <a:p>
            <a:r>
              <a:t>- Logging and visualization of scan results.</a:t>
            </a:r>
          </a:p>
          <a:p>
            <a:endParaRPr/>
          </a:p>
          <a:p>
            <a:r>
              <a:t>Flow:</a:t>
            </a:r>
          </a:p>
          <a:p>
            <a:r>
              <a:t>1. User selects file/folder through GUI.</a:t>
            </a:r>
          </a:p>
          <a:p>
            <a:r>
              <a:t>2. GUI calls Python script.</a:t>
            </a:r>
          </a:p>
          <a:p>
            <a:r>
              <a:t>3. Script analyzes the file(s) using the machine learning model.</a:t>
            </a:r>
          </a:p>
          <a:p>
            <a:r>
              <a:t>4. Results are displayed in the GUI.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- GUI: Intuitive interface for scanning and updating.</a:t>
            </a:r>
          </a:p>
          <a:p>
            <a:r>
              <a:t>- Backend: Python script processes files and provides analysis.</a:t>
            </a:r>
          </a:p>
          <a:p>
            <a:r>
              <a:t>- Machine Learning Model: Predicts whether a file is malware.</a:t>
            </a:r>
          </a:p>
          <a:p>
            <a:endParaRPr/>
          </a:p>
          <a:p>
            <a:r>
              <a:t>Logging: Detailed logs saved for system administrators.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56E41A-EFD9-3C13-EB55-2024A05E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66470"/>
            <a:ext cx="6944694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58E205-A633-2037-A452-E2477DA0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967837"/>
            <a:ext cx="696374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6DC1DC-BC26-0B2D-1A7E-C940DC20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1025094"/>
            <a:ext cx="683990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6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252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ProtectWare – File and Malware Scanner</vt:lpstr>
      <vt:lpstr>Team Firewall</vt:lpstr>
      <vt:lpstr>Problem Statement</vt:lpstr>
      <vt:lpstr>Tech Stack</vt:lpstr>
      <vt:lpstr>Architecture</vt:lpstr>
      <vt:lpstr>Project Brief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Adithya Rajagopalan</cp:lastModifiedBy>
  <cp:revision>2</cp:revision>
  <dcterms:created xsi:type="dcterms:W3CDTF">2013-01-27T09:14:16Z</dcterms:created>
  <dcterms:modified xsi:type="dcterms:W3CDTF">2025-01-21T16:46:26Z</dcterms:modified>
  <cp:category/>
</cp:coreProperties>
</file>