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3" r:id="rId3"/>
    <p:sldId id="257" r:id="rId4"/>
    <p:sldId id="264" r:id="rId5"/>
    <p:sldId id="265" r:id="rId6"/>
    <p:sldId id="259" r:id="rId7"/>
    <p:sldId id="258" r:id="rId8"/>
    <p:sldId id="260" r:id="rId9"/>
    <p:sldId id="266" r:id="rId10"/>
    <p:sldId id="261" r:id="rId11"/>
    <p:sldId id="26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17265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89018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52402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64572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24039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16694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71244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8947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91581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32144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8607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82129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4532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79207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22218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63104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12/8/2024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2514614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shwethaarajagopalan@gmail.com" TargetMode="External"/><Relationship Id="rId2" Type="http://schemas.openxmlformats.org/officeDocument/2006/relationships/hyperlink" Target="mailto:adithyarajagopalancollege24@gmail.com" TargetMode="External"/><Relationship Id="rId1" Type="http://schemas.openxmlformats.org/officeDocument/2006/relationships/slideLayout" Target="../slideLayouts/slideLayout2.xml"/><Relationship Id="rId5" Type="http://schemas.openxmlformats.org/officeDocument/2006/relationships/hyperlink" Target="https://github.com/shwethaar/NewsBuddy" TargetMode="External"/><Relationship Id="rId4" Type="http://schemas.openxmlformats.org/officeDocument/2006/relationships/hyperlink" Target="https://github.com/AdithyaRajagopalan24/genAIhackath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 Id="rId5" Type="http://schemas.openxmlformats.org/officeDocument/2006/relationships/hyperlink" Target="https://github.com/shwethaar/NewsBuddy" TargetMode="External"/><Relationship Id="rId4" Type="http://schemas.openxmlformats.org/officeDocument/2006/relationships/hyperlink" Target="https://github.com/AdithyaRajagopalan24/genAIhackath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News Buddy</a:t>
            </a:r>
            <a:endParaRPr dirty="0"/>
          </a:p>
        </p:txBody>
      </p:sp>
      <p:sp>
        <p:nvSpPr>
          <p:cNvPr id="3" name="Subtitle 2"/>
          <p:cNvSpPr>
            <a:spLocks noGrp="1"/>
          </p:cNvSpPr>
          <p:nvPr>
            <p:ph type="subTitle" idx="1"/>
          </p:nvPr>
        </p:nvSpPr>
        <p:spPr/>
        <p:txBody>
          <a:bodyPr/>
          <a:lstStyle/>
          <a:p>
            <a:r>
              <a:t>Autonomous Daily News Summarizer and Social Media Generator</a:t>
            </a:r>
          </a:p>
          <a:p>
            <a:r>
              <a:t>Team Middle Earth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Next Steps</a:t>
            </a:r>
          </a:p>
        </p:txBody>
      </p:sp>
      <p:sp>
        <p:nvSpPr>
          <p:cNvPr id="3" name="Content Placeholder 2"/>
          <p:cNvSpPr>
            <a:spLocks noGrp="1"/>
          </p:cNvSpPr>
          <p:nvPr>
            <p:ph idx="1"/>
          </p:nvPr>
        </p:nvSpPr>
        <p:spPr/>
        <p:txBody>
          <a:bodyPr/>
          <a:lstStyle/>
          <a:p>
            <a:r>
              <a:rPr lang="en-IN" dirty="0"/>
              <a:t>Introduce subscription plans.</a:t>
            </a:r>
          </a:p>
          <a:p>
            <a:r>
              <a:rPr lang="en-IN" dirty="0"/>
              <a:t>Subscription based output. E.g. Text generation for basic plan, text and image for advanced, and so on.</a:t>
            </a:r>
          </a:p>
          <a:p>
            <a:r>
              <a:rPr lang="en-IN" dirty="0"/>
              <a:t>Enable users to export past chat history.</a:t>
            </a:r>
          </a:p>
          <a:p>
            <a:r>
              <a:rPr lang="en-IN" dirty="0"/>
              <a:t>Parameterise storage of past history, which is also linked with user subscription.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455" y="2857500"/>
            <a:ext cx="8229600" cy="1143000"/>
          </a:xfrm>
        </p:spPr>
        <p:txBody>
          <a:bodyPr/>
          <a:lstStyle/>
          <a:p>
            <a:r>
              <a:t>Thank You!</a:t>
            </a:r>
          </a:p>
        </p:txBody>
      </p:sp>
      <p:sp>
        <p:nvSpPr>
          <p:cNvPr id="3" name="TextBox 2">
            <a:extLst>
              <a:ext uri="{FF2B5EF4-FFF2-40B4-BE49-F238E27FC236}">
                <a16:creationId xmlns:a16="http://schemas.microsoft.com/office/drawing/2014/main" id="{4F681E7F-70DE-5D0F-04E4-45B7EB7DDF95}"/>
              </a:ext>
            </a:extLst>
          </p:cNvPr>
          <p:cNvSpPr txBox="1"/>
          <p:nvPr/>
        </p:nvSpPr>
        <p:spPr>
          <a:xfrm>
            <a:off x="471339" y="5934670"/>
            <a:ext cx="4562573" cy="923330"/>
          </a:xfrm>
          <a:prstGeom prst="rect">
            <a:avLst/>
          </a:prstGeom>
          <a:noFill/>
        </p:spPr>
        <p:txBody>
          <a:bodyPr wrap="square" rtlCol="0">
            <a:spAutoFit/>
          </a:bodyPr>
          <a:lstStyle/>
          <a:p>
            <a:r>
              <a:rPr lang="en-US" dirty="0">
                <a:hlinkClick r:id="rId2"/>
              </a:rPr>
              <a:t>adithyarajagopalancollege24@gmail.com</a:t>
            </a:r>
            <a:endParaRPr lang="en-US" dirty="0"/>
          </a:p>
          <a:p>
            <a:r>
              <a:rPr lang="en-US" dirty="0">
                <a:hlinkClick r:id="rId3"/>
              </a:rPr>
              <a:t>shwethaarajagopalan@gmail.com</a:t>
            </a:r>
            <a:endParaRPr lang="en-US" dirty="0"/>
          </a:p>
          <a:p>
            <a:endParaRPr lang="en-IN" dirty="0"/>
          </a:p>
        </p:txBody>
      </p:sp>
      <p:sp>
        <p:nvSpPr>
          <p:cNvPr id="5" name="TextBox 4">
            <a:extLst>
              <a:ext uri="{FF2B5EF4-FFF2-40B4-BE49-F238E27FC236}">
                <a16:creationId xmlns:a16="http://schemas.microsoft.com/office/drawing/2014/main" id="{E8357E8E-0B32-7092-9E78-EC98D1CEBAD4}"/>
              </a:ext>
            </a:extLst>
          </p:cNvPr>
          <p:cNvSpPr txBox="1"/>
          <p:nvPr/>
        </p:nvSpPr>
        <p:spPr>
          <a:xfrm>
            <a:off x="471339" y="5011340"/>
            <a:ext cx="6542203" cy="923330"/>
          </a:xfrm>
          <a:prstGeom prst="rect">
            <a:avLst/>
          </a:prstGeom>
          <a:noFill/>
        </p:spPr>
        <p:txBody>
          <a:bodyPr wrap="square">
            <a:spAutoFit/>
          </a:bodyPr>
          <a:lstStyle/>
          <a:p>
            <a:r>
              <a:rPr lang="en-IN" dirty="0">
                <a:hlinkClick r:id="rId4"/>
              </a:rPr>
              <a:t>https://github.com/AdithyaRajagopalan24/genAIhackathon</a:t>
            </a:r>
            <a:endParaRPr lang="en-IN" dirty="0"/>
          </a:p>
          <a:p>
            <a:r>
              <a:rPr lang="en-IN" dirty="0">
                <a:hlinkClick r:id="rId5"/>
              </a:rPr>
              <a:t>https://github.com/shwethaar/NewsBuddy</a:t>
            </a:r>
            <a:endParaRPr lang="en-IN"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FC256-A7B9-07A4-6847-F5B54100CF41}"/>
              </a:ext>
            </a:extLst>
          </p:cNvPr>
          <p:cNvSpPr>
            <a:spLocks noGrp="1"/>
          </p:cNvSpPr>
          <p:nvPr>
            <p:ph type="title"/>
          </p:nvPr>
        </p:nvSpPr>
        <p:spPr/>
        <p:txBody>
          <a:bodyPr/>
          <a:lstStyle/>
          <a:p>
            <a:r>
              <a:rPr lang="en-IN" dirty="0"/>
              <a:t>Team members</a:t>
            </a:r>
          </a:p>
        </p:txBody>
      </p:sp>
      <p:sp>
        <p:nvSpPr>
          <p:cNvPr id="3" name="Text Placeholder 2">
            <a:extLst>
              <a:ext uri="{FF2B5EF4-FFF2-40B4-BE49-F238E27FC236}">
                <a16:creationId xmlns:a16="http://schemas.microsoft.com/office/drawing/2014/main" id="{D4E57172-B2D8-CF5D-DBBC-24B8124E23AC}"/>
              </a:ext>
            </a:extLst>
          </p:cNvPr>
          <p:cNvSpPr>
            <a:spLocks noGrp="1"/>
          </p:cNvSpPr>
          <p:nvPr>
            <p:ph type="body" idx="1"/>
          </p:nvPr>
        </p:nvSpPr>
        <p:spPr/>
        <p:txBody>
          <a:bodyPr>
            <a:noAutofit/>
          </a:bodyPr>
          <a:lstStyle/>
          <a:p>
            <a:r>
              <a:rPr lang="en-IN" sz="1800" dirty="0"/>
              <a:t>Adithya</a:t>
            </a:r>
          </a:p>
          <a:p>
            <a:r>
              <a:rPr lang="en-IN" sz="1800" dirty="0"/>
              <a:t>First year student. Interested to learn and work with AI.</a:t>
            </a:r>
          </a:p>
        </p:txBody>
      </p:sp>
      <p:pic>
        <p:nvPicPr>
          <p:cNvPr id="8" name="Content Placeholder 7">
            <a:extLst>
              <a:ext uri="{FF2B5EF4-FFF2-40B4-BE49-F238E27FC236}">
                <a16:creationId xmlns:a16="http://schemas.microsoft.com/office/drawing/2014/main" id="{5AC8C974-2E66-289D-DD74-92AC3EA61C5C}"/>
              </a:ext>
            </a:extLst>
          </p:cNvPr>
          <p:cNvPicPr>
            <a:picLocks noGrp="1" noChangeAspect="1"/>
          </p:cNvPicPr>
          <p:nvPr>
            <p:ph sz="half" idx="2"/>
          </p:nvPr>
        </p:nvPicPr>
        <p:blipFill>
          <a:blip r:embed="rId2"/>
          <a:srcRect r="18287" b="31642"/>
          <a:stretch/>
        </p:blipFill>
        <p:spPr>
          <a:xfrm>
            <a:off x="609598" y="2736850"/>
            <a:ext cx="2152455" cy="2400883"/>
          </a:xfrm>
        </p:spPr>
      </p:pic>
      <p:sp>
        <p:nvSpPr>
          <p:cNvPr id="5" name="Text Placeholder 4">
            <a:extLst>
              <a:ext uri="{FF2B5EF4-FFF2-40B4-BE49-F238E27FC236}">
                <a16:creationId xmlns:a16="http://schemas.microsoft.com/office/drawing/2014/main" id="{CF8FE560-53A6-8DAC-7DA2-2320F8BBBD87}"/>
              </a:ext>
            </a:extLst>
          </p:cNvPr>
          <p:cNvSpPr>
            <a:spLocks noGrp="1"/>
          </p:cNvSpPr>
          <p:nvPr>
            <p:ph type="body" sz="quarter" idx="3"/>
          </p:nvPr>
        </p:nvSpPr>
        <p:spPr/>
        <p:txBody>
          <a:bodyPr>
            <a:noAutofit/>
          </a:bodyPr>
          <a:lstStyle/>
          <a:p>
            <a:r>
              <a:rPr lang="en-IN" sz="1800" dirty="0" err="1"/>
              <a:t>Shwethaa</a:t>
            </a:r>
            <a:endParaRPr lang="en-IN" sz="1800" dirty="0"/>
          </a:p>
          <a:p>
            <a:r>
              <a:rPr lang="en-IN" sz="1800" dirty="0"/>
              <a:t>Working professional, has knowledge in various aspects of AI.</a:t>
            </a:r>
          </a:p>
        </p:txBody>
      </p:sp>
      <p:pic>
        <p:nvPicPr>
          <p:cNvPr id="10" name="Content Placeholder 9">
            <a:extLst>
              <a:ext uri="{FF2B5EF4-FFF2-40B4-BE49-F238E27FC236}">
                <a16:creationId xmlns:a16="http://schemas.microsoft.com/office/drawing/2014/main" id="{80A38927-FF55-8D07-8BCE-C9280BFECD3A}"/>
              </a:ext>
            </a:extLst>
          </p:cNvPr>
          <p:cNvPicPr>
            <a:picLocks noGrp="1" noChangeAspect="1"/>
          </p:cNvPicPr>
          <p:nvPr>
            <p:ph sz="quarter" idx="4"/>
          </p:nvPr>
        </p:nvPicPr>
        <p:blipFill>
          <a:blip r:embed="rId3"/>
          <a:srcRect b="27364"/>
          <a:stretch/>
        </p:blipFill>
        <p:spPr>
          <a:xfrm>
            <a:off x="4173141" y="2736851"/>
            <a:ext cx="2478881" cy="2400758"/>
          </a:xfrm>
        </p:spPr>
      </p:pic>
      <p:sp>
        <p:nvSpPr>
          <p:cNvPr id="4" name="TextBox 3">
            <a:extLst>
              <a:ext uri="{FF2B5EF4-FFF2-40B4-BE49-F238E27FC236}">
                <a16:creationId xmlns:a16="http://schemas.microsoft.com/office/drawing/2014/main" id="{A8CC35C4-359E-EB28-C8B3-214814FDAE4D}"/>
              </a:ext>
            </a:extLst>
          </p:cNvPr>
          <p:cNvSpPr txBox="1"/>
          <p:nvPr/>
        </p:nvSpPr>
        <p:spPr>
          <a:xfrm>
            <a:off x="771424" y="5557101"/>
            <a:ext cx="6619189" cy="923330"/>
          </a:xfrm>
          <a:prstGeom prst="rect">
            <a:avLst/>
          </a:prstGeom>
          <a:noFill/>
        </p:spPr>
        <p:txBody>
          <a:bodyPr wrap="square" rtlCol="0">
            <a:spAutoFit/>
          </a:bodyPr>
          <a:lstStyle/>
          <a:p>
            <a:r>
              <a:rPr lang="en-IN" dirty="0">
                <a:hlinkClick r:id="rId4"/>
              </a:rPr>
              <a:t>https://github.com/AdithyaRajagopalan24/genAIhackathon</a:t>
            </a:r>
            <a:endParaRPr lang="en-IN" dirty="0"/>
          </a:p>
          <a:p>
            <a:r>
              <a:rPr lang="en-IN" dirty="0">
                <a:hlinkClick r:id="rId5"/>
              </a:rPr>
              <a:t>https://github.com/shwethaar/NewsBuddy</a:t>
            </a:r>
            <a:endParaRPr lang="en-IN" dirty="0"/>
          </a:p>
          <a:p>
            <a:endParaRPr lang="en-IN" dirty="0"/>
          </a:p>
        </p:txBody>
      </p:sp>
    </p:spTree>
    <p:extLst>
      <p:ext uri="{BB962C8B-B14F-4D97-AF65-F5344CB8AC3E}">
        <p14:creationId xmlns:p14="http://schemas.microsoft.com/office/powerpoint/2010/main" val="669306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Problem Statement</a:t>
            </a:r>
          </a:p>
        </p:txBody>
      </p:sp>
      <p:sp>
        <p:nvSpPr>
          <p:cNvPr id="3" name="Content Placeholder 2"/>
          <p:cNvSpPr>
            <a:spLocks noGrp="1"/>
          </p:cNvSpPr>
          <p:nvPr>
            <p:ph idx="1"/>
          </p:nvPr>
        </p:nvSpPr>
        <p:spPr/>
        <p:txBody>
          <a:bodyPr>
            <a:normAutofit/>
          </a:bodyPr>
          <a:lstStyle/>
          <a:p>
            <a:pPr marL="0" indent="0">
              <a:buNone/>
            </a:pPr>
            <a:endParaRPr dirty="0"/>
          </a:p>
          <a:p>
            <a:r>
              <a:rPr dirty="0"/>
              <a:t>Build an AI agent capable of autonomously retrieving the most relevant daily news articles, summarizing them, and generating engaging social media posts in multiple formats, including text, images, videos, and memes, based on user-defined inputs.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89D7D-97A2-D291-221C-B1D7E8579B53}"/>
              </a:ext>
            </a:extLst>
          </p:cNvPr>
          <p:cNvSpPr>
            <a:spLocks noGrp="1"/>
          </p:cNvSpPr>
          <p:nvPr>
            <p:ph type="ctrTitle"/>
          </p:nvPr>
        </p:nvSpPr>
        <p:spPr>
          <a:xfrm>
            <a:off x="-283425" y="0"/>
            <a:ext cx="5826719" cy="1646302"/>
          </a:xfrm>
        </p:spPr>
        <p:txBody>
          <a:bodyPr/>
          <a:lstStyle/>
          <a:p>
            <a:r>
              <a:rPr lang="en-US" sz="3600" dirty="0"/>
              <a:t>Commercial Viability</a:t>
            </a:r>
            <a:br>
              <a:rPr lang="en-US" sz="3600" dirty="0"/>
            </a:br>
            <a:endParaRPr lang="en-IN" sz="3600" dirty="0"/>
          </a:p>
        </p:txBody>
      </p:sp>
      <p:sp>
        <p:nvSpPr>
          <p:cNvPr id="3" name="Subtitle 2">
            <a:extLst>
              <a:ext uri="{FF2B5EF4-FFF2-40B4-BE49-F238E27FC236}">
                <a16:creationId xmlns:a16="http://schemas.microsoft.com/office/drawing/2014/main" id="{38300B6E-D453-C78D-6AEB-1A4A1749F1BF}"/>
              </a:ext>
            </a:extLst>
          </p:cNvPr>
          <p:cNvSpPr>
            <a:spLocks noGrp="1"/>
          </p:cNvSpPr>
          <p:nvPr>
            <p:ph type="subTitle" idx="1"/>
          </p:nvPr>
        </p:nvSpPr>
        <p:spPr>
          <a:xfrm>
            <a:off x="904352" y="2061779"/>
            <a:ext cx="5826719" cy="1096899"/>
          </a:xfrm>
        </p:spPr>
        <p:txBody>
          <a:bodyPr/>
          <a:lstStyle/>
          <a:p>
            <a:pPr algn="l"/>
            <a:endParaRPr lang="en-IN" dirty="0"/>
          </a:p>
        </p:txBody>
      </p:sp>
    </p:spTree>
    <p:extLst>
      <p:ext uri="{BB962C8B-B14F-4D97-AF65-F5344CB8AC3E}">
        <p14:creationId xmlns:p14="http://schemas.microsoft.com/office/powerpoint/2010/main" val="2017308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ABB00-1224-BE7B-EBAE-E599680CFCD9}"/>
              </a:ext>
            </a:extLst>
          </p:cNvPr>
          <p:cNvSpPr>
            <a:spLocks noGrp="1"/>
          </p:cNvSpPr>
          <p:nvPr>
            <p:ph type="title"/>
          </p:nvPr>
        </p:nvSpPr>
        <p:spPr/>
        <p:txBody>
          <a:bodyPr/>
          <a:lstStyle/>
          <a:p>
            <a:r>
              <a:rPr lang="en-US" dirty="0"/>
              <a:t>Target Market</a:t>
            </a:r>
            <a:endParaRPr lang="en-IN" dirty="0"/>
          </a:p>
        </p:txBody>
      </p:sp>
      <p:sp>
        <p:nvSpPr>
          <p:cNvPr id="3" name="Content Placeholder 2">
            <a:extLst>
              <a:ext uri="{FF2B5EF4-FFF2-40B4-BE49-F238E27FC236}">
                <a16:creationId xmlns:a16="http://schemas.microsoft.com/office/drawing/2014/main" id="{169EAFEB-6419-D236-11C7-70DEDEA18BB3}"/>
              </a:ext>
            </a:extLst>
          </p:cNvPr>
          <p:cNvSpPr>
            <a:spLocks noGrp="1"/>
          </p:cNvSpPr>
          <p:nvPr>
            <p:ph idx="1"/>
          </p:nvPr>
        </p:nvSpPr>
        <p:spPr/>
        <p:txBody>
          <a:bodyPr/>
          <a:lstStyle/>
          <a:p>
            <a:r>
              <a:rPr lang="en-US" dirty="0"/>
              <a:t>Main target audience are the </a:t>
            </a:r>
            <a:r>
              <a:rPr lang="en-US" dirty="0" err="1"/>
              <a:t>Millenials</a:t>
            </a:r>
            <a:r>
              <a:rPr lang="en-US" dirty="0"/>
              <a:t>. The project also aims to help </a:t>
            </a:r>
            <a:r>
              <a:rPr lang="en-US" dirty="0" err="1"/>
              <a:t>GenZ</a:t>
            </a:r>
            <a:r>
              <a:rPr lang="en-US" dirty="0"/>
              <a:t> adapt by providing a fast way to obtain information on latest news.</a:t>
            </a:r>
          </a:p>
          <a:p>
            <a:r>
              <a:rPr lang="en-US" dirty="0"/>
              <a:t>The target audience size is approximately 800 million, in India alone.</a:t>
            </a:r>
            <a:endParaRPr lang="en-IN" dirty="0"/>
          </a:p>
        </p:txBody>
      </p:sp>
    </p:spTree>
    <p:extLst>
      <p:ext uri="{BB962C8B-B14F-4D97-AF65-F5344CB8AC3E}">
        <p14:creationId xmlns:p14="http://schemas.microsoft.com/office/powerpoint/2010/main" val="634454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 Case</a:t>
            </a:r>
            <a:endParaRPr dirty="0"/>
          </a:p>
        </p:txBody>
      </p:sp>
      <p:sp>
        <p:nvSpPr>
          <p:cNvPr id="3" name="Content Placeholder 2"/>
          <p:cNvSpPr>
            <a:spLocks noGrp="1"/>
          </p:cNvSpPr>
          <p:nvPr>
            <p:ph idx="1"/>
          </p:nvPr>
        </p:nvSpPr>
        <p:spPr/>
        <p:txBody>
          <a:bodyPr>
            <a:normAutofit/>
          </a:bodyPr>
          <a:lstStyle/>
          <a:p>
            <a:r>
              <a:rPr lang="en-IN" dirty="0"/>
              <a:t>Use Case 1 : Deliver personalised news details to the user in various formats, like text, image and video.</a:t>
            </a:r>
          </a:p>
          <a:p>
            <a:r>
              <a:rPr lang="en-IN" dirty="0"/>
              <a:t>Use Case 2 : Deliver personalised memes to the user based on the meme topic requested.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Solution Overview</a:t>
            </a:r>
            <a:endParaRPr dirty="0"/>
          </a:p>
        </p:txBody>
      </p:sp>
      <p:pic>
        <p:nvPicPr>
          <p:cNvPr id="7" name="Picture 6">
            <a:extLst>
              <a:ext uri="{FF2B5EF4-FFF2-40B4-BE49-F238E27FC236}">
                <a16:creationId xmlns:a16="http://schemas.microsoft.com/office/drawing/2014/main" id="{FA7AC7E3-B687-9E80-143A-47426964A1C3}"/>
              </a:ext>
            </a:extLst>
          </p:cNvPr>
          <p:cNvPicPr>
            <a:picLocks noChangeAspect="1"/>
          </p:cNvPicPr>
          <p:nvPr/>
        </p:nvPicPr>
        <p:blipFill>
          <a:blip r:embed="rId2"/>
          <a:stretch>
            <a:fillRect/>
          </a:stretch>
        </p:blipFill>
        <p:spPr>
          <a:xfrm>
            <a:off x="0" y="1187777"/>
            <a:ext cx="8035759" cy="404043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Technical Details</a:t>
            </a:r>
          </a:p>
        </p:txBody>
      </p:sp>
      <p:sp>
        <p:nvSpPr>
          <p:cNvPr id="3" name="Content Placeholder 2"/>
          <p:cNvSpPr>
            <a:spLocks noGrp="1"/>
          </p:cNvSpPr>
          <p:nvPr>
            <p:ph idx="1"/>
          </p:nvPr>
        </p:nvSpPr>
        <p:spPr/>
        <p:txBody>
          <a:bodyPr>
            <a:normAutofit/>
          </a:bodyPr>
          <a:lstStyle/>
          <a:p>
            <a:r>
              <a:rPr dirty="0"/>
              <a:t>The system integrates GROQ for efficient processing, a Retrieval-Augmented Generation (RAG) model for summarization and content generation, and APIs for fetching news and creating multimedia content.</a:t>
            </a:r>
          </a:p>
          <a:p>
            <a:endParaRPr dirty="0"/>
          </a:p>
          <a:p>
            <a:r>
              <a:rPr dirty="0"/>
              <a:t>Key technologies/tools used:</a:t>
            </a:r>
          </a:p>
          <a:p>
            <a:r>
              <a:rPr dirty="0"/>
              <a:t>GROQ for computation, RAG model for generating tailored summaries and posts, and external APIs for multimedia generation and news retrieval.</a:t>
            </a:r>
            <a:endParaRPr lang="en-IN" dirty="0"/>
          </a:p>
          <a:p>
            <a:endParaRPr lang="en-IN" dirty="0"/>
          </a:p>
          <a:p>
            <a:r>
              <a:rPr lang="en-IN" dirty="0"/>
              <a:t>TO BE IMPROVED.</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EA8A1-7E5B-5FA7-6197-92BCE3EFB450}"/>
              </a:ext>
            </a:extLst>
          </p:cNvPr>
          <p:cNvSpPr>
            <a:spLocks noGrp="1"/>
          </p:cNvSpPr>
          <p:nvPr>
            <p:ph type="title"/>
          </p:nvPr>
        </p:nvSpPr>
        <p:spPr/>
        <p:txBody>
          <a:bodyPr/>
          <a:lstStyle/>
          <a:p>
            <a:r>
              <a:rPr lang="en-US" dirty="0"/>
              <a:t>Hosting the solution.</a:t>
            </a:r>
            <a:endParaRPr lang="en-IN" dirty="0"/>
          </a:p>
        </p:txBody>
      </p:sp>
      <p:sp>
        <p:nvSpPr>
          <p:cNvPr id="3" name="Content Placeholder 2">
            <a:extLst>
              <a:ext uri="{FF2B5EF4-FFF2-40B4-BE49-F238E27FC236}">
                <a16:creationId xmlns:a16="http://schemas.microsoft.com/office/drawing/2014/main" id="{EFE48F6A-4FC4-D608-5359-A479BD6AF895}"/>
              </a:ext>
            </a:extLst>
          </p:cNvPr>
          <p:cNvSpPr>
            <a:spLocks noGrp="1"/>
          </p:cNvSpPr>
          <p:nvPr>
            <p:ph idx="1"/>
          </p:nvPr>
        </p:nvSpPr>
        <p:spPr/>
        <p:txBody>
          <a:bodyPr/>
          <a:lstStyle/>
          <a:p>
            <a:r>
              <a:rPr lang="en-US" dirty="0"/>
              <a:t>The solution can be hosted on Kubernetes in Google Cloud.</a:t>
            </a:r>
            <a:endParaRPr lang="en-IN" dirty="0"/>
          </a:p>
        </p:txBody>
      </p:sp>
    </p:spTree>
    <p:extLst>
      <p:ext uri="{BB962C8B-B14F-4D97-AF65-F5344CB8AC3E}">
        <p14:creationId xmlns:p14="http://schemas.microsoft.com/office/powerpoint/2010/main" val="135811641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139</TotalTime>
  <Words>355</Words>
  <Application>Microsoft Office PowerPoint</Application>
  <PresentationFormat>On-screen Show (4:3)</PresentationFormat>
  <Paragraphs>40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News Buddy</vt:lpstr>
      <vt:lpstr>Team members</vt:lpstr>
      <vt:lpstr>Problem Statement</vt:lpstr>
      <vt:lpstr>Commercial Viability </vt:lpstr>
      <vt:lpstr>Target Market</vt:lpstr>
      <vt:lpstr>Use Case</vt:lpstr>
      <vt:lpstr>Solution Overview</vt:lpstr>
      <vt:lpstr>Technical Details</vt:lpstr>
      <vt:lpstr>Hosting the solution.</vt:lpstr>
      <vt:lpstr>Next Steps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Adithya Rajagopalan</dc:creator>
  <cp:keywords/>
  <dc:description>generated using python-pptx</dc:description>
  <cp:lastModifiedBy>Adithya Rajagopalan</cp:lastModifiedBy>
  <cp:revision>3</cp:revision>
  <dcterms:created xsi:type="dcterms:W3CDTF">2013-01-27T09:14:16Z</dcterms:created>
  <dcterms:modified xsi:type="dcterms:W3CDTF">2024-12-08T09:21:36Z</dcterms:modified>
  <cp:category/>
</cp:coreProperties>
</file>