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3" r:id="rId3"/>
    <p:sldId id="257" r:id="rId4"/>
    <p:sldId id="259" r:id="rId5"/>
    <p:sldId id="258" r:id="rId6"/>
    <p:sldId id="260" r:id="rId7"/>
    <p:sldId id="261" r:id="rId8"/>
    <p:sldId id="262"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17265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89018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52402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64572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240393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16694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71244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8947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91581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32144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86071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82129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4532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79207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22218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63104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12/8/2024</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2514614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AI News Agent</a:t>
            </a:r>
          </a:p>
        </p:txBody>
      </p:sp>
      <p:sp>
        <p:nvSpPr>
          <p:cNvPr id="3" name="Subtitle 2"/>
          <p:cNvSpPr>
            <a:spLocks noGrp="1"/>
          </p:cNvSpPr>
          <p:nvPr>
            <p:ph type="subTitle" idx="1"/>
          </p:nvPr>
        </p:nvSpPr>
        <p:spPr/>
        <p:txBody>
          <a:bodyPr/>
          <a:lstStyle/>
          <a:p>
            <a:r>
              <a:t>Autonomous Daily News Summarizer and Social Media Generator</a:t>
            </a:r>
          </a:p>
          <a:p>
            <a:r>
              <a:t>Team Middle Earth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FC256-A7B9-07A4-6847-F5B54100CF41}"/>
              </a:ext>
            </a:extLst>
          </p:cNvPr>
          <p:cNvSpPr>
            <a:spLocks noGrp="1"/>
          </p:cNvSpPr>
          <p:nvPr>
            <p:ph type="title"/>
          </p:nvPr>
        </p:nvSpPr>
        <p:spPr/>
        <p:txBody>
          <a:bodyPr/>
          <a:lstStyle/>
          <a:p>
            <a:r>
              <a:rPr lang="en-IN" dirty="0"/>
              <a:t>Team members</a:t>
            </a:r>
          </a:p>
        </p:txBody>
      </p:sp>
      <p:sp>
        <p:nvSpPr>
          <p:cNvPr id="3" name="Text Placeholder 2">
            <a:extLst>
              <a:ext uri="{FF2B5EF4-FFF2-40B4-BE49-F238E27FC236}">
                <a16:creationId xmlns:a16="http://schemas.microsoft.com/office/drawing/2014/main" id="{D4E57172-B2D8-CF5D-DBBC-24B8124E23AC}"/>
              </a:ext>
            </a:extLst>
          </p:cNvPr>
          <p:cNvSpPr>
            <a:spLocks noGrp="1"/>
          </p:cNvSpPr>
          <p:nvPr>
            <p:ph type="body" idx="1"/>
          </p:nvPr>
        </p:nvSpPr>
        <p:spPr/>
        <p:txBody>
          <a:bodyPr>
            <a:noAutofit/>
          </a:bodyPr>
          <a:lstStyle/>
          <a:p>
            <a:r>
              <a:rPr lang="en-IN" sz="1800" dirty="0"/>
              <a:t>Adithya</a:t>
            </a:r>
          </a:p>
          <a:p>
            <a:r>
              <a:rPr lang="en-IN" sz="1800" dirty="0"/>
              <a:t>First year student. Interested to learn and work with AI.</a:t>
            </a:r>
          </a:p>
        </p:txBody>
      </p:sp>
      <p:pic>
        <p:nvPicPr>
          <p:cNvPr id="8" name="Content Placeholder 7">
            <a:extLst>
              <a:ext uri="{FF2B5EF4-FFF2-40B4-BE49-F238E27FC236}">
                <a16:creationId xmlns:a16="http://schemas.microsoft.com/office/drawing/2014/main" id="{5AC8C974-2E66-289D-DD74-92AC3EA61C5C}"/>
              </a:ext>
            </a:extLst>
          </p:cNvPr>
          <p:cNvPicPr>
            <a:picLocks noGrp="1" noChangeAspect="1"/>
          </p:cNvPicPr>
          <p:nvPr>
            <p:ph sz="half" idx="2"/>
          </p:nvPr>
        </p:nvPicPr>
        <p:blipFill>
          <a:blip r:embed="rId2"/>
          <a:srcRect r="18287" b="31642"/>
          <a:stretch/>
        </p:blipFill>
        <p:spPr>
          <a:xfrm>
            <a:off x="609598" y="2736850"/>
            <a:ext cx="2152455" cy="2400883"/>
          </a:xfrm>
        </p:spPr>
      </p:pic>
      <p:sp>
        <p:nvSpPr>
          <p:cNvPr id="5" name="Text Placeholder 4">
            <a:extLst>
              <a:ext uri="{FF2B5EF4-FFF2-40B4-BE49-F238E27FC236}">
                <a16:creationId xmlns:a16="http://schemas.microsoft.com/office/drawing/2014/main" id="{CF8FE560-53A6-8DAC-7DA2-2320F8BBBD87}"/>
              </a:ext>
            </a:extLst>
          </p:cNvPr>
          <p:cNvSpPr>
            <a:spLocks noGrp="1"/>
          </p:cNvSpPr>
          <p:nvPr>
            <p:ph type="body" sz="quarter" idx="3"/>
          </p:nvPr>
        </p:nvSpPr>
        <p:spPr/>
        <p:txBody>
          <a:bodyPr>
            <a:noAutofit/>
          </a:bodyPr>
          <a:lstStyle/>
          <a:p>
            <a:r>
              <a:rPr lang="en-IN" sz="1800" dirty="0" err="1"/>
              <a:t>Shwethaa</a:t>
            </a:r>
            <a:endParaRPr lang="en-IN" sz="1800" dirty="0"/>
          </a:p>
          <a:p>
            <a:r>
              <a:rPr lang="en-IN" sz="1800" dirty="0"/>
              <a:t>Working professional, has knowledge in various aspects of AI.</a:t>
            </a:r>
          </a:p>
        </p:txBody>
      </p:sp>
      <p:pic>
        <p:nvPicPr>
          <p:cNvPr id="10" name="Content Placeholder 9">
            <a:extLst>
              <a:ext uri="{FF2B5EF4-FFF2-40B4-BE49-F238E27FC236}">
                <a16:creationId xmlns:a16="http://schemas.microsoft.com/office/drawing/2014/main" id="{80A38927-FF55-8D07-8BCE-C9280BFECD3A}"/>
              </a:ext>
            </a:extLst>
          </p:cNvPr>
          <p:cNvPicPr>
            <a:picLocks noGrp="1" noChangeAspect="1"/>
          </p:cNvPicPr>
          <p:nvPr>
            <p:ph sz="quarter" idx="4"/>
          </p:nvPr>
        </p:nvPicPr>
        <p:blipFill>
          <a:blip r:embed="rId3"/>
          <a:srcRect b="27364"/>
          <a:stretch/>
        </p:blipFill>
        <p:spPr>
          <a:xfrm>
            <a:off x="4173141" y="2736851"/>
            <a:ext cx="2478881" cy="2400758"/>
          </a:xfrm>
        </p:spPr>
      </p:pic>
    </p:spTree>
    <p:extLst>
      <p:ext uri="{BB962C8B-B14F-4D97-AF65-F5344CB8AC3E}">
        <p14:creationId xmlns:p14="http://schemas.microsoft.com/office/powerpoint/2010/main" val="669306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normAutofit/>
          </a:bodyPr>
          <a:lstStyle/>
          <a:p>
            <a:pPr marL="0" indent="0">
              <a:buNone/>
            </a:pPr>
            <a:endParaRPr dirty="0"/>
          </a:p>
          <a:p>
            <a:r>
              <a:rPr dirty="0"/>
              <a:t>Build an AI agent capable of autonomously retrieving the most relevant daily news articles, summarizing them, and generating engaging social media posts in multiple formats, including text, images, videos, and memes, based on user-defined inputs.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 Case</a:t>
            </a:r>
            <a:endParaRPr dirty="0"/>
          </a:p>
        </p:txBody>
      </p:sp>
      <p:sp>
        <p:nvSpPr>
          <p:cNvPr id="3" name="Content Placeholder 2"/>
          <p:cNvSpPr>
            <a:spLocks noGrp="1"/>
          </p:cNvSpPr>
          <p:nvPr>
            <p:ph idx="1"/>
          </p:nvPr>
        </p:nvSpPr>
        <p:spPr/>
        <p:txBody>
          <a:bodyPr>
            <a:normAutofit/>
          </a:bodyPr>
          <a:lstStyle/>
          <a:p>
            <a:r>
              <a:rPr lang="en-IN" dirty="0"/>
              <a:t>Use Case 1 : Deliver personalised news details to the user in various formats, like text, image and video.</a:t>
            </a:r>
          </a:p>
          <a:p>
            <a:r>
              <a:rPr lang="en-IN" dirty="0"/>
              <a:t>Use Case 2 : Deliver personalised memes to the user based on the meme topic requested.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Solution Overview</a:t>
            </a:r>
            <a:endParaRPr dirty="0"/>
          </a:p>
        </p:txBody>
      </p:sp>
      <p:pic>
        <p:nvPicPr>
          <p:cNvPr id="7" name="Picture 6">
            <a:extLst>
              <a:ext uri="{FF2B5EF4-FFF2-40B4-BE49-F238E27FC236}">
                <a16:creationId xmlns:a16="http://schemas.microsoft.com/office/drawing/2014/main" id="{FA7AC7E3-B687-9E80-143A-47426964A1C3}"/>
              </a:ext>
            </a:extLst>
          </p:cNvPr>
          <p:cNvPicPr>
            <a:picLocks noChangeAspect="1"/>
          </p:cNvPicPr>
          <p:nvPr/>
        </p:nvPicPr>
        <p:blipFill>
          <a:blip r:embed="rId2"/>
          <a:stretch>
            <a:fillRect/>
          </a:stretch>
        </p:blipFill>
        <p:spPr>
          <a:xfrm>
            <a:off x="0" y="1187777"/>
            <a:ext cx="8035759" cy="404043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Technical Details</a:t>
            </a:r>
          </a:p>
        </p:txBody>
      </p:sp>
      <p:sp>
        <p:nvSpPr>
          <p:cNvPr id="3" name="Content Placeholder 2"/>
          <p:cNvSpPr>
            <a:spLocks noGrp="1"/>
          </p:cNvSpPr>
          <p:nvPr>
            <p:ph idx="1"/>
          </p:nvPr>
        </p:nvSpPr>
        <p:spPr/>
        <p:txBody>
          <a:bodyPr>
            <a:normAutofit/>
          </a:bodyPr>
          <a:lstStyle/>
          <a:p>
            <a:r>
              <a:rPr dirty="0"/>
              <a:t>The system integrates GROQ for efficient processing, a Retrieval-Augmented Generation (RAG) model for summarization and content generation, and APIs for fetching news and creating multimedia content.</a:t>
            </a:r>
          </a:p>
          <a:p>
            <a:endParaRPr dirty="0"/>
          </a:p>
          <a:p>
            <a:r>
              <a:rPr dirty="0"/>
              <a:t>Key technologies/tools used:</a:t>
            </a:r>
          </a:p>
          <a:p>
            <a:r>
              <a:rPr dirty="0"/>
              <a:t>GROQ for computation, RAG model for generating tailored summaries and posts, and external APIs for multimedia generation and news retrieval.</a:t>
            </a:r>
            <a:endParaRPr lang="en-IN" dirty="0"/>
          </a:p>
          <a:p>
            <a:endParaRPr lang="en-IN" dirty="0"/>
          </a:p>
          <a:p>
            <a:r>
              <a:rPr lang="en-IN" dirty="0"/>
              <a:t>TO BE IMPROVED.</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Next Steps</a:t>
            </a:r>
          </a:p>
        </p:txBody>
      </p:sp>
      <p:sp>
        <p:nvSpPr>
          <p:cNvPr id="3" name="Content Placeholder 2"/>
          <p:cNvSpPr>
            <a:spLocks noGrp="1"/>
          </p:cNvSpPr>
          <p:nvPr>
            <p:ph idx="1"/>
          </p:nvPr>
        </p:nvSpPr>
        <p:spPr/>
        <p:txBody>
          <a:bodyPr/>
          <a:lstStyle/>
          <a:p>
            <a:r>
              <a:rPr dirty="0"/>
              <a:t>Future plans:</a:t>
            </a:r>
          </a:p>
          <a:p>
            <a:r>
              <a:rPr lang="en-IN" dirty="0"/>
              <a:t>Create an option to save past requests of a user, and an authentication system.</a:t>
            </a:r>
          </a:p>
          <a:p>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455" y="2857500"/>
            <a:ext cx="8229600" cy="1143000"/>
          </a:xfrm>
        </p:spPr>
        <p:txBody>
          <a:bodyPr/>
          <a:lstStyle/>
          <a:p>
            <a:r>
              <a:t>Thank You!</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120</TotalTime>
  <Words>219</Words>
  <Application>Microsoft Office PowerPoint</Application>
  <PresentationFormat>On-screen Show (4:3)</PresentationFormat>
  <Paragraphs>26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AI News Agent</vt:lpstr>
      <vt:lpstr>Team members</vt:lpstr>
      <vt:lpstr>Problem Statement</vt:lpstr>
      <vt:lpstr>Use Case</vt:lpstr>
      <vt:lpstr>Solution Overview</vt:lpstr>
      <vt:lpstr>Technical Details</vt:lpstr>
      <vt:lpstr>Next Steps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Adithya Rajagopalan</dc:creator>
  <cp:keywords/>
  <dc:description>generated using python-pptx</dc:description>
  <cp:lastModifiedBy>Adithya Rajagopalan</cp:lastModifiedBy>
  <cp:revision>2</cp:revision>
  <dcterms:created xsi:type="dcterms:W3CDTF">2013-01-27T09:14:16Z</dcterms:created>
  <dcterms:modified xsi:type="dcterms:W3CDTF">2024-12-08T06:51:33Z</dcterms:modified>
  <cp:category/>
</cp:coreProperties>
</file>