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9"/>
  </p:notesMasterIdLst>
  <p:sldIdLst>
    <p:sldId id="256" r:id="rId2"/>
    <p:sldId id="257" r:id="rId3"/>
    <p:sldId id="263" r:id="rId4"/>
    <p:sldId id="261" r:id="rId5"/>
    <p:sldId id="295" r:id="rId6"/>
    <p:sldId id="264" r:id="rId7"/>
    <p:sldId id="296" r:id="rId8"/>
  </p:sldIdLst>
  <p:sldSz cx="9144000" cy="5143500" type="screen16x9"/>
  <p:notesSz cx="6858000" cy="9144000"/>
  <p:embeddedFontLst>
    <p:embeddedFont>
      <p:font typeface="Cousine"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806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26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9" name="Google Shape;49;p7"/>
          <p:cNvSpPr txBox="1">
            <a:spLocks noGrp="1"/>
          </p:cNvSpPr>
          <p:nvPr>
            <p:ph type="body" idx="1"/>
          </p:nvPr>
        </p:nvSpPr>
        <p:spPr>
          <a:xfrm>
            <a:off x="457200"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0" name="Google Shape;50;p7"/>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body" idx="3"/>
          </p:nvPr>
        </p:nvSpPr>
        <p:spPr>
          <a:xfrm>
            <a:off x="5990727"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2" name="Google Shape;52;p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6">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14400" y="2228850"/>
            <a:ext cx="7822406" cy="2021682"/>
          </a:xfrm>
          <a:prstGeom prst="rect">
            <a:avLst/>
          </a:prstGeom>
        </p:spPr>
        <p:txBody>
          <a:bodyPr spcFirstLastPara="1" wrap="square" lIns="91425" tIns="91425" rIns="91425" bIns="91425" anchor="b" anchorCtr="0">
            <a:noAutofit/>
          </a:bodyPr>
          <a:lstStyle/>
          <a:p>
            <a:pPr marL="685800" lvl="0" indent="-685800" algn="l" rtl="0">
              <a:spcBef>
                <a:spcPts val="0"/>
              </a:spcBef>
              <a:spcAft>
                <a:spcPts val="0"/>
              </a:spcAft>
              <a:buFont typeface="Arial" panose="020B0604020202020204" pitchFamily="34" charset="0"/>
              <a:buChar char="•"/>
            </a:pPr>
            <a:r>
              <a:rPr lang="en-IN" dirty="0"/>
              <a:t>Group study </a:t>
            </a:r>
            <a:br>
              <a:rPr lang="en-IN" dirty="0"/>
            </a:br>
            <a:r>
              <a:rPr lang="en-IN" dirty="0"/>
              <a:t>== Productivity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54323" y="308794"/>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Team</a:t>
            </a:r>
            <a:r>
              <a:rPr lang="en" dirty="0"/>
              <a:t> Name &lt;Codebenders&gt;</a:t>
            </a:r>
            <a:endParaRPr dirty="0"/>
          </a:p>
        </p:txBody>
      </p:sp>
      <p:sp>
        <p:nvSpPr>
          <p:cNvPr id="71" name="Google Shape;71;p12"/>
          <p:cNvSpPr txBox="1"/>
          <p:nvPr/>
        </p:nvSpPr>
        <p:spPr>
          <a:xfrm>
            <a:off x="457200" y="1079117"/>
            <a:ext cx="3776700" cy="1655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sz="1800" dirty="0">
                <a:solidFill>
                  <a:srgbClr val="FFFFFF"/>
                </a:solidFill>
                <a:latin typeface="Cousine"/>
                <a:ea typeface="Cousine"/>
                <a:cs typeface="Cousine"/>
                <a:sym typeface="Cousine"/>
              </a:rPr>
              <a:t>Members</a:t>
            </a:r>
          </a:p>
          <a:p>
            <a:pPr marL="0" lvl="0" indent="0" algn="l" rtl="0">
              <a:spcBef>
                <a:spcPts val="600"/>
              </a:spcBef>
              <a:spcAft>
                <a:spcPts val="0"/>
              </a:spcAft>
              <a:buNone/>
            </a:pPr>
            <a:r>
              <a:rPr lang="en-IN" sz="1800" dirty="0">
                <a:solidFill>
                  <a:srgbClr val="FFFFFF"/>
                </a:solidFill>
                <a:latin typeface="Cousine"/>
                <a:ea typeface="Cousine"/>
                <a:cs typeface="Cousine"/>
                <a:sym typeface="Cousine"/>
              </a:rPr>
              <a:t>@Adithya</a:t>
            </a:r>
            <a:br>
              <a:rPr lang="en-IN" sz="1800" dirty="0">
                <a:solidFill>
                  <a:srgbClr val="FFFFFF"/>
                </a:solidFill>
                <a:latin typeface="Cousine"/>
                <a:ea typeface="Cousine"/>
                <a:cs typeface="Cousine"/>
                <a:sym typeface="Cousine"/>
              </a:rPr>
            </a:br>
            <a:r>
              <a:rPr lang="en-IN" sz="1800" dirty="0">
                <a:solidFill>
                  <a:srgbClr val="FFFFFF"/>
                </a:solidFill>
                <a:latin typeface="Cousine"/>
                <a:ea typeface="Cousine"/>
                <a:cs typeface="Cousine"/>
                <a:sym typeface="Cousine"/>
              </a:rPr>
              <a:t>@Abhijith</a:t>
            </a:r>
            <a:br>
              <a:rPr lang="en-IN" sz="1800" dirty="0">
                <a:solidFill>
                  <a:srgbClr val="FFFFFF"/>
                </a:solidFill>
                <a:latin typeface="Cousine"/>
                <a:ea typeface="Cousine"/>
                <a:cs typeface="Cousine"/>
                <a:sym typeface="Cousine"/>
              </a:rPr>
            </a:br>
            <a:r>
              <a:rPr lang="en-IN" sz="1800" dirty="0">
                <a:solidFill>
                  <a:srgbClr val="FFFFFF"/>
                </a:solidFill>
                <a:latin typeface="Cousine"/>
                <a:ea typeface="Cousine"/>
                <a:cs typeface="Cousine"/>
                <a:sym typeface="Cousine"/>
              </a:rPr>
              <a:t>@Pranjali</a:t>
            </a:r>
            <a:br>
              <a:rPr lang="en-IN" sz="1800" dirty="0">
                <a:solidFill>
                  <a:srgbClr val="FFFFFF"/>
                </a:solidFill>
                <a:latin typeface="Cousine"/>
                <a:ea typeface="Cousine"/>
                <a:cs typeface="Cousine"/>
                <a:sym typeface="Cousine"/>
              </a:rPr>
            </a:br>
            <a:r>
              <a:rPr lang="en-IN" sz="1800" dirty="0">
                <a:solidFill>
                  <a:srgbClr val="FFFFFF"/>
                </a:solidFill>
                <a:latin typeface="Cousine"/>
                <a:ea typeface="Cousine"/>
                <a:cs typeface="Cousine"/>
                <a:sym typeface="Cousine"/>
              </a:rPr>
              <a:t>@Aritra</a:t>
            </a:r>
            <a:endParaRPr sz="1800" dirty="0">
              <a:solidFill>
                <a:srgbClr val="FFFFFF"/>
              </a:solidFill>
              <a:latin typeface="Cousine"/>
              <a:ea typeface="Cousine"/>
              <a:cs typeface="Cousine"/>
              <a:sym typeface="Cousine"/>
            </a:endParaRPr>
          </a:p>
        </p:txBody>
      </p:sp>
      <p:sp>
        <p:nvSpPr>
          <p:cNvPr id="72" name="Google Shape;72;p12"/>
          <p:cNvSpPr txBox="1"/>
          <p:nvPr/>
        </p:nvSpPr>
        <p:spPr>
          <a:xfrm>
            <a:off x="2859024" y="778670"/>
            <a:ext cx="5884925" cy="4071936"/>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sz="1600" dirty="0">
                <a:solidFill>
                  <a:srgbClr val="FFFFFF"/>
                </a:solidFill>
                <a:latin typeface="Cousine"/>
                <a:ea typeface="Cousine"/>
                <a:cs typeface="Cousine"/>
                <a:sym typeface="Cousine"/>
              </a:rPr>
              <a:t>&lt;html&gt;</a:t>
            </a:r>
          </a:p>
          <a:p>
            <a:pPr marL="0" lvl="0" indent="0" algn="l" rtl="0">
              <a:spcBef>
                <a:spcPts val="600"/>
              </a:spcBef>
              <a:spcAft>
                <a:spcPts val="0"/>
              </a:spcAft>
              <a:buNone/>
            </a:pPr>
            <a:r>
              <a:rPr lang="en-IN" sz="1600" dirty="0">
                <a:solidFill>
                  <a:srgbClr val="FFFFFF"/>
                </a:solidFill>
                <a:latin typeface="Cousine"/>
                <a:ea typeface="Cousine"/>
                <a:cs typeface="Cousine"/>
                <a:sym typeface="Cousine"/>
              </a:rPr>
              <a:t>&lt;head&gt;&lt;/head&gt;</a:t>
            </a:r>
          </a:p>
          <a:p>
            <a:pPr marL="0" lvl="0" indent="0" algn="l" rtl="0">
              <a:spcBef>
                <a:spcPts val="600"/>
              </a:spcBef>
              <a:spcAft>
                <a:spcPts val="0"/>
              </a:spcAft>
              <a:buNone/>
            </a:pPr>
            <a:r>
              <a:rPr lang="en-IN" sz="1600" dirty="0">
                <a:solidFill>
                  <a:srgbClr val="FFFFFF"/>
                </a:solidFill>
                <a:latin typeface="Cousine"/>
                <a:ea typeface="Cousine"/>
                <a:cs typeface="Cousine"/>
                <a:sym typeface="Cousine"/>
              </a:rPr>
              <a:t>&lt;body&gt;</a:t>
            </a:r>
          </a:p>
          <a:p>
            <a:pPr marL="0" lvl="0" indent="0" algn="l" rtl="0">
              <a:spcBef>
                <a:spcPts val="600"/>
              </a:spcBef>
              <a:spcAft>
                <a:spcPts val="0"/>
              </a:spcAft>
              <a:buNone/>
            </a:pPr>
            <a:r>
              <a:rPr lang="en-IN" sz="1600" dirty="0">
                <a:solidFill>
                  <a:srgbClr val="FFFFFF"/>
                </a:solidFill>
                <a:latin typeface="Cousine"/>
                <a:ea typeface="Cousine"/>
                <a:cs typeface="Cousine"/>
                <a:sym typeface="Cousine"/>
              </a:rPr>
              <a:t>&lt;h3&gt;IDEA&lt;/h3&gt;</a:t>
            </a:r>
          </a:p>
          <a:p>
            <a:pPr marL="0" lvl="0" indent="0" algn="l" rtl="0">
              <a:spcBef>
                <a:spcPts val="600"/>
              </a:spcBef>
              <a:spcAft>
                <a:spcPts val="0"/>
              </a:spcAft>
              <a:buNone/>
            </a:pPr>
            <a:r>
              <a:rPr lang="en-IN" sz="1600" dirty="0">
                <a:solidFill>
                  <a:srgbClr val="FFFFFF"/>
                </a:solidFill>
                <a:latin typeface="Cousine"/>
                <a:ea typeface="Cousine"/>
                <a:cs typeface="Cousine"/>
                <a:sym typeface="Cousine"/>
              </a:rPr>
              <a:t>&lt;p&gt; Hey. Have you ever felt that you can’t study alone. You can study more efficiently when you do GROUP STUDY. Our website      Group Study is here to connect people who want to study the same topic at a given time. Presenting an easy to use website that will make you more productive.&lt;/p&gt;</a:t>
            </a:r>
          </a:p>
          <a:p>
            <a:pPr marL="0" lvl="0" indent="0" algn="l" rtl="0">
              <a:spcBef>
                <a:spcPts val="600"/>
              </a:spcBef>
              <a:spcAft>
                <a:spcPts val="0"/>
              </a:spcAft>
              <a:buNone/>
            </a:pPr>
            <a:r>
              <a:rPr lang="en-IN" sz="1600" dirty="0">
                <a:solidFill>
                  <a:srgbClr val="FFFFFF"/>
                </a:solidFill>
                <a:latin typeface="Cousine"/>
                <a:ea typeface="Cousine"/>
                <a:cs typeface="Cousine"/>
                <a:sym typeface="Cousine"/>
              </a:rPr>
              <a:t>&lt;/body&gt;</a:t>
            </a:r>
          </a:p>
          <a:p>
            <a:pPr marL="0" lvl="0" indent="0" algn="l" rtl="0">
              <a:spcBef>
                <a:spcPts val="600"/>
              </a:spcBef>
              <a:spcAft>
                <a:spcPts val="0"/>
              </a:spcAft>
              <a:buNone/>
            </a:pPr>
            <a:r>
              <a:rPr lang="en-IN" sz="1600" dirty="0">
                <a:solidFill>
                  <a:srgbClr val="FFFFFF"/>
                </a:solidFill>
                <a:latin typeface="Cousine"/>
                <a:ea typeface="Cousine"/>
                <a:cs typeface="Cousine"/>
                <a:sym typeface="Cousine"/>
              </a:rPr>
              <a:t>&lt;/html&gt;</a:t>
            </a:r>
          </a:p>
          <a:p>
            <a:pPr marL="0" lvl="0" indent="0" algn="l" rtl="0">
              <a:spcBef>
                <a:spcPts val="600"/>
              </a:spcBef>
              <a:spcAft>
                <a:spcPts val="0"/>
              </a:spcAft>
              <a:buNone/>
            </a:pPr>
            <a:r>
              <a:rPr lang="en-IN" sz="1600" dirty="0">
                <a:solidFill>
                  <a:srgbClr val="FFFFFF"/>
                </a:solidFill>
                <a:latin typeface="Cousine"/>
                <a:ea typeface="Cousine"/>
                <a:cs typeface="Cousine"/>
                <a:sym typeface="Cousine"/>
              </a:rPr>
              <a:t> </a:t>
            </a:r>
          </a:p>
          <a:p>
            <a:pPr marL="0" lvl="0" indent="0" algn="l" rtl="0">
              <a:spcBef>
                <a:spcPts val="600"/>
              </a:spcBef>
              <a:spcAft>
                <a:spcPts val="0"/>
              </a:spcAft>
              <a:buNone/>
            </a:pPr>
            <a:endParaRPr sz="1200" dirty="0">
              <a:solidFill>
                <a:srgbClr val="FFFFFF"/>
              </a:solidFill>
              <a:latin typeface="Cousine"/>
              <a:ea typeface="Cousine"/>
              <a:cs typeface="Cousine"/>
              <a:sym typeface="Cousine"/>
            </a:endParaRP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body" idx="1"/>
          </p:nvPr>
        </p:nvSpPr>
        <p:spPr>
          <a:xfrm>
            <a:off x="413857" y="1207767"/>
            <a:ext cx="39945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a:t>NEW USER</a:t>
            </a:r>
          </a:p>
          <a:p>
            <a:pPr marL="285750" indent="-285750"/>
            <a:r>
              <a:rPr lang="en-IN" dirty="0"/>
              <a:t>Make an account by Signing up</a:t>
            </a:r>
          </a:p>
          <a:p>
            <a:pPr marL="285750" indent="-285750"/>
            <a:r>
              <a:rPr lang="en-IN" dirty="0"/>
              <a:t>They can explore the functionalities of website using HOME tab on left pane dashboard.</a:t>
            </a:r>
          </a:p>
          <a:p>
            <a:pPr marL="285750" indent="-285750"/>
            <a:r>
              <a:rPr lang="en-IN" dirty="0"/>
              <a:t>Username and password will be required on every login.</a:t>
            </a:r>
          </a:p>
          <a:p>
            <a:pPr marL="285750" indent="-285750"/>
            <a:r>
              <a:rPr lang="en-IN" dirty="0"/>
              <a:t>Other steps similar to old user</a:t>
            </a:r>
          </a:p>
        </p:txBody>
      </p:sp>
      <p:sp>
        <p:nvSpPr>
          <p:cNvPr id="135" name="Google Shape;135;p18"/>
          <p:cNvSpPr txBox="1">
            <a:spLocks noGrp="1"/>
          </p:cNvSpPr>
          <p:nvPr>
            <p:ph type="title"/>
          </p:nvPr>
        </p:nvSpPr>
        <p:spPr>
          <a:xfrm>
            <a:off x="293557" y="95732"/>
            <a:ext cx="8229600" cy="12472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FLOW OF CONTROL</a:t>
            </a:r>
            <a:br>
              <a:rPr lang="en" dirty="0"/>
            </a:br>
            <a:r>
              <a:rPr lang="en" dirty="0"/>
              <a:t>			 USER OPENS THE </a:t>
            </a:r>
            <a:br>
              <a:rPr lang="en" dirty="0"/>
            </a:br>
            <a:r>
              <a:rPr lang="en" dirty="0"/>
              <a:t>			    WEBSITE</a:t>
            </a:r>
            <a:br>
              <a:rPr lang="en" dirty="0"/>
            </a:br>
            <a:endParaRPr dirty="0"/>
          </a:p>
        </p:txBody>
      </p:sp>
      <p:sp>
        <p:nvSpPr>
          <p:cNvPr id="136" name="Google Shape;136;p18"/>
          <p:cNvSpPr txBox="1">
            <a:spLocks noGrp="1"/>
          </p:cNvSpPr>
          <p:nvPr>
            <p:ph type="body" idx="2"/>
          </p:nvPr>
        </p:nvSpPr>
        <p:spPr>
          <a:xfrm>
            <a:off x="4728722" y="1140524"/>
            <a:ext cx="3994500" cy="390724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OLD USER</a:t>
            </a:r>
          </a:p>
          <a:p>
            <a:pPr marL="285750" indent="-285750"/>
            <a:r>
              <a:rPr lang="en-IN" dirty="0"/>
              <a:t>SIGN in page</a:t>
            </a:r>
          </a:p>
          <a:p>
            <a:pPr marL="285750" indent="-285750"/>
            <a:r>
              <a:rPr lang="en-IN" dirty="0"/>
              <a:t>Select topic and level in STUDYROOM tab. A chatroom containing all the participants is created. </a:t>
            </a:r>
          </a:p>
          <a:p>
            <a:pPr marL="285750" indent="-285750"/>
            <a:r>
              <a:rPr lang="en-IN" dirty="0"/>
              <a:t>Exchange notes, assignments,(even codes) using the unique features. Ask doubts in chatroom.</a:t>
            </a:r>
          </a:p>
          <a:p>
            <a:pPr marL="285750" indent="-285750"/>
            <a:r>
              <a:rPr lang="en-IN" dirty="0"/>
              <a:t>Modify ACCOUNT details.</a:t>
            </a:r>
            <a:endParaRPr dirty="0"/>
          </a:p>
        </p:txBody>
      </p:sp>
      <p:sp>
        <p:nvSpPr>
          <p:cNvPr id="137" name="Google Shape;137;p1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425" y="379500"/>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t>TECH STACKS USED</a:t>
            </a:r>
            <a:endParaRPr sz="2800"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 dirty="0"/>
              <a:t>FRONT-END</a:t>
            </a:r>
          </a:p>
          <a:p>
            <a:r>
              <a:rPr lang="en" dirty="0"/>
              <a:t>Templates – bildr.com</a:t>
            </a:r>
          </a:p>
          <a:p>
            <a:r>
              <a:rPr lang="en" dirty="0"/>
              <a:t>Used SaaS Starter template</a:t>
            </a:r>
          </a:p>
          <a:p>
            <a:r>
              <a:rPr lang="en" dirty="0"/>
              <a:t>Implemented search functionality</a:t>
            </a:r>
          </a:p>
          <a:p>
            <a:r>
              <a:rPr lang="en" dirty="0"/>
              <a:t>Added wallpaper and enhanced appearance</a:t>
            </a:r>
          </a:p>
          <a:p>
            <a:r>
              <a:rPr lang="en-IN" dirty="0"/>
              <a:t>E</a:t>
            </a:r>
            <a:r>
              <a:rPr lang="en" dirty="0"/>
              <a:t>xperimented with React to make a User Interface(HTML,JAVASCRIPT,CSS).</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425" y="379500"/>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t>TECH STACKS USED</a:t>
            </a:r>
            <a:endParaRPr sz="2800" dirty="0"/>
          </a:p>
        </p:txBody>
      </p:sp>
      <p:sp>
        <p:nvSpPr>
          <p:cNvPr id="110" name="Google Shape;110;p16"/>
          <p:cNvSpPr txBox="1">
            <a:spLocks noGrp="1"/>
          </p:cNvSpPr>
          <p:nvPr>
            <p:ph type="body" idx="1"/>
          </p:nvPr>
        </p:nvSpPr>
        <p:spPr>
          <a:xfrm>
            <a:off x="373825" y="1300163"/>
            <a:ext cx="8290800" cy="3078956"/>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 dirty="0"/>
              <a:t>BACK-END</a:t>
            </a:r>
          </a:p>
          <a:p>
            <a:pPr marL="76200" lvl="0" indent="0" algn="l" rtl="0">
              <a:spcBef>
                <a:spcPts val="600"/>
              </a:spcBef>
              <a:spcAft>
                <a:spcPts val="0"/>
              </a:spcAft>
              <a:buSzPts val="2400"/>
              <a:buNone/>
            </a:pPr>
            <a:r>
              <a:rPr lang="en" dirty="0"/>
              <a:t>-Fully functional Chatroom</a:t>
            </a:r>
          </a:p>
          <a:p>
            <a:pPr marL="76200" lvl="0" indent="0" algn="l" rtl="0">
              <a:spcBef>
                <a:spcPts val="600"/>
              </a:spcBef>
              <a:spcAft>
                <a:spcPts val="0"/>
              </a:spcAft>
              <a:buSzPts val="2400"/>
              <a:buNone/>
            </a:pPr>
            <a:r>
              <a:rPr lang="en" dirty="0"/>
              <a:t>	-Javascript–Node.js</a:t>
            </a:r>
          </a:p>
          <a:p>
            <a:pPr marL="76200" lvl="0" indent="0" algn="l" rtl="0">
              <a:spcBef>
                <a:spcPts val="600"/>
              </a:spcBef>
              <a:spcAft>
                <a:spcPts val="0"/>
              </a:spcAft>
              <a:buSzPts val="2400"/>
              <a:buNone/>
            </a:pPr>
            <a:r>
              <a:rPr lang="en" dirty="0"/>
              <a:t>	-getstream.io</a:t>
            </a:r>
          </a:p>
          <a:p>
            <a:pPr marL="76200" lvl="0" indent="0" algn="l" rtl="0">
              <a:spcBef>
                <a:spcPts val="600"/>
              </a:spcBef>
              <a:spcAft>
                <a:spcPts val="0"/>
              </a:spcAft>
              <a:buSzPts val="2400"/>
              <a:buNone/>
            </a:pPr>
            <a:r>
              <a:rPr lang="en" dirty="0"/>
              <a:t>	-database passed to getstream</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07037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393027" y="210034"/>
            <a:ext cx="8229600" cy="1024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dirty="0"/>
              <a:t>Back end </a:t>
            </a:r>
            <a:r>
              <a:rPr lang="en-IN" sz="3200" dirty="0" err="1"/>
              <a:t>contd</a:t>
            </a:r>
            <a:r>
              <a:rPr lang="en-IN" sz="3200" dirty="0"/>
              <a:t>…</a:t>
            </a:r>
            <a:endParaRPr sz="3200" dirty="0"/>
          </a:p>
        </p:txBody>
      </p:sp>
      <p:sp>
        <p:nvSpPr>
          <p:cNvPr id="143" name="Google Shape;143;p19"/>
          <p:cNvSpPr txBox="1">
            <a:spLocks noGrp="1"/>
          </p:cNvSpPr>
          <p:nvPr>
            <p:ph type="body" idx="1"/>
          </p:nvPr>
        </p:nvSpPr>
        <p:spPr>
          <a:xfrm>
            <a:off x="457200" y="1234143"/>
            <a:ext cx="2228850"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a:t>USER Profile and Buttons</a:t>
            </a:r>
          </a:p>
          <a:p>
            <a:pPr marL="0" lvl="0" indent="0" algn="l" rtl="0">
              <a:spcBef>
                <a:spcPts val="600"/>
              </a:spcBef>
              <a:spcAft>
                <a:spcPts val="0"/>
              </a:spcAft>
              <a:buNone/>
            </a:pPr>
            <a:r>
              <a:rPr lang="en-IN" dirty="0"/>
              <a:t>- Name and other information will be stored in Account and can be modified by using flask</a:t>
            </a:r>
          </a:p>
        </p:txBody>
      </p:sp>
      <p:sp>
        <p:nvSpPr>
          <p:cNvPr id="144" name="Google Shape;144;p19"/>
          <p:cNvSpPr txBox="1">
            <a:spLocks noGrp="1"/>
          </p:cNvSpPr>
          <p:nvPr>
            <p:ph type="body" idx="2"/>
          </p:nvPr>
        </p:nvSpPr>
        <p:spPr>
          <a:xfrm>
            <a:off x="3089100" y="1234143"/>
            <a:ext cx="2490169"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Search</a:t>
            </a:r>
            <a:r>
              <a:rPr lang="en" b="1" dirty="0"/>
              <a:t> </a:t>
            </a:r>
            <a:r>
              <a:rPr lang="en" dirty="0"/>
              <a:t>Button</a:t>
            </a:r>
          </a:p>
          <a:p>
            <a:pPr marL="0" lvl="0" indent="0" algn="l" rtl="0">
              <a:spcBef>
                <a:spcPts val="600"/>
              </a:spcBef>
              <a:spcAft>
                <a:spcPts val="0"/>
              </a:spcAft>
              <a:buNone/>
            </a:pPr>
            <a:r>
              <a:rPr lang="en" dirty="0"/>
              <a:t>-html,css and javascript used to create a dynamic search. This can easily be integrated with front-end.</a:t>
            </a:r>
          </a:p>
          <a:p>
            <a:pPr marL="0" lvl="0" indent="0" algn="l" rtl="0">
              <a:spcBef>
                <a:spcPts val="600"/>
              </a:spcBef>
              <a:spcAft>
                <a:spcPts val="0"/>
              </a:spcAft>
              <a:buNone/>
            </a:pPr>
            <a:endParaRPr dirty="0"/>
          </a:p>
        </p:txBody>
      </p:sp>
      <p:sp>
        <p:nvSpPr>
          <p:cNvPr id="145" name="Google Shape;145;p19"/>
          <p:cNvSpPr txBox="1">
            <a:spLocks noGrp="1"/>
          </p:cNvSpPr>
          <p:nvPr>
            <p:ph type="body" idx="3"/>
          </p:nvPr>
        </p:nvSpPr>
        <p:spPr>
          <a:xfrm>
            <a:off x="6119073" y="1119843"/>
            <a:ext cx="2631900"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a:t>Future additions</a:t>
            </a:r>
          </a:p>
          <a:p>
            <a:pPr marL="0" lvl="0" indent="0" algn="l" rtl="0">
              <a:spcBef>
                <a:spcPts val="600"/>
              </a:spcBef>
              <a:spcAft>
                <a:spcPts val="0"/>
              </a:spcAft>
              <a:buNone/>
            </a:pPr>
            <a:endParaRPr lang="en-IN" dirty="0"/>
          </a:p>
          <a:p>
            <a:pPr marL="285750" indent="-285750"/>
            <a:r>
              <a:rPr lang="en-IN" dirty="0"/>
              <a:t>Video conferencing</a:t>
            </a:r>
          </a:p>
          <a:p>
            <a:pPr marL="285750" indent="-285750"/>
            <a:r>
              <a:rPr lang="en-IN" dirty="0"/>
              <a:t>Automatic logout on timeout</a:t>
            </a:r>
          </a:p>
          <a:p>
            <a:pPr marL="285750" indent="-285750"/>
            <a:r>
              <a:rPr lang="en-IN" dirty="0"/>
              <a:t>Pdf functionality</a:t>
            </a:r>
          </a:p>
          <a:p>
            <a:pPr marL="285750" indent="-285750"/>
            <a:endParaRPr dirty="0"/>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6"/>
          <p:cNvSpPr txBox="1">
            <a:spLocks noGrp="1"/>
          </p:cNvSpPr>
          <p:nvPr>
            <p:ph type="body" idx="1"/>
          </p:nvPr>
        </p:nvSpPr>
        <p:spPr>
          <a:xfrm>
            <a:off x="426600" y="900113"/>
            <a:ext cx="8290800" cy="33147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endParaRPr lang="en" sz="6000" dirty="0"/>
          </a:p>
          <a:p>
            <a:pPr marL="76200" lvl="0" indent="0" algn="l" rtl="0">
              <a:spcBef>
                <a:spcPts val="600"/>
              </a:spcBef>
              <a:spcAft>
                <a:spcPts val="0"/>
              </a:spcAft>
              <a:buSzPts val="2400"/>
              <a:buNone/>
            </a:pPr>
            <a:r>
              <a:rPr lang="en" sz="6000" dirty="0"/>
              <a:t>  &lt;b&gt;Thanks…&lt;/b&gt;</a:t>
            </a:r>
          </a:p>
          <a:p>
            <a:pPr marL="76200" lvl="0" indent="0" algn="l" rtl="0">
              <a:spcBef>
                <a:spcPts val="600"/>
              </a:spcBef>
              <a:spcAft>
                <a:spcPts val="0"/>
              </a:spcAft>
              <a:buSzPts val="2400"/>
              <a:buNone/>
            </a:pPr>
            <a:endParaRPr lang="en" sz="6000" dirty="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847967886"/>
      </p:ext>
    </p:extLst>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345</Words>
  <Application>Microsoft Office PowerPoint</Application>
  <PresentationFormat>On-screen Show (16:9)</PresentationFormat>
  <Paragraphs>54</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Cousine</vt:lpstr>
      <vt:lpstr>Arial</vt:lpstr>
      <vt:lpstr>Valentine template</vt:lpstr>
      <vt:lpstr>Group study  == Productivity</vt:lpstr>
      <vt:lpstr>Team Name &lt;Codebenders&gt;</vt:lpstr>
      <vt:lpstr>FLOW OF CONTROL     USER OPENS THE         WEBSITE </vt:lpstr>
      <vt:lpstr>TECH STACKS USED</vt:lpstr>
      <vt:lpstr>TECH STACKS USED</vt:lpstr>
      <vt:lpstr>Back end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study  == Productivity</dc:title>
  <dc:creator>pranjali</dc:creator>
  <cp:lastModifiedBy>p p</cp:lastModifiedBy>
  <cp:revision>5</cp:revision>
  <dcterms:modified xsi:type="dcterms:W3CDTF">2023-03-04T21:10:53Z</dcterms:modified>
</cp:coreProperties>
</file>