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7" r:id="rId2"/>
    <p:sldId id="258" r:id="rId3"/>
    <p:sldId id="261" r:id="rId4"/>
    <p:sldId id="262" r:id="rId5"/>
    <p:sldId id="263" r:id="rId6"/>
    <p:sldId id="264" r:id="rId7"/>
    <p:sldId id="265" r:id="rId8"/>
    <p:sldId id="266" r:id="rId9"/>
    <p:sldId id="267" r:id="rId10"/>
    <p:sldId id="274" r:id="rId11"/>
    <p:sldId id="275" r:id="rId12"/>
    <p:sldId id="276" r:id="rId13"/>
    <p:sldId id="277" r:id="rId14"/>
    <p:sldId id="268" r:id="rId15"/>
    <p:sldId id="269" r:id="rId16"/>
    <p:sldId id="270" r:id="rId17"/>
    <p:sldId id="271" r:id="rId18"/>
    <p:sldId id="272" r:id="rId19"/>
    <p:sldId id="273"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79C75-35BD-4AAD-84BE-BBD1E197FF3D}" v="35" dt="2023-11-16T06:19:42.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71" autoAdjust="0"/>
  </p:normalViewPr>
  <p:slideViewPr>
    <p:cSldViewPr snapToGrid="0">
      <p:cViewPr varScale="1">
        <p:scale>
          <a:sx n="82" d="100"/>
          <a:sy n="82" d="100"/>
        </p:scale>
        <p:origin x="69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Rao" userId="bfa2eaf17177814d" providerId="LiveId" clId="{06A79C75-35BD-4AAD-84BE-BBD1E197FF3D}"/>
    <pc:docChg chg="undo custSel addSld delSld modSld sldOrd">
      <pc:chgData name="Adithya Rao" userId="bfa2eaf17177814d" providerId="LiveId" clId="{06A79C75-35BD-4AAD-84BE-BBD1E197FF3D}" dt="2023-11-16T08:23:47" v="1364" actId="20577"/>
      <pc:docMkLst>
        <pc:docMk/>
      </pc:docMkLst>
      <pc:sldChg chg="addSp delSp new del">
        <pc:chgData name="Adithya Rao" userId="bfa2eaf17177814d" providerId="LiveId" clId="{06A79C75-35BD-4AAD-84BE-BBD1E197FF3D}" dt="2023-11-15T06:58:29.987" v="5" actId="2696"/>
        <pc:sldMkLst>
          <pc:docMk/>
          <pc:sldMk cId="3684737366" sldId="256"/>
        </pc:sldMkLst>
        <pc:picChg chg="add del">
          <ac:chgData name="Adithya Rao" userId="bfa2eaf17177814d" providerId="LiveId" clId="{06A79C75-35BD-4AAD-84BE-BBD1E197FF3D}" dt="2023-11-15T06:58:16.243" v="2"/>
          <ac:picMkLst>
            <pc:docMk/>
            <pc:sldMk cId="3684737366" sldId="256"/>
            <ac:picMk id="4" creationId="{74FA9CB1-7B29-5B8F-63AF-81AF4399B774}"/>
          </ac:picMkLst>
        </pc:picChg>
      </pc:sldChg>
      <pc:sldChg chg="addSp delSp modSp add mod setBg setClrOvrMap">
        <pc:chgData name="Adithya Rao" userId="bfa2eaf17177814d" providerId="LiveId" clId="{06A79C75-35BD-4AAD-84BE-BBD1E197FF3D}" dt="2023-11-16T06:41:46.588" v="945" actId="26606"/>
        <pc:sldMkLst>
          <pc:docMk/>
          <pc:sldMk cId="3501702669" sldId="257"/>
        </pc:sldMkLst>
        <pc:spChg chg="mod">
          <ac:chgData name="Adithya Rao" userId="bfa2eaf17177814d" providerId="LiveId" clId="{06A79C75-35BD-4AAD-84BE-BBD1E197FF3D}" dt="2023-11-16T06:41:46.588" v="945" actId="26606"/>
          <ac:spMkLst>
            <pc:docMk/>
            <pc:sldMk cId="3501702669" sldId="257"/>
            <ac:spMk id="2" creationId="{B807D0EE-17E2-A8E9-BA14-86BC521FC257}"/>
          </ac:spMkLst>
        </pc:spChg>
        <pc:spChg chg="mod ord">
          <ac:chgData name="Adithya Rao" userId="bfa2eaf17177814d" providerId="LiveId" clId="{06A79C75-35BD-4AAD-84BE-BBD1E197FF3D}" dt="2023-11-16T06:41:46.588" v="945" actId="26606"/>
          <ac:spMkLst>
            <pc:docMk/>
            <pc:sldMk cId="3501702669" sldId="257"/>
            <ac:spMk id="3" creationId="{85B7028C-43DE-37CF-D1CA-8CFA133484AC}"/>
          </ac:spMkLst>
        </pc:spChg>
        <pc:spChg chg="mod ord">
          <ac:chgData name="Adithya Rao" userId="bfa2eaf17177814d" providerId="LiveId" clId="{06A79C75-35BD-4AAD-84BE-BBD1E197FF3D}" dt="2023-11-16T06:41:46.588" v="945" actId="26606"/>
          <ac:spMkLst>
            <pc:docMk/>
            <pc:sldMk cId="3501702669" sldId="257"/>
            <ac:spMk id="4" creationId="{40B4AA79-3A75-8D60-9860-25E4FB07D262}"/>
          </ac:spMkLst>
        </pc:spChg>
        <pc:spChg chg="mod">
          <ac:chgData name="Adithya Rao" userId="bfa2eaf17177814d" providerId="LiveId" clId="{06A79C75-35BD-4AAD-84BE-BBD1E197FF3D}" dt="2023-11-16T06:41:46.588" v="945" actId="26606"/>
          <ac:spMkLst>
            <pc:docMk/>
            <pc:sldMk cId="3501702669" sldId="257"/>
            <ac:spMk id="5" creationId="{D6B74A3D-EE29-1905-B89F-0AFA03E5A4BB}"/>
          </ac:spMkLst>
        </pc:spChg>
        <pc:spChg chg="add del">
          <ac:chgData name="Adithya Rao" userId="bfa2eaf17177814d" providerId="LiveId" clId="{06A79C75-35BD-4AAD-84BE-BBD1E197FF3D}" dt="2023-11-16T06:41:41.313" v="940" actId="26606"/>
          <ac:spMkLst>
            <pc:docMk/>
            <pc:sldMk cId="3501702669" sldId="257"/>
            <ac:spMk id="8" creationId="{C314C310-850D-4491-AA52-C75BEA68B68C}"/>
          </ac:spMkLst>
        </pc:spChg>
        <pc:spChg chg="add del">
          <ac:chgData name="Adithya Rao" userId="bfa2eaf17177814d" providerId="LiveId" clId="{06A79C75-35BD-4AAD-84BE-BBD1E197FF3D}" dt="2023-11-16T06:41:41.313" v="940" actId="26606"/>
          <ac:spMkLst>
            <pc:docMk/>
            <pc:sldMk cId="3501702669" sldId="257"/>
            <ac:spMk id="21" creationId="{20E145FF-1D18-4246-A2BA-9F6B4D53364C}"/>
          </ac:spMkLst>
        </pc:spChg>
        <pc:spChg chg="add del">
          <ac:chgData name="Adithya Rao" userId="bfa2eaf17177814d" providerId="LiveId" clId="{06A79C75-35BD-4AAD-84BE-BBD1E197FF3D}" dt="2023-11-16T06:02:24.228" v="516" actId="26606"/>
          <ac:spMkLst>
            <pc:docMk/>
            <pc:sldMk cId="3501702669" sldId="257"/>
            <ac:spMk id="23" creationId="{079CE317-680B-449C-A423-71C1FE069B4C}"/>
          </ac:spMkLst>
        </pc:spChg>
        <pc:spChg chg="add del">
          <ac:chgData name="Adithya Rao" userId="bfa2eaf17177814d" providerId="LiveId" clId="{06A79C75-35BD-4AAD-84BE-BBD1E197FF3D}" dt="2023-11-16T06:02:24.228" v="516" actId="26606"/>
          <ac:spMkLst>
            <pc:docMk/>
            <pc:sldMk cId="3501702669" sldId="257"/>
            <ac:spMk id="25" creationId="{38ABDB68-E3D5-448E-97D3-06FFEF680193}"/>
          </ac:spMkLst>
        </pc:spChg>
        <pc:spChg chg="add del">
          <ac:chgData name="Adithya Rao" userId="bfa2eaf17177814d" providerId="LiveId" clId="{06A79C75-35BD-4AAD-84BE-BBD1E197FF3D}" dt="2023-11-16T06:02:24.228" v="516" actId="26606"/>
          <ac:spMkLst>
            <pc:docMk/>
            <pc:sldMk cId="3501702669" sldId="257"/>
            <ac:spMk id="27" creationId="{B8DD7FEB-D9F3-4F5B-982C-36B0664D0205}"/>
          </ac:spMkLst>
        </pc:spChg>
        <pc:spChg chg="add del">
          <ac:chgData name="Adithya Rao" userId="bfa2eaf17177814d" providerId="LiveId" clId="{06A79C75-35BD-4AAD-84BE-BBD1E197FF3D}" dt="2023-11-16T06:02:24.228" v="516" actId="26606"/>
          <ac:spMkLst>
            <pc:docMk/>
            <pc:sldMk cId="3501702669" sldId="257"/>
            <ac:spMk id="29" creationId="{96BA11E4-0636-4FA9-A836-2A4FB176449A}"/>
          </ac:spMkLst>
        </pc:spChg>
        <pc:spChg chg="add del">
          <ac:chgData name="Adithya Rao" userId="bfa2eaf17177814d" providerId="LiveId" clId="{06A79C75-35BD-4AAD-84BE-BBD1E197FF3D}" dt="2023-11-16T06:41:44.597" v="943" actId="26606"/>
          <ac:spMkLst>
            <pc:docMk/>
            <pc:sldMk cId="3501702669" sldId="257"/>
            <ac:spMk id="30" creationId="{D36F3EEA-55D4-4677-80E7-92D00B8F343B}"/>
          </ac:spMkLst>
        </pc:spChg>
        <pc:spChg chg="add del">
          <ac:chgData name="Adithya Rao" userId="bfa2eaf17177814d" providerId="LiveId" clId="{06A79C75-35BD-4AAD-84BE-BBD1E197FF3D}" dt="2023-11-16T06:02:24.228" v="516" actId="26606"/>
          <ac:spMkLst>
            <pc:docMk/>
            <pc:sldMk cId="3501702669" sldId="257"/>
            <ac:spMk id="31" creationId="{5681882E-BDD0-4311-AF62-E8019628524D}"/>
          </ac:spMkLst>
        </pc:spChg>
        <pc:spChg chg="add del">
          <ac:chgData name="Adithya Rao" userId="bfa2eaf17177814d" providerId="LiveId" clId="{06A79C75-35BD-4AAD-84BE-BBD1E197FF3D}" dt="2023-11-16T06:41:44.597" v="943" actId="26606"/>
          <ac:spMkLst>
            <pc:docMk/>
            <pc:sldMk cId="3501702669" sldId="257"/>
            <ac:spMk id="32" creationId="{C91E93A7-6C7F-4F77-9CB0-280D958EF4D2}"/>
          </ac:spMkLst>
        </pc:spChg>
        <pc:spChg chg="add del">
          <ac:chgData name="Adithya Rao" userId="bfa2eaf17177814d" providerId="LiveId" clId="{06A79C75-35BD-4AAD-84BE-BBD1E197FF3D}" dt="2023-11-16T06:02:24.228" v="516" actId="26606"/>
          <ac:spMkLst>
            <pc:docMk/>
            <pc:sldMk cId="3501702669" sldId="257"/>
            <ac:spMk id="33" creationId="{EADD3260-4BDA-459B-A162-5E1B897E38FC}"/>
          </ac:spMkLst>
        </pc:spChg>
        <pc:spChg chg="add del">
          <ac:chgData name="Adithya Rao" userId="bfa2eaf17177814d" providerId="LiveId" clId="{06A79C75-35BD-4AAD-84BE-BBD1E197FF3D}" dt="2023-11-16T06:41:44.597" v="943" actId="26606"/>
          <ac:spMkLst>
            <pc:docMk/>
            <pc:sldMk cId="3501702669" sldId="257"/>
            <ac:spMk id="34" creationId="{E4F17063-EDA4-417B-946F-BA357F3B390D}"/>
          </ac:spMkLst>
        </pc:spChg>
        <pc:spChg chg="add del">
          <ac:chgData name="Adithya Rao" userId="bfa2eaf17177814d" providerId="LiveId" clId="{06A79C75-35BD-4AAD-84BE-BBD1E197FF3D}" dt="2023-11-16T06:02:24.228" v="516" actId="26606"/>
          <ac:spMkLst>
            <pc:docMk/>
            <pc:sldMk cId="3501702669" sldId="257"/>
            <ac:spMk id="35" creationId="{283DA7DD-CA37-4ED7-8710-48E56B063BA4}"/>
          </ac:spMkLst>
        </pc:spChg>
        <pc:spChg chg="add del">
          <ac:chgData name="Adithya Rao" userId="bfa2eaf17177814d" providerId="LiveId" clId="{06A79C75-35BD-4AAD-84BE-BBD1E197FF3D}" dt="2023-11-16T06:02:24.228" v="516" actId="26606"/>
          <ac:spMkLst>
            <pc:docMk/>
            <pc:sldMk cId="3501702669" sldId="257"/>
            <ac:spMk id="37" creationId="{B92F2E3C-66CD-4DEB-BA14-2A5912B65A21}"/>
          </ac:spMkLst>
        </pc:spChg>
        <pc:spChg chg="add del">
          <ac:chgData name="Adithya Rao" userId="bfa2eaf17177814d" providerId="LiveId" clId="{06A79C75-35BD-4AAD-84BE-BBD1E197FF3D}" dt="2023-11-16T06:41:46.588" v="945" actId="26606"/>
          <ac:spMkLst>
            <pc:docMk/>
            <pc:sldMk cId="3501702669" sldId="257"/>
            <ac:spMk id="39" creationId="{20E145FF-1D18-4246-A2BA-9F6B4D53364C}"/>
          </ac:spMkLst>
        </pc:spChg>
        <pc:spChg chg="add del">
          <ac:chgData name="Adithya Rao" userId="bfa2eaf17177814d" providerId="LiveId" clId="{06A79C75-35BD-4AAD-84BE-BBD1E197FF3D}" dt="2023-11-16T06:41:46.588" v="945" actId="26606"/>
          <ac:spMkLst>
            <pc:docMk/>
            <pc:sldMk cId="3501702669" sldId="257"/>
            <ac:spMk id="40" creationId="{712E451E-151A-4910-BF41-6A040B65982B}"/>
          </ac:spMkLst>
        </pc:spChg>
        <pc:spChg chg="add del">
          <ac:chgData name="Adithya Rao" userId="bfa2eaf17177814d" providerId="LiveId" clId="{06A79C75-35BD-4AAD-84BE-BBD1E197FF3D}" dt="2023-11-16T06:41:46.588" v="945" actId="26606"/>
          <ac:spMkLst>
            <pc:docMk/>
            <pc:sldMk cId="3501702669" sldId="257"/>
            <ac:spMk id="41" creationId="{C296EFE4-A70C-4388-9A15-3F657B6615FD}"/>
          </ac:spMkLst>
        </pc:spChg>
        <pc:spChg chg="add del">
          <ac:chgData name="Adithya Rao" userId="bfa2eaf17177814d" providerId="LiveId" clId="{06A79C75-35BD-4AAD-84BE-BBD1E197FF3D}" dt="2023-11-16T06:41:46.588" v="945" actId="26606"/>
          <ac:spMkLst>
            <pc:docMk/>
            <pc:sldMk cId="3501702669" sldId="257"/>
            <ac:spMk id="42" creationId="{425EBAFC-9388-432A-BCFD-EEA2F410D8EC}"/>
          </ac:spMkLst>
        </pc:spChg>
        <pc:grpChg chg="add del">
          <ac:chgData name="Adithya Rao" userId="bfa2eaf17177814d" providerId="LiveId" clId="{06A79C75-35BD-4AAD-84BE-BBD1E197FF3D}" dt="2023-11-16T06:41:41.313" v="940" actId="26606"/>
          <ac:grpSpMkLst>
            <pc:docMk/>
            <pc:sldMk cId="3501702669" sldId="257"/>
            <ac:grpSpMk id="10" creationId="{7084313B-C03D-4981-9786-879159A60395}"/>
          </ac:grpSpMkLst>
        </pc:grpChg>
        <pc:grpChg chg="add del">
          <ac:chgData name="Adithya Rao" userId="bfa2eaf17177814d" providerId="LiveId" clId="{06A79C75-35BD-4AAD-84BE-BBD1E197FF3D}" dt="2023-11-16T06:02:24.228" v="516" actId="26606"/>
          <ac:grpSpMkLst>
            <pc:docMk/>
            <pc:sldMk cId="3501702669" sldId="257"/>
            <ac:grpSpMk id="12" creationId="{DDA34B8A-FA8D-4E16-AD72-7B60B1C2582A}"/>
          </ac:grpSpMkLst>
        </pc:grpChg>
        <pc:grpChg chg="add del">
          <ac:chgData name="Adithya Rao" userId="bfa2eaf17177814d" providerId="LiveId" clId="{06A79C75-35BD-4AAD-84BE-BBD1E197FF3D}" dt="2023-11-16T06:41:41.313" v="940" actId="26606"/>
          <ac:grpSpMkLst>
            <pc:docMk/>
            <pc:sldMk cId="3501702669" sldId="257"/>
            <ac:grpSpMk id="20" creationId="{D4EC3799-3F52-48CE-85CC-83AED368EB42}"/>
          </ac:grpSpMkLst>
        </pc:grpChg>
        <pc:grpChg chg="add del">
          <ac:chgData name="Adithya Rao" userId="bfa2eaf17177814d" providerId="LiveId" clId="{06A79C75-35BD-4AAD-84BE-BBD1E197FF3D}" dt="2023-11-16T06:41:46.588" v="945" actId="26606"/>
          <ac:grpSpMkLst>
            <pc:docMk/>
            <pc:sldMk cId="3501702669" sldId="257"/>
            <ac:grpSpMk id="36" creationId="{7084313B-C03D-4981-9786-879159A60395}"/>
          </ac:grpSpMkLst>
        </pc:grpChg>
        <pc:picChg chg="add del">
          <ac:chgData name="Adithya Rao" userId="bfa2eaf17177814d" providerId="LiveId" clId="{06A79C75-35BD-4AAD-84BE-BBD1E197FF3D}" dt="2023-11-16T06:02:24.228" v="516" actId="26606"/>
          <ac:picMkLst>
            <pc:docMk/>
            <pc:sldMk cId="3501702669" sldId="257"/>
            <ac:picMk id="9" creationId="{42DDB4D2-6F1E-2D85-BF6A-BEBB9E5D3143}"/>
          </ac:picMkLst>
        </pc:picChg>
        <pc:picChg chg="add del">
          <ac:chgData name="Adithya Rao" userId="bfa2eaf17177814d" providerId="LiveId" clId="{06A79C75-35BD-4AAD-84BE-BBD1E197FF3D}" dt="2023-11-16T06:41:44.597" v="943" actId="26606"/>
          <ac:picMkLst>
            <pc:docMk/>
            <pc:sldMk cId="3501702669" sldId="257"/>
            <ac:picMk id="28" creationId="{D1183FDF-8C08-9DC9-25A1-0E67DC1B7273}"/>
          </ac:picMkLst>
        </pc:picChg>
        <pc:cxnChg chg="add del">
          <ac:chgData name="Adithya Rao" userId="bfa2eaf17177814d" providerId="LiveId" clId="{06A79C75-35BD-4AAD-84BE-BBD1E197FF3D}" dt="2023-11-16T06:41:41.313" v="940" actId="26606"/>
          <ac:cxnSpMkLst>
            <pc:docMk/>
            <pc:sldMk cId="3501702669" sldId="257"/>
            <ac:cxnSpMk id="24" creationId="{789E20C7-BB50-4317-93C7-90C8ED80B275}"/>
          </ac:cxnSpMkLst>
        </pc:cxnChg>
      </pc:sldChg>
      <pc:sldChg chg="new del">
        <pc:chgData name="Adithya Rao" userId="bfa2eaf17177814d" providerId="LiveId" clId="{06A79C75-35BD-4AAD-84BE-BBD1E197FF3D}" dt="2023-11-15T06:59:35.746" v="15" actId="2696"/>
        <pc:sldMkLst>
          <pc:docMk/>
          <pc:sldMk cId="928109535" sldId="258"/>
        </pc:sldMkLst>
      </pc:sldChg>
      <pc:sldChg chg="addSp delSp modSp mod ord setBg setClrOvrMap">
        <pc:chgData name="Adithya Rao" userId="bfa2eaf17177814d" providerId="LiveId" clId="{06A79C75-35BD-4AAD-84BE-BBD1E197FF3D}" dt="2023-11-16T07:00:29.045" v="1363" actId="26606"/>
        <pc:sldMkLst>
          <pc:docMk/>
          <pc:sldMk cId="2248452537" sldId="258"/>
        </pc:sldMkLst>
        <pc:spChg chg="mod">
          <ac:chgData name="Adithya Rao" userId="bfa2eaf17177814d" providerId="LiveId" clId="{06A79C75-35BD-4AAD-84BE-BBD1E197FF3D}" dt="2023-11-16T07:00:29.045" v="1363" actId="26606"/>
          <ac:spMkLst>
            <pc:docMk/>
            <pc:sldMk cId="2248452537" sldId="258"/>
            <ac:spMk id="2" creationId="{A64319C0-94B9-5A8A-D45B-624E30001FB0}"/>
          </ac:spMkLst>
        </pc:spChg>
        <pc:spChg chg="add del mod">
          <ac:chgData name="Adithya Rao" userId="bfa2eaf17177814d" providerId="LiveId" clId="{06A79C75-35BD-4AAD-84BE-BBD1E197FF3D}" dt="2023-11-16T06:51:36.680" v="1353" actId="26606"/>
          <ac:spMkLst>
            <pc:docMk/>
            <pc:sldMk cId="2248452537" sldId="258"/>
            <ac:spMk id="3" creationId="{EA577724-09BE-3A6A-6C70-113DB88F6B9B}"/>
          </ac:spMkLst>
        </pc:spChg>
        <pc:spChg chg="del mod">
          <ac:chgData name="Adithya Rao" userId="bfa2eaf17177814d" providerId="LiveId" clId="{06A79C75-35BD-4AAD-84BE-BBD1E197FF3D}" dt="2023-11-16T04:58:34.667" v="143" actId="478"/>
          <ac:spMkLst>
            <pc:docMk/>
            <pc:sldMk cId="2248452537" sldId="258"/>
            <ac:spMk id="4" creationId="{AB1FBB9D-F5D6-3B93-DE55-E05CFDC65F68}"/>
          </ac:spMkLst>
        </pc:spChg>
        <pc:spChg chg="del">
          <ac:chgData name="Adithya Rao" userId="bfa2eaf17177814d" providerId="LiveId" clId="{06A79C75-35BD-4AAD-84BE-BBD1E197FF3D}" dt="2023-11-16T04:58:13.396" v="141" actId="478"/>
          <ac:spMkLst>
            <pc:docMk/>
            <pc:sldMk cId="2248452537" sldId="258"/>
            <ac:spMk id="5" creationId="{54A5DAAA-715D-DFA2-34E6-9FE62A956268}"/>
          </ac:spMkLst>
        </pc:spChg>
        <pc:spChg chg="mod ord">
          <ac:chgData name="Adithya Rao" userId="bfa2eaf17177814d" providerId="LiveId" clId="{06A79C75-35BD-4AAD-84BE-BBD1E197FF3D}" dt="2023-11-16T06:51:36.680" v="1353" actId="26606"/>
          <ac:spMkLst>
            <pc:docMk/>
            <pc:sldMk cId="2248452537" sldId="258"/>
            <ac:spMk id="6" creationId="{D2D15C1B-D14D-FA57-A376-2D5959C99B71}"/>
          </ac:spMkLst>
        </pc:spChg>
        <pc:spChg chg="mod">
          <ac:chgData name="Adithya Rao" userId="bfa2eaf17177814d" providerId="LiveId" clId="{06A79C75-35BD-4AAD-84BE-BBD1E197FF3D}" dt="2023-11-16T06:51:36.680" v="1353" actId="26606"/>
          <ac:spMkLst>
            <pc:docMk/>
            <pc:sldMk cId="2248452537" sldId="258"/>
            <ac:spMk id="7" creationId="{8549F52E-3D47-DE29-40A1-5D351DEF4DB5}"/>
          </ac:spMkLst>
        </pc:spChg>
        <pc:spChg chg="add del">
          <ac:chgData name="Adithya Rao" userId="bfa2eaf17177814d" providerId="LiveId" clId="{06A79C75-35BD-4AAD-84BE-BBD1E197FF3D}" dt="2023-11-16T06:41:25.617" v="937" actId="26606"/>
          <ac:spMkLst>
            <pc:docMk/>
            <pc:sldMk cId="2248452537" sldId="258"/>
            <ac:spMk id="12" creationId="{324E43EB-867C-4B35-9A5C-E435157C7297}"/>
          </ac:spMkLst>
        </pc:spChg>
        <pc:spChg chg="add del">
          <ac:chgData name="Adithya Rao" userId="bfa2eaf17177814d" providerId="LiveId" clId="{06A79C75-35BD-4AAD-84BE-BBD1E197FF3D}" dt="2023-11-16T06:41:25.617" v="937" actId="26606"/>
          <ac:spMkLst>
            <pc:docMk/>
            <pc:sldMk cId="2248452537" sldId="258"/>
            <ac:spMk id="14" creationId="{A7C0F5DA-B59F-4F13-8BB8-FFD8F2C572BC}"/>
          </ac:spMkLst>
        </pc:spChg>
        <pc:spChg chg="add del">
          <ac:chgData name="Adithya Rao" userId="bfa2eaf17177814d" providerId="LiveId" clId="{06A79C75-35BD-4AAD-84BE-BBD1E197FF3D}" dt="2023-11-16T06:41:25.617" v="937" actId="26606"/>
          <ac:spMkLst>
            <pc:docMk/>
            <pc:sldMk cId="2248452537" sldId="258"/>
            <ac:spMk id="16" creationId="{9CEA1DEC-CC9E-4776-9E08-048A15BFA6CA}"/>
          </ac:spMkLst>
        </pc:spChg>
        <pc:spChg chg="add del">
          <ac:chgData name="Adithya Rao" userId="bfa2eaf17177814d" providerId="LiveId" clId="{06A79C75-35BD-4AAD-84BE-BBD1E197FF3D}" dt="2023-11-16T06:42:22.170" v="946" actId="26606"/>
          <ac:spMkLst>
            <pc:docMk/>
            <pc:sldMk cId="2248452537" sldId="258"/>
            <ac:spMk id="17" creationId="{F9ED434F-8767-46CC-B26B-5AF62FF01E66}"/>
          </ac:spMkLst>
        </pc:spChg>
        <pc:spChg chg="add del">
          <ac:chgData name="Adithya Rao" userId="bfa2eaf17177814d" providerId="LiveId" clId="{06A79C75-35BD-4AAD-84BE-BBD1E197FF3D}" dt="2023-11-16T06:41:25.617" v="937" actId="26606"/>
          <ac:spMkLst>
            <pc:docMk/>
            <pc:sldMk cId="2248452537" sldId="258"/>
            <ac:spMk id="18" creationId="{9CE399CF-F4B8-4832-A8CB-B93F6B1EF44B}"/>
          </ac:spMkLst>
        </pc:spChg>
        <pc:spChg chg="add del">
          <ac:chgData name="Adithya Rao" userId="bfa2eaf17177814d" providerId="LiveId" clId="{06A79C75-35BD-4AAD-84BE-BBD1E197FF3D}" dt="2023-11-16T07:00:14.072" v="1362" actId="26606"/>
          <ac:spMkLst>
            <pc:docMk/>
            <pc:sldMk cId="2248452537" sldId="258"/>
            <ac:spMk id="19" creationId="{F9ED434F-8767-46CC-B26B-5AF62FF01E66}"/>
          </ac:spMkLst>
        </pc:spChg>
        <pc:spChg chg="add del">
          <ac:chgData name="Adithya Rao" userId="bfa2eaf17177814d" providerId="LiveId" clId="{06A79C75-35BD-4AAD-84BE-BBD1E197FF3D}" dt="2023-11-16T06:41:25.617" v="937" actId="26606"/>
          <ac:spMkLst>
            <pc:docMk/>
            <pc:sldMk cId="2248452537" sldId="258"/>
            <ac:spMk id="20" creationId="{1F23E73A-FDC8-462C-83C1-3AA8961449CF}"/>
          </ac:spMkLst>
        </pc:spChg>
        <pc:spChg chg="add del">
          <ac:chgData name="Adithya Rao" userId="bfa2eaf17177814d" providerId="LiveId" clId="{06A79C75-35BD-4AAD-84BE-BBD1E197FF3D}" dt="2023-11-16T06:33:48.370" v="865" actId="26606"/>
          <ac:spMkLst>
            <pc:docMk/>
            <pc:sldMk cId="2248452537" sldId="258"/>
            <ac:spMk id="22" creationId="{CC28BCC9-4093-4FD5-83EB-7EC297F51396}"/>
          </ac:spMkLst>
        </pc:spChg>
        <pc:spChg chg="add del">
          <ac:chgData name="Adithya Rao" userId="bfa2eaf17177814d" providerId="LiveId" clId="{06A79C75-35BD-4AAD-84BE-BBD1E197FF3D}" dt="2023-11-16T07:00:10.576" v="1357" actId="26606"/>
          <ac:spMkLst>
            <pc:docMk/>
            <pc:sldMk cId="2248452537" sldId="258"/>
            <ac:spMk id="30" creationId="{F9ED434F-8767-46CC-B26B-5AF62FF01E66}"/>
          </ac:spMkLst>
        </pc:spChg>
        <pc:spChg chg="add">
          <ac:chgData name="Adithya Rao" userId="bfa2eaf17177814d" providerId="LiveId" clId="{06A79C75-35BD-4AAD-84BE-BBD1E197FF3D}" dt="2023-11-16T07:00:29.045" v="1363" actId="26606"/>
          <ac:spMkLst>
            <pc:docMk/>
            <pc:sldMk cId="2248452537" sldId="258"/>
            <ac:spMk id="31" creationId="{F9ED434F-8767-46CC-B26B-5AF62FF01E66}"/>
          </ac:spMkLst>
        </pc:spChg>
        <pc:spChg chg="add del">
          <ac:chgData name="Adithya Rao" userId="bfa2eaf17177814d" providerId="LiveId" clId="{06A79C75-35BD-4AAD-84BE-BBD1E197FF3D}" dt="2023-11-16T06:35:26.598" v="881" actId="26606"/>
          <ac:spMkLst>
            <pc:docMk/>
            <pc:sldMk cId="2248452537" sldId="258"/>
            <ac:spMk id="32" creationId="{CC28BCC9-4093-4FD5-83EB-7EC297F51396}"/>
          </ac:spMkLst>
        </pc:spChg>
        <pc:grpChg chg="add del">
          <ac:chgData name="Adithya Rao" userId="bfa2eaf17177814d" providerId="LiveId" clId="{06A79C75-35BD-4AAD-84BE-BBD1E197FF3D}" dt="2023-11-16T07:00:14.072" v="1362" actId="26606"/>
          <ac:grpSpMkLst>
            <pc:docMk/>
            <pc:sldMk cId="2248452537" sldId="258"/>
            <ac:grpSpMk id="10" creationId="{2F448CB3-7B4F-45D7-B7C0-DF553DF61453}"/>
          </ac:grpSpMkLst>
        </pc:grpChg>
        <pc:grpChg chg="add del">
          <ac:chgData name="Adithya Rao" userId="bfa2eaf17177814d" providerId="LiveId" clId="{06A79C75-35BD-4AAD-84BE-BBD1E197FF3D}" dt="2023-11-16T06:33:48.370" v="865" actId="26606"/>
          <ac:grpSpMkLst>
            <pc:docMk/>
            <pc:sldMk cId="2248452537" sldId="258"/>
            <ac:grpSpMk id="13" creationId="{08BCF048-8940-4354-B9EC-5AD74E283CE3}"/>
          </ac:grpSpMkLst>
        </pc:grpChg>
        <pc:grpChg chg="add del">
          <ac:chgData name="Adithya Rao" userId="bfa2eaf17177814d" providerId="LiveId" clId="{06A79C75-35BD-4AAD-84BE-BBD1E197FF3D}" dt="2023-11-16T06:42:22.170" v="946" actId="26606"/>
          <ac:grpSpMkLst>
            <pc:docMk/>
            <pc:sldMk cId="2248452537" sldId="258"/>
            <ac:grpSpMk id="23" creationId="{2F448CB3-7B4F-45D7-B7C0-DF553DF61453}"/>
          </ac:grpSpMkLst>
        </pc:grpChg>
        <pc:grpChg chg="add del">
          <ac:chgData name="Adithya Rao" userId="bfa2eaf17177814d" providerId="LiveId" clId="{06A79C75-35BD-4AAD-84BE-BBD1E197FF3D}" dt="2023-11-16T06:35:26.598" v="881" actId="26606"/>
          <ac:grpSpMkLst>
            <pc:docMk/>
            <pc:sldMk cId="2248452537" sldId="258"/>
            <ac:grpSpMk id="24" creationId="{08BCF048-8940-4354-B9EC-5AD74E283CE3}"/>
          </ac:grpSpMkLst>
        </pc:grpChg>
        <pc:grpChg chg="add del">
          <ac:chgData name="Adithya Rao" userId="bfa2eaf17177814d" providerId="LiveId" clId="{06A79C75-35BD-4AAD-84BE-BBD1E197FF3D}" dt="2023-11-16T07:00:10.576" v="1357" actId="26606"/>
          <ac:grpSpMkLst>
            <pc:docMk/>
            <pc:sldMk cId="2248452537" sldId="258"/>
            <ac:grpSpMk id="25" creationId="{2F448CB3-7B4F-45D7-B7C0-DF553DF61453}"/>
          </ac:grpSpMkLst>
        </pc:grpChg>
        <pc:grpChg chg="add">
          <ac:chgData name="Adithya Rao" userId="bfa2eaf17177814d" providerId="LiveId" clId="{06A79C75-35BD-4AAD-84BE-BBD1E197FF3D}" dt="2023-11-16T07:00:29.045" v="1363" actId="26606"/>
          <ac:grpSpMkLst>
            <pc:docMk/>
            <pc:sldMk cId="2248452537" sldId="258"/>
            <ac:grpSpMk id="29" creationId="{2F448CB3-7B4F-45D7-B7C0-DF553DF61453}"/>
          </ac:grpSpMkLst>
        </pc:grpChg>
        <pc:graphicFrameChg chg="add del">
          <ac:chgData name="Adithya Rao" userId="bfa2eaf17177814d" providerId="LiveId" clId="{06A79C75-35BD-4AAD-84BE-BBD1E197FF3D}" dt="2023-11-16T06:33:48.370" v="865" actId="26606"/>
          <ac:graphicFrameMkLst>
            <pc:docMk/>
            <pc:sldMk cId="2248452537" sldId="258"/>
            <ac:graphicFrameMk id="9" creationId="{E74963B6-E26D-BFD7-9DF7-E00116682C3B}"/>
          </ac:graphicFrameMkLst>
        </pc:graphicFrameChg>
        <pc:graphicFrameChg chg="add mod modGraphic">
          <ac:chgData name="Adithya Rao" userId="bfa2eaf17177814d" providerId="LiveId" clId="{06A79C75-35BD-4AAD-84BE-BBD1E197FF3D}" dt="2023-11-16T07:00:29.045" v="1363" actId="26606"/>
          <ac:graphicFrameMkLst>
            <pc:docMk/>
            <pc:sldMk cId="2248452537" sldId="258"/>
            <ac:graphicFrameMk id="21" creationId="{A79E9878-2766-20FD-0CC5-ACA1FC930BB6}"/>
          </ac:graphicFrameMkLst>
        </pc:graphicFrameChg>
        <pc:graphicFrameChg chg="add del">
          <ac:chgData name="Adithya Rao" userId="bfa2eaf17177814d" providerId="LiveId" clId="{06A79C75-35BD-4AAD-84BE-BBD1E197FF3D}" dt="2023-11-16T06:42:22.170" v="946" actId="26606"/>
          <ac:graphicFrameMkLst>
            <pc:docMk/>
            <pc:sldMk cId="2248452537" sldId="258"/>
            <ac:graphicFrameMk id="26" creationId="{1B95CA64-1BEF-D291-B48A-36A3654038D9}"/>
          </ac:graphicFrameMkLst>
        </pc:graphicFrameChg>
        <pc:graphicFrameChg chg="add del">
          <ac:chgData name="Adithya Rao" userId="bfa2eaf17177814d" providerId="LiveId" clId="{06A79C75-35BD-4AAD-84BE-BBD1E197FF3D}" dt="2023-11-16T06:35:26.598" v="881" actId="26606"/>
          <ac:graphicFrameMkLst>
            <pc:docMk/>
            <pc:sldMk cId="2248452537" sldId="258"/>
            <ac:graphicFrameMk id="33" creationId="{B422EBCA-E2C4-6664-317E-3D6496829C89}"/>
          </ac:graphicFrameMkLst>
        </pc:graphicFrameChg>
      </pc:sldChg>
      <pc:sldChg chg="modSp add del mod ord">
        <pc:chgData name="Adithya Rao" userId="bfa2eaf17177814d" providerId="LiveId" clId="{06A79C75-35BD-4AAD-84BE-BBD1E197FF3D}" dt="2023-11-15T07:01:32.770" v="44" actId="2696"/>
        <pc:sldMkLst>
          <pc:docMk/>
          <pc:sldMk cId="2248452537" sldId="259"/>
        </pc:sldMkLst>
        <pc:spChg chg="mod">
          <ac:chgData name="Adithya Rao" userId="bfa2eaf17177814d" providerId="LiveId" clId="{06A79C75-35BD-4AAD-84BE-BBD1E197FF3D}" dt="2023-11-15T07:01:17.138" v="43" actId="20577"/>
          <ac:spMkLst>
            <pc:docMk/>
            <pc:sldMk cId="2248452537" sldId="259"/>
            <ac:spMk id="4" creationId="{AB1FBB9D-F5D6-3B93-DE55-E05CFDC65F68}"/>
          </ac:spMkLst>
        </pc:spChg>
        <pc:spChg chg="mod">
          <ac:chgData name="Adithya Rao" userId="bfa2eaf17177814d" providerId="LiveId" clId="{06A79C75-35BD-4AAD-84BE-BBD1E197FF3D}" dt="2023-11-15T07:00:02.289" v="36" actId="20577"/>
          <ac:spMkLst>
            <pc:docMk/>
            <pc:sldMk cId="2248452537" sldId="259"/>
            <ac:spMk id="5" creationId="{54A5DAAA-715D-DFA2-34E6-9FE62A956268}"/>
          </ac:spMkLst>
        </pc:spChg>
      </pc:sldChg>
      <pc:sldChg chg="new del">
        <pc:chgData name="Adithya Rao" userId="bfa2eaf17177814d" providerId="LiveId" clId="{06A79C75-35BD-4AAD-84BE-BBD1E197FF3D}" dt="2023-11-15T06:59:32.402" v="14" actId="2696"/>
        <pc:sldMkLst>
          <pc:docMk/>
          <pc:sldMk cId="541249542" sldId="260"/>
        </pc:sldMkLst>
      </pc:sldChg>
      <pc:sldChg chg="addSp delSp modSp add mod ord setBg">
        <pc:chgData name="Adithya Rao" userId="bfa2eaf17177814d" providerId="LiveId" clId="{06A79C75-35BD-4AAD-84BE-BBD1E197FF3D}" dt="2023-11-16T08:23:47" v="1364" actId="20577"/>
        <pc:sldMkLst>
          <pc:docMk/>
          <pc:sldMk cId="547249457" sldId="261"/>
        </pc:sldMkLst>
        <pc:spChg chg="mod">
          <ac:chgData name="Adithya Rao" userId="bfa2eaf17177814d" providerId="LiveId" clId="{06A79C75-35BD-4AAD-84BE-BBD1E197FF3D}" dt="2023-11-16T06:51:25.096" v="1351" actId="26606"/>
          <ac:spMkLst>
            <pc:docMk/>
            <pc:sldMk cId="547249457" sldId="261"/>
            <ac:spMk id="2" creationId="{547D37B4-D300-EB64-221F-ED6B39D45D5A}"/>
          </ac:spMkLst>
        </pc:spChg>
        <pc:spChg chg="add del mod">
          <ac:chgData name="Adithya Rao" userId="bfa2eaf17177814d" providerId="LiveId" clId="{06A79C75-35BD-4AAD-84BE-BBD1E197FF3D}" dt="2023-11-16T08:23:47" v="1364" actId="20577"/>
          <ac:spMkLst>
            <pc:docMk/>
            <pc:sldMk cId="547249457" sldId="261"/>
            <ac:spMk id="3" creationId="{3877D12B-2458-AD92-43FB-D2E3AC242579}"/>
          </ac:spMkLst>
        </pc:spChg>
        <pc:spChg chg="del">
          <ac:chgData name="Adithya Rao" userId="bfa2eaf17177814d" providerId="LiveId" clId="{06A79C75-35BD-4AAD-84BE-BBD1E197FF3D}" dt="2023-11-16T04:58:07.381" v="140" actId="478"/>
          <ac:spMkLst>
            <pc:docMk/>
            <pc:sldMk cId="547249457" sldId="261"/>
            <ac:spMk id="4" creationId="{35591CEE-F518-BB36-8202-F1692D962304}"/>
          </ac:spMkLst>
        </pc:spChg>
        <pc:spChg chg="del">
          <ac:chgData name="Adithya Rao" userId="bfa2eaf17177814d" providerId="LiveId" clId="{06A79C75-35BD-4AAD-84BE-BBD1E197FF3D}" dt="2023-11-16T04:58:03.080" v="139" actId="478"/>
          <ac:spMkLst>
            <pc:docMk/>
            <pc:sldMk cId="547249457" sldId="261"/>
            <ac:spMk id="5" creationId="{C14EE9E2-F0E2-8A80-544F-AC4EBE7A8205}"/>
          </ac:spMkLst>
        </pc:spChg>
        <pc:spChg chg="mod ord">
          <ac:chgData name="Adithya Rao" userId="bfa2eaf17177814d" providerId="LiveId" clId="{06A79C75-35BD-4AAD-84BE-BBD1E197FF3D}" dt="2023-11-16T06:51:25.096" v="1351" actId="26606"/>
          <ac:spMkLst>
            <pc:docMk/>
            <pc:sldMk cId="547249457" sldId="261"/>
            <ac:spMk id="6" creationId="{C846A2AC-E199-02A4-2F1C-DD4A3E554E41}"/>
          </ac:spMkLst>
        </pc:spChg>
        <pc:spChg chg="mod">
          <ac:chgData name="Adithya Rao" userId="bfa2eaf17177814d" providerId="LiveId" clId="{06A79C75-35BD-4AAD-84BE-BBD1E197FF3D}" dt="2023-11-16T06:51:25.096" v="1351" actId="26606"/>
          <ac:spMkLst>
            <pc:docMk/>
            <pc:sldMk cId="547249457" sldId="261"/>
            <ac:spMk id="7" creationId="{44305A31-F457-69D0-5916-1FCBAB42282A}"/>
          </ac:spMkLst>
        </pc:spChg>
        <pc:spChg chg="add">
          <ac:chgData name="Adithya Rao" userId="bfa2eaf17177814d" providerId="LiveId" clId="{06A79C75-35BD-4AAD-84BE-BBD1E197FF3D}" dt="2023-11-16T06:51:25.096" v="1351" actId="26606"/>
          <ac:spMkLst>
            <pc:docMk/>
            <pc:sldMk cId="547249457" sldId="261"/>
            <ac:spMk id="10" creationId="{324E43EB-867C-4B35-9A5C-E435157C7297}"/>
          </ac:spMkLst>
        </pc:spChg>
        <pc:spChg chg="add">
          <ac:chgData name="Adithya Rao" userId="bfa2eaf17177814d" providerId="LiveId" clId="{06A79C75-35BD-4AAD-84BE-BBD1E197FF3D}" dt="2023-11-16T06:51:25.096" v="1351" actId="26606"/>
          <ac:spMkLst>
            <pc:docMk/>
            <pc:sldMk cId="547249457" sldId="261"/>
            <ac:spMk id="11" creationId="{A7C0F5DA-B59F-4F13-8BB8-FFD8F2C572BC}"/>
          </ac:spMkLst>
        </pc:spChg>
        <pc:spChg chg="add del">
          <ac:chgData name="Adithya Rao" userId="bfa2eaf17177814d" providerId="LiveId" clId="{06A79C75-35BD-4AAD-84BE-BBD1E197FF3D}" dt="2023-11-16T06:42:25.683" v="947" actId="26606"/>
          <ac:spMkLst>
            <pc:docMk/>
            <pc:sldMk cId="547249457" sldId="261"/>
            <ac:spMk id="12" creationId="{324E43EB-867C-4B35-9A5C-E435157C7297}"/>
          </ac:spMkLst>
        </pc:spChg>
        <pc:spChg chg="add del">
          <ac:chgData name="Adithya Rao" userId="bfa2eaf17177814d" providerId="LiveId" clId="{06A79C75-35BD-4AAD-84BE-BBD1E197FF3D}" dt="2023-11-16T06:42:25.683" v="947" actId="26606"/>
          <ac:spMkLst>
            <pc:docMk/>
            <pc:sldMk cId="547249457" sldId="261"/>
            <ac:spMk id="14" creationId="{A7C0F5DA-B59F-4F13-8BB8-FFD8F2C572BC}"/>
          </ac:spMkLst>
        </pc:spChg>
        <pc:spChg chg="add">
          <ac:chgData name="Adithya Rao" userId="bfa2eaf17177814d" providerId="LiveId" clId="{06A79C75-35BD-4AAD-84BE-BBD1E197FF3D}" dt="2023-11-16T06:51:25.096" v="1351" actId="26606"/>
          <ac:spMkLst>
            <pc:docMk/>
            <pc:sldMk cId="547249457" sldId="261"/>
            <ac:spMk id="15" creationId="{9CEA1DEC-CC9E-4776-9E08-048A15BFA6CA}"/>
          </ac:spMkLst>
        </pc:spChg>
        <pc:spChg chg="add del">
          <ac:chgData name="Adithya Rao" userId="bfa2eaf17177814d" providerId="LiveId" clId="{06A79C75-35BD-4AAD-84BE-BBD1E197FF3D}" dt="2023-11-16T06:42:25.683" v="947" actId="26606"/>
          <ac:spMkLst>
            <pc:docMk/>
            <pc:sldMk cId="547249457" sldId="261"/>
            <ac:spMk id="16" creationId="{9CEA1DEC-CC9E-4776-9E08-048A15BFA6CA}"/>
          </ac:spMkLst>
        </pc:spChg>
        <pc:spChg chg="add">
          <ac:chgData name="Adithya Rao" userId="bfa2eaf17177814d" providerId="LiveId" clId="{06A79C75-35BD-4AAD-84BE-BBD1E197FF3D}" dt="2023-11-16T06:51:25.096" v="1351" actId="26606"/>
          <ac:spMkLst>
            <pc:docMk/>
            <pc:sldMk cId="547249457" sldId="261"/>
            <ac:spMk id="17" creationId="{9CE399CF-F4B8-4832-A8CB-B93F6B1EF44B}"/>
          </ac:spMkLst>
        </pc:spChg>
        <pc:spChg chg="add del">
          <ac:chgData name="Adithya Rao" userId="bfa2eaf17177814d" providerId="LiveId" clId="{06A79C75-35BD-4AAD-84BE-BBD1E197FF3D}" dt="2023-11-16T06:42:25.683" v="947" actId="26606"/>
          <ac:spMkLst>
            <pc:docMk/>
            <pc:sldMk cId="547249457" sldId="261"/>
            <ac:spMk id="18" creationId="{9CE399CF-F4B8-4832-A8CB-B93F6B1EF44B}"/>
          </ac:spMkLst>
        </pc:spChg>
        <pc:spChg chg="add">
          <ac:chgData name="Adithya Rao" userId="bfa2eaf17177814d" providerId="LiveId" clId="{06A79C75-35BD-4AAD-84BE-BBD1E197FF3D}" dt="2023-11-16T06:51:25.096" v="1351" actId="26606"/>
          <ac:spMkLst>
            <pc:docMk/>
            <pc:sldMk cId="547249457" sldId="261"/>
            <ac:spMk id="19" creationId="{1F23E73A-FDC8-462C-83C1-3AA8961449CF}"/>
          </ac:spMkLst>
        </pc:spChg>
        <pc:spChg chg="add del">
          <ac:chgData name="Adithya Rao" userId="bfa2eaf17177814d" providerId="LiveId" clId="{06A79C75-35BD-4AAD-84BE-BBD1E197FF3D}" dt="2023-11-16T06:42:25.683" v="947" actId="26606"/>
          <ac:spMkLst>
            <pc:docMk/>
            <pc:sldMk cId="547249457" sldId="261"/>
            <ac:spMk id="20" creationId="{1F23E73A-FDC8-462C-83C1-3AA8961449CF}"/>
          </ac:spMkLst>
        </pc:spChg>
        <pc:spChg chg="add del">
          <ac:chgData name="Adithya Rao" userId="bfa2eaf17177814d" providerId="LiveId" clId="{06A79C75-35BD-4AAD-84BE-BBD1E197FF3D}" dt="2023-11-16T06:35:25.576" v="880" actId="26606"/>
          <ac:spMkLst>
            <pc:docMk/>
            <pc:sldMk cId="547249457" sldId="261"/>
            <ac:spMk id="22" creationId="{CC28BCC9-4093-4FD5-83EB-7EC297F51396}"/>
          </ac:spMkLst>
        </pc:spChg>
        <pc:spChg chg="add del">
          <ac:chgData name="Adithya Rao" userId="bfa2eaf17177814d" providerId="LiveId" clId="{06A79C75-35BD-4AAD-84BE-BBD1E197FF3D}" dt="2023-11-16T06:35:18.111" v="876" actId="26606"/>
          <ac:spMkLst>
            <pc:docMk/>
            <pc:sldMk cId="547249457" sldId="261"/>
            <ac:spMk id="36" creationId="{CC28BCC9-4093-4FD5-83EB-7EC297F51396}"/>
          </ac:spMkLst>
        </pc:spChg>
        <pc:grpChg chg="add del">
          <ac:chgData name="Adithya Rao" userId="bfa2eaf17177814d" providerId="LiveId" clId="{06A79C75-35BD-4AAD-84BE-BBD1E197FF3D}" dt="2023-11-16T06:35:25.576" v="880" actId="26606"/>
          <ac:grpSpMkLst>
            <pc:docMk/>
            <pc:sldMk cId="547249457" sldId="261"/>
            <ac:grpSpMk id="13" creationId="{08BCF048-8940-4354-B9EC-5AD74E283CE3}"/>
          </ac:grpSpMkLst>
        </pc:grpChg>
        <pc:grpChg chg="add del">
          <ac:chgData name="Adithya Rao" userId="bfa2eaf17177814d" providerId="LiveId" clId="{06A79C75-35BD-4AAD-84BE-BBD1E197FF3D}" dt="2023-11-16T06:35:18.111" v="876" actId="26606"/>
          <ac:grpSpMkLst>
            <pc:docMk/>
            <pc:sldMk cId="547249457" sldId="261"/>
            <ac:grpSpMk id="27" creationId="{08BCF048-8940-4354-B9EC-5AD74E283CE3}"/>
          </ac:grpSpMkLst>
        </pc:grpChg>
        <pc:graphicFrameChg chg="add del mod modGraphic">
          <ac:chgData name="Adithya Rao" userId="bfa2eaf17177814d" providerId="LiveId" clId="{06A79C75-35BD-4AAD-84BE-BBD1E197FF3D}" dt="2023-11-16T06:35:25.576" v="880" actId="26606"/>
          <ac:graphicFrameMkLst>
            <pc:docMk/>
            <pc:sldMk cId="547249457" sldId="261"/>
            <ac:graphicFrameMk id="9" creationId="{06928277-7F0D-99C8-242A-BA8361B417EF}"/>
          </ac:graphicFrameMkLst>
        </pc:graphicFrameChg>
      </pc:sldChg>
      <pc:sldChg chg="addSp delSp modSp add mod setBg">
        <pc:chgData name="Adithya Rao" userId="bfa2eaf17177814d" providerId="LiveId" clId="{06A79C75-35BD-4AAD-84BE-BBD1E197FF3D}" dt="2023-11-16T06:51:18.496" v="1350" actId="14100"/>
        <pc:sldMkLst>
          <pc:docMk/>
          <pc:sldMk cId="1652589075" sldId="262"/>
        </pc:sldMkLst>
        <pc:spChg chg="mod">
          <ac:chgData name="Adithya Rao" userId="bfa2eaf17177814d" providerId="LiveId" clId="{06A79C75-35BD-4AAD-84BE-BBD1E197FF3D}" dt="2023-11-16T06:51:13.376" v="1349" actId="26606"/>
          <ac:spMkLst>
            <pc:docMk/>
            <pc:sldMk cId="1652589075" sldId="262"/>
            <ac:spMk id="2" creationId="{9E8D7C12-0196-3AB3-4763-E30CE2DCE1C1}"/>
          </ac:spMkLst>
        </pc:spChg>
        <pc:spChg chg="add del mod">
          <ac:chgData name="Adithya Rao" userId="bfa2eaf17177814d" providerId="LiveId" clId="{06A79C75-35BD-4AAD-84BE-BBD1E197FF3D}" dt="2023-11-16T06:51:18.496" v="1350" actId="14100"/>
          <ac:spMkLst>
            <pc:docMk/>
            <pc:sldMk cId="1652589075" sldId="262"/>
            <ac:spMk id="3" creationId="{D98338E2-158A-24C2-1936-D48C537862F5}"/>
          </ac:spMkLst>
        </pc:spChg>
        <pc:spChg chg="del">
          <ac:chgData name="Adithya Rao" userId="bfa2eaf17177814d" providerId="LiveId" clId="{06A79C75-35BD-4AAD-84BE-BBD1E197FF3D}" dt="2023-11-16T04:57:56.997" v="138" actId="478"/>
          <ac:spMkLst>
            <pc:docMk/>
            <pc:sldMk cId="1652589075" sldId="262"/>
            <ac:spMk id="4" creationId="{C98C4B85-B3D6-DCEB-186C-8500153321AD}"/>
          </ac:spMkLst>
        </pc:spChg>
        <pc:spChg chg="del">
          <ac:chgData name="Adithya Rao" userId="bfa2eaf17177814d" providerId="LiveId" clId="{06A79C75-35BD-4AAD-84BE-BBD1E197FF3D}" dt="2023-11-16T04:57:51.649" v="137" actId="478"/>
          <ac:spMkLst>
            <pc:docMk/>
            <pc:sldMk cId="1652589075" sldId="262"/>
            <ac:spMk id="5" creationId="{0DEB517D-ED60-FFB8-58CE-30C8BCBF5085}"/>
          </ac:spMkLst>
        </pc:spChg>
        <pc:spChg chg="mod ord">
          <ac:chgData name="Adithya Rao" userId="bfa2eaf17177814d" providerId="LiveId" clId="{06A79C75-35BD-4AAD-84BE-BBD1E197FF3D}" dt="2023-11-16T06:51:13.376" v="1349" actId="26606"/>
          <ac:spMkLst>
            <pc:docMk/>
            <pc:sldMk cId="1652589075" sldId="262"/>
            <ac:spMk id="6" creationId="{AD8AF2CB-FEE3-40F4-362D-3BBBB41B84A2}"/>
          </ac:spMkLst>
        </pc:spChg>
        <pc:spChg chg="mod ord">
          <ac:chgData name="Adithya Rao" userId="bfa2eaf17177814d" providerId="LiveId" clId="{06A79C75-35BD-4AAD-84BE-BBD1E197FF3D}" dt="2023-11-16T06:51:13.376" v="1349" actId="26606"/>
          <ac:spMkLst>
            <pc:docMk/>
            <pc:sldMk cId="1652589075" sldId="262"/>
            <ac:spMk id="7" creationId="{10A69135-C3C1-8EF1-7254-16F96F0182EB}"/>
          </ac:spMkLst>
        </pc:spChg>
        <pc:spChg chg="add del">
          <ac:chgData name="Adithya Rao" userId="bfa2eaf17177814d" providerId="LiveId" clId="{06A79C75-35BD-4AAD-84BE-BBD1E197FF3D}" dt="2023-11-16T06:42:27.173" v="948" actId="26606"/>
          <ac:spMkLst>
            <pc:docMk/>
            <pc:sldMk cId="1652589075" sldId="262"/>
            <ac:spMk id="9" creationId="{324E43EB-867C-4B35-9A5C-E435157C7297}"/>
          </ac:spMkLst>
        </pc:spChg>
        <pc:spChg chg="add del">
          <ac:chgData name="Adithya Rao" userId="bfa2eaf17177814d" providerId="LiveId" clId="{06A79C75-35BD-4AAD-84BE-BBD1E197FF3D}" dt="2023-11-16T06:42:27.173" v="948" actId="26606"/>
          <ac:spMkLst>
            <pc:docMk/>
            <pc:sldMk cId="1652589075" sldId="262"/>
            <ac:spMk id="10" creationId="{A7C0F5DA-B59F-4F13-8BB8-FFD8F2C572BC}"/>
          </ac:spMkLst>
        </pc:spChg>
        <pc:spChg chg="add del">
          <ac:chgData name="Adithya Rao" userId="bfa2eaf17177814d" providerId="LiveId" clId="{06A79C75-35BD-4AAD-84BE-BBD1E197FF3D}" dt="2023-11-16T06:42:27.173" v="948" actId="26606"/>
          <ac:spMkLst>
            <pc:docMk/>
            <pc:sldMk cId="1652589075" sldId="262"/>
            <ac:spMk id="11" creationId="{9CEA1DEC-CC9E-4776-9E08-048A15BFA6CA}"/>
          </ac:spMkLst>
        </pc:spChg>
        <pc:spChg chg="add del">
          <ac:chgData name="Adithya Rao" userId="bfa2eaf17177814d" providerId="LiveId" clId="{06A79C75-35BD-4AAD-84BE-BBD1E197FF3D}" dt="2023-11-16T06:35:23.413" v="879" actId="26606"/>
          <ac:spMkLst>
            <pc:docMk/>
            <pc:sldMk cId="1652589075" sldId="262"/>
            <ac:spMk id="12" creationId="{324E43EB-867C-4B35-9A5C-E435157C7297}"/>
          </ac:spMkLst>
        </pc:spChg>
        <pc:spChg chg="add del">
          <ac:chgData name="Adithya Rao" userId="bfa2eaf17177814d" providerId="LiveId" clId="{06A79C75-35BD-4AAD-84BE-BBD1E197FF3D}" dt="2023-11-16T06:42:27.173" v="948" actId="26606"/>
          <ac:spMkLst>
            <pc:docMk/>
            <pc:sldMk cId="1652589075" sldId="262"/>
            <ac:spMk id="13" creationId="{9CE399CF-F4B8-4832-A8CB-B93F6B1EF44B}"/>
          </ac:spMkLst>
        </pc:spChg>
        <pc:spChg chg="add del">
          <ac:chgData name="Adithya Rao" userId="bfa2eaf17177814d" providerId="LiveId" clId="{06A79C75-35BD-4AAD-84BE-BBD1E197FF3D}" dt="2023-11-16T06:35:23.413" v="879" actId="26606"/>
          <ac:spMkLst>
            <pc:docMk/>
            <pc:sldMk cId="1652589075" sldId="262"/>
            <ac:spMk id="14" creationId="{A7C0F5DA-B59F-4F13-8BB8-FFD8F2C572BC}"/>
          </ac:spMkLst>
        </pc:spChg>
        <pc:spChg chg="add del">
          <ac:chgData name="Adithya Rao" userId="bfa2eaf17177814d" providerId="LiveId" clId="{06A79C75-35BD-4AAD-84BE-BBD1E197FF3D}" dt="2023-11-16T06:42:27.173" v="948" actId="26606"/>
          <ac:spMkLst>
            <pc:docMk/>
            <pc:sldMk cId="1652589075" sldId="262"/>
            <ac:spMk id="15" creationId="{1F23E73A-FDC8-462C-83C1-3AA8961449CF}"/>
          </ac:spMkLst>
        </pc:spChg>
        <pc:spChg chg="add del">
          <ac:chgData name="Adithya Rao" userId="bfa2eaf17177814d" providerId="LiveId" clId="{06A79C75-35BD-4AAD-84BE-BBD1E197FF3D}" dt="2023-11-16T06:35:23.413" v="879" actId="26606"/>
          <ac:spMkLst>
            <pc:docMk/>
            <pc:sldMk cId="1652589075" sldId="262"/>
            <ac:spMk id="16" creationId="{9CEA1DEC-CC9E-4776-9E08-048A15BFA6CA}"/>
          </ac:spMkLst>
        </pc:spChg>
        <pc:spChg chg="add">
          <ac:chgData name="Adithya Rao" userId="bfa2eaf17177814d" providerId="LiveId" clId="{06A79C75-35BD-4AAD-84BE-BBD1E197FF3D}" dt="2023-11-16T06:51:13.376" v="1349" actId="26606"/>
          <ac:spMkLst>
            <pc:docMk/>
            <pc:sldMk cId="1652589075" sldId="262"/>
            <ac:spMk id="17" creationId="{324E43EB-867C-4B35-9A5C-E435157C7297}"/>
          </ac:spMkLst>
        </pc:spChg>
        <pc:spChg chg="add del">
          <ac:chgData name="Adithya Rao" userId="bfa2eaf17177814d" providerId="LiveId" clId="{06A79C75-35BD-4AAD-84BE-BBD1E197FF3D}" dt="2023-11-16T06:35:23.413" v="879" actId="26606"/>
          <ac:spMkLst>
            <pc:docMk/>
            <pc:sldMk cId="1652589075" sldId="262"/>
            <ac:spMk id="18" creationId="{9CE399CF-F4B8-4832-A8CB-B93F6B1EF44B}"/>
          </ac:spMkLst>
        </pc:spChg>
        <pc:spChg chg="add">
          <ac:chgData name="Adithya Rao" userId="bfa2eaf17177814d" providerId="LiveId" clId="{06A79C75-35BD-4AAD-84BE-BBD1E197FF3D}" dt="2023-11-16T06:51:13.376" v="1349" actId="26606"/>
          <ac:spMkLst>
            <pc:docMk/>
            <pc:sldMk cId="1652589075" sldId="262"/>
            <ac:spMk id="19" creationId="{A7C0F5DA-B59F-4F13-8BB8-FFD8F2C572BC}"/>
          </ac:spMkLst>
        </pc:spChg>
        <pc:spChg chg="add del">
          <ac:chgData name="Adithya Rao" userId="bfa2eaf17177814d" providerId="LiveId" clId="{06A79C75-35BD-4AAD-84BE-BBD1E197FF3D}" dt="2023-11-16T06:35:23.413" v="879" actId="26606"/>
          <ac:spMkLst>
            <pc:docMk/>
            <pc:sldMk cId="1652589075" sldId="262"/>
            <ac:spMk id="20" creationId="{1F23E73A-FDC8-462C-83C1-3AA8961449CF}"/>
          </ac:spMkLst>
        </pc:spChg>
        <pc:spChg chg="add">
          <ac:chgData name="Adithya Rao" userId="bfa2eaf17177814d" providerId="LiveId" clId="{06A79C75-35BD-4AAD-84BE-BBD1E197FF3D}" dt="2023-11-16T06:51:13.376" v="1349" actId="26606"/>
          <ac:spMkLst>
            <pc:docMk/>
            <pc:sldMk cId="1652589075" sldId="262"/>
            <ac:spMk id="21" creationId="{9CEA1DEC-CC9E-4776-9E08-048A15BFA6CA}"/>
          </ac:spMkLst>
        </pc:spChg>
        <pc:spChg chg="add">
          <ac:chgData name="Adithya Rao" userId="bfa2eaf17177814d" providerId="LiveId" clId="{06A79C75-35BD-4AAD-84BE-BBD1E197FF3D}" dt="2023-11-16T06:51:13.376" v="1349" actId="26606"/>
          <ac:spMkLst>
            <pc:docMk/>
            <pc:sldMk cId="1652589075" sldId="262"/>
            <ac:spMk id="23" creationId="{9CE399CF-F4B8-4832-A8CB-B93F6B1EF44B}"/>
          </ac:spMkLst>
        </pc:spChg>
        <pc:spChg chg="add">
          <ac:chgData name="Adithya Rao" userId="bfa2eaf17177814d" providerId="LiveId" clId="{06A79C75-35BD-4AAD-84BE-BBD1E197FF3D}" dt="2023-11-16T06:51:13.376" v="1349" actId="26606"/>
          <ac:spMkLst>
            <pc:docMk/>
            <pc:sldMk cId="1652589075" sldId="262"/>
            <ac:spMk id="24" creationId="{1F23E73A-FDC8-462C-83C1-3AA8961449CF}"/>
          </ac:spMkLst>
        </pc:spChg>
        <pc:spChg chg="add del">
          <ac:chgData name="Adithya Rao" userId="bfa2eaf17177814d" providerId="LiveId" clId="{06A79C75-35BD-4AAD-84BE-BBD1E197FF3D}" dt="2023-11-16T06:35:19.484" v="877" actId="26606"/>
          <ac:spMkLst>
            <pc:docMk/>
            <pc:sldMk cId="1652589075" sldId="262"/>
            <ac:spMk id="35" creationId="{CC28BCC9-4093-4FD5-83EB-7EC297F51396}"/>
          </ac:spMkLst>
        </pc:spChg>
        <pc:grpChg chg="add del">
          <ac:chgData name="Adithya Rao" userId="bfa2eaf17177814d" providerId="LiveId" clId="{06A79C75-35BD-4AAD-84BE-BBD1E197FF3D}" dt="2023-11-16T06:35:19.484" v="877" actId="26606"/>
          <ac:grpSpMkLst>
            <pc:docMk/>
            <pc:sldMk cId="1652589075" sldId="262"/>
            <ac:grpSpMk id="26" creationId="{08BCF048-8940-4354-B9EC-5AD74E283CE3}"/>
          </ac:grpSpMkLst>
        </pc:grpChg>
        <pc:graphicFrameChg chg="add del">
          <ac:chgData name="Adithya Rao" userId="bfa2eaf17177814d" providerId="LiveId" clId="{06A79C75-35BD-4AAD-84BE-BBD1E197FF3D}" dt="2023-11-16T06:35:19.484" v="877" actId="26606"/>
          <ac:graphicFrameMkLst>
            <pc:docMk/>
            <pc:sldMk cId="1652589075" sldId="262"/>
            <ac:graphicFrameMk id="22" creationId="{4676F124-B156-1BF2-5CBE-D898138E4BBA}"/>
          </ac:graphicFrameMkLst>
        </pc:graphicFrameChg>
      </pc:sldChg>
      <pc:sldChg chg="addSp delSp modSp mod setBg">
        <pc:chgData name="Adithya Rao" userId="bfa2eaf17177814d" providerId="LiveId" clId="{06A79C75-35BD-4AAD-84BE-BBD1E197FF3D}" dt="2023-11-16T06:41:11.057" v="933" actId="26606"/>
        <pc:sldMkLst>
          <pc:docMk/>
          <pc:sldMk cId="639163013" sldId="263"/>
        </pc:sldMkLst>
        <pc:spChg chg="mod">
          <ac:chgData name="Adithya Rao" userId="bfa2eaf17177814d" providerId="LiveId" clId="{06A79C75-35BD-4AAD-84BE-BBD1E197FF3D}" dt="2023-11-16T06:41:11.057" v="933" actId="26606"/>
          <ac:spMkLst>
            <pc:docMk/>
            <pc:sldMk cId="639163013" sldId="263"/>
            <ac:spMk id="2" creationId="{471C0E3B-2647-3E98-924A-A0829F0D79AF}"/>
          </ac:spMkLst>
        </pc:spChg>
        <pc:spChg chg="add del mod">
          <ac:chgData name="Adithya Rao" userId="bfa2eaf17177814d" providerId="LiveId" clId="{06A79C75-35BD-4AAD-84BE-BBD1E197FF3D}" dt="2023-11-16T06:41:11.057" v="933" actId="26606"/>
          <ac:spMkLst>
            <pc:docMk/>
            <pc:sldMk cId="639163013" sldId="263"/>
            <ac:spMk id="3" creationId="{CF7A3CF2-89E8-128D-AA0F-A890A2A82C53}"/>
          </ac:spMkLst>
        </pc:spChg>
        <pc:spChg chg="del">
          <ac:chgData name="Adithya Rao" userId="bfa2eaf17177814d" providerId="LiveId" clId="{06A79C75-35BD-4AAD-84BE-BBD1E197FF3D}" dt="2023-11-16T04:57:36.677" v="134" actId="478"/>
          <ac:spMkLst>
            <pc:docMk/>
            <pc:sldMk cId="639163013" sldId="263"/>
            <ac:spMk id="4" creationId="{0CE335BE-2259-B15A-73A0-C29D69068560}"/>
          </ac:spMkLst>
        </pc:spChg>
        <pc:spChg chg="del mod">
          <ac:chgData name="Adithya Rao" userId="bfa2eaf17177814d" providerId="LiveId" clId="{06A79C75-35BD-4AAD-84BE-BBD1E197FF3D}" dt="2023-11-16T04:57:46.938" v="136" actId="478"/>
          <ac:spMkLst>
            <pc:docMk/>
            <pc:sldMk cId="639163013" sldId="263"/>
            <ac:spMk id="5" creationId="{2FD9F212-F69B-4462-ADCE-E8653EC4AD44}"/>
          </ac:spMkLst>
        </pc:spChg>
        <pc:spChg chg="mod ord">
          <ac:chgData name="Adithya Rao" userId="bfa2eaf17177814d" providerId="LiveId" clId="{06A79C75-35BD-4AAD-84BE-BBD1E197FF3D}" dt="2023-11-16T06:41:11.057" v="933" actId="26606"/>
          <ac:spMkLst>
            <pc:docMk/>
            <pc:sldMk cId="639163013" sldId="263"/>
            <ac:spMk id="6" creationId="{BD1FB99A-DD26-1BCB-DE2C-B5831A2CB73D}"/>
          </ac:spMkLst>
        </pc:spChg>
        <pc:spChg chg="mod">
          <ac:chgData name="Adithya Rao" userId="bfa2eaf17177814d" providerId="LiveId" clId="{06A79C75-35BD-4AAD-84BE-BBD1E197FF3D}" dt="2023-11-16T06:41:11.057" v="933" actId="26606"/>
          <ac:spMkLst>
            <pc:docMk/>
            <pc:sldMk cId="639163013" sldId="263"/>
            <ac:spMk id="7" creationId="{E4787EE0-27FE-5D71-0B64-3D26F9734E59}"/>
          </ac:spMkLst>
        </pc:spChg>
        <pc:spChg chg="add">
          <ac:chgData name="Adithya Rao" userId="bfa2eaf17177814d" providerId="LiveId" clId="{06A79C75-35BD-4AAD-84BE-BBD1E197FF3D}" dt="2023-11-16T06:41:11.057" v="933" actId="26606"/>
          <ac:spMkLst>
            <pc:docMk/>
            <pc:sldMk cId="639163013" sldId="263"/>
            <ac:spMk id="10" creationId="{324E43EB-867C-4B35-9A5C-E435157C7297}"/>
          </ac:spMkLst>
        </pc:spChg>
        <pc:spChg chg="add del">
          <ac:chgData name="Adithya Rao" userId="bfa2eaf17177814d" providerId="LiveId" clId="{06A79C75-35BD-4AAD-84BE-BBD1E197FF3D}" dt="2023-11-16T06:35:13.559" v="875" actId="26606"/>
          <ac:spMkLst>
            <pc:docMk/>
            <pc:sldMk cId="639163013" sldId="263"/>
            <ac:spMk id="12" creationId="{324E43EB-867C-4B35-9A5C-E435157C7297}"/>
          </ac:spMkLst>
        </pc:spChg>
        <pc:spChg chg="add">
          <ac:chgData name="Adithya Rao" userId="bfa2eaf17177814d" providerId="LiveId" clId="{06A79C75-35BD-4AAD-84BE-BBD1E197FF3D}" dt="2023-11-16T06:41:11.057" v="933" actId="26606"/>
          <ac:spMkLst>
            <pc:docMk/>
            <pc:sldMk cId="639163013" sldId="263"/>
            <ac:spMk id="14" creationId="{A7C0F5DA-B59F-4F13-8BB8-FFD8F2C572BC}"/>
          </ac:spMkLst>
        </pc:spChg>
        <pc:spChg chg="add">
          <ac:chgData name="Adithya Rao" userId="bfa2eaf17177814d" providerId="LiveId" clId="{06A79C75-35BD-4AAD-84BE-BBD1E197FF3D}" dt="2023-11-16T06:41:11.057" v="933" actId="26606"/>
          <ac:spMkLst>
            <pc:docMk/>
            <pc:sldMk cId="639163013" sldId="263"/>
            <ac:spMk id="16" creationId="{9CEA1DEC-CC9E-4776-9E08-048A15BFA6CA}"/>
          </ac:spMkLst>
        </pc:spChg>
        <pc:spChg chg="add">
          <ac:chgData name="Adithya Rao" userId="bfa2eaf17177814d" providerId="LiveId" clId="{06A79C75-35BD-4AAD-84BE-BBD1E197FF3D}" dt="2023-11-16T06:41:11.057" v="933" actId="26606"/>
          <ac:spMkLst>
            <pc:docMk/>
            <pc:sldMk cId="639163013" sldId="263"/>
            <ac:spMk id="18" creationId="{9CE399CF-F4B8-4832-A8CB-B93F6B1EF44B}"/>
          </ac:spMkLst>
        </pc:spChg>
        <pc:spChg chg="add">
          <ac:chgData name="Adithya Rao" userId="bfa2eaf17177814d" providerId="LiveId" clId="{06A79C75-35BD-4AAD-84BE-BBD1E197FF3D}" dt="2023-11-16T06:41:11.057" v="933" actId="26606"/>
          <ac:spMkLst>
            <pc:docMk/>
            <pc:sldMk cId="639163013" sldId="263"/>
            <ac:spMk id="20" creationId="{1F23E73A-FDC8-462C-83C1-3AA8961449CF}"/>
          </ac:spMkLst>
        </pc:spChg>
        <pc:spChg chg="add del">
          <ac:chgData name="Adithya Rao" userId="bfa2eaf17177814d" providerId="LiveId" clId="{06A79C75-35BD-4AAD-84BE-BBD1E197FF3D}" dt="2023-11-16T06:35:10.345" v="873" actId="26606"/>
          <ac:spMkLst>
            <pc:docMk/>
            <pc:sldMk cId="639163013" sldId="263"/>
            <ac:spMk id="22" creationId="{CC28BCC9-4093-4FD5-83EB-7EC297F51396}"/>
          </ac:spMkLst>
        </pc:spChg>
        <pc:spChg chg="add del">
          <ac:chgData name="Adithya Rao" userId="bfa2eaf17177814d" providerId="LiveId" clId="{06A79C75-35BD-4AAD-84BE-BBD1E197FF3D}" dt="2023-11-16T06:35:13.559" v="875" actId="26606"/>
          <ac:spMkLst>
            <pc:docMk/>
            <pc:sldMk cId="639163013" sldId="263"/>
            <ac:spMk id="24" creationId="{A7C0F5DA-B59F-4F13-8BB8-FFD8F2C572BC}"/>
          </ac:spMkLst>
        </pc:spChg>
        <pc:spChg chg="add del">
          <ac:chgData name="Adithya Rao" userId="bfa2eaf17177814d" providerId="LiveId" clId="{06A79C75-35BD-4AAD-84BE-BBD1E197FF3D}" dt="2023-11-16T06:35:13.559" v="875" actId="26606"/>
          <ac:spMkLst>
            <pc:docMk/>
            <pc:sldMk cId="639163013" sldId="263"/>
            <ac:spMk id="25" creationId="{9CEA1DEC-CC9E-4776-9E08-048A15BFA6CA}"/>
          </ac:spMkLst>
        </pc:spChg>
        <pc:spChg chg="add del">
          <ac:chgData name="Adithya Rao" userId="bfa2eaf17177814d" providerId="LiveId" clId="{06A79C75-35BD-4AAD-84BE-BBD1E197FF3D}" dt="2023-11-16T06:35:13.559" v="875" actId="26606"/>
          <ac:spMkLst>
            <pc:docMk/>
            <pc:sldMk cId="639163013" sldId="263"/>
            <ac:spMk id="26" creationId="{9CE399CF-F4B8-4832-A8CB-B93F6B1EF44B}"/>
          </ac:spMkLst>
        </pc:spChg>
        <pc:spChg chg="add del">
          <ac:chgData name="Adithya Rao" userId="bfa2eaf17177814d" providerId="LiveId" clId="{06A79C75-35BD-4AAD-84BE-BBD1E197FF3D}" dt="2023-11-16T06:35:13.559" v="875" actId="26606"/>
          <ac:spMkLst>
            <pc:docMk/>
            <pc:sldMk cId="639163013" sldId="263"/>
            <ac:spMk id="27" creationId="{1F23E73A-FDC8-462C-83C1-3AA8961449CF}"/>
          </ac:spMkLst>
        </pc:spChg>
        <pc:spChg chg="add del">
          <ac:chgData name="Adithya Rao" userId="bfa2eaf17177814d" providerId="LiveId" clId="{06A79C75-35BD-4AAD-84BE-BBD1E197FF3D}" dt="2023-11-16T06:35:13.559" v="875" actId="26606"/>
          <ac:spMkLst>
            <pc:docMk/>
            <pc:sldMk cId="639163013" sldId="263"/>
            <ac:spMk id="28" creationId="{CF7A3CF2-89E8-128D-AA0F-A890A2A82C53}"/>
          </ac:spMkLst>
        </pc:spChg>
        <pc:grpChg chg="add del">
          <ac:chgData name="Adithya Rao" userId="bfa2eaf17177814d" providerId="LiveId" clId="{06A79C75-35BD-4AAD-84BE-BBD1E197FF3D}" dt="2023-11-16T06:35:10.345" v="873" actId="26606"/>
          <ac:grpSpMkLst>
            <pc:docMk/>
            <pc:sldMk cId="639163013" sldId="263"/>
            <ac:grpSpMk id="13" creationId="{08BCF048-8940-4354-B9EC-5AD74E283CE3}"/>
          </ac:grpSpMkLst>
        </pc:grpChg>
        <pc:graphicFrameChg chg="add del">
          <ac:chgData name="Adithya Rao" userId="bfa2eaf17177814d" providerId="LiveId" clId="{06A79C75-35BD-4AAD-84BE-BBD1E197FF3D}" dt="2023-11-16T06:35:10.345" v="873" actId="26606"/>
          <ac:graphicFrameMkLst>
            <pc:docMk/>
            <pc:sldMk cId="639163013" sldId="263"/>
            <ac:graphicFrameMk id="9" creationId="{DBC2C97A-80F1-5C2F-A42A-1F4AA4FD91AE}"/>
          </ac:graphicFrameMkLst>
        </pc:graphicFrameChg>
      </pc:sldChg>
      <pc:sldChg chg="addSp modSp new mod setBg">
        <pc:chgData name="Adithya Rao" userId="bfa2eaf17177814d" providerId="LiveId" clId="{06A79C75-35BD-4AAD-84BE-BBD1E197FF3D}" dt="2023-11-16T06:41:08.523" v="932" actId="26606"/>
        <pc:sldMkLst>
          <pc:docMk/>
          <pc:sldMk cId="737301739" sldId="264"/>
        </pc:sldMkLst>
        <pc:spChg chg="mod">
          <ac:chgData name="Adithya Rao" userId="bfa2eaf17177814d" providerId="LiveId" clId="{06A79C75-35BD-4AAD-84BE-BBD1E197FF3D}" dt="2023-11-16T06:41:08.523" v="932" actId="26606"/>
          <ac:spMkLst>
            <pc:docMk/>
            <pc:sldMk cId="737301739" sldId="264"/>
            <ac:spMk id="2" creationId="{1F74CDD2-C961-4004-B2C4-32498AC59A5B}"/>
          </ac:spMkLst>
        </pc:spChg>
        <pc:spChg chg="mod">
          <ac:chgData name="Adithya Rao" userId="bfa2eaf17177814d" providerId="LiveId" clId="{06A79C75-35BD-4AAD-84BE-BBD1E197FF3D}" dt="2023-11-16T06:41:08.523" v="932" actId="26606"/>
          <ac:spMkLst>
            <pc:docMk/>
            <pc:sldMk cId="737301739" sldId="264"/>
            <ac:spMk id="3" creationId="{FE2303D9-2940-0DA6-4CC4-2C9E43D98C49}"/>
          </ac:spMkLst>
        </pc:spChg>
        <pc:spChg chg="mod ord">
          <ac:chgData name="Adithya Rao" userId="bfa2eaf17177814d" providerId="LiveId" clId="{06A79C75-35BD-4AAD-84BE-BBD1E197FF3D}" dt="2023-11-16T06:41:08.523" v="932" actId="26606"/>
          <ac:spMkLst>
            <pc:docMk/>
            <pc:sldMk cId="737301739" sldId="264"/>
            <ac:spMk id="4" creationId="{C8596FBC-A654-A10C-1C80-992ACA54AB04}"/>
          </ac:spMkLst>
        </pc:spChg>
        <pc:spChg chg="mod">
          <ac:chgData name="Adithya Rao" userId="bfa2eaf17177814d" providerId="LiveId" clId="{06A79C75-35BD-4AAD-84BE-BBD1E197FF3D}" dt="2023-11-16T06:41:08.523" v="932" actId="26606"/>
          <ac:spMkLst>
            <pc:docMk/>
            <pc:sldMk cId="737301739" sldId="264"/>
            <ac:spMk id="5" creationId="{CBB6D23B-C12A-AF0B-BA53-682A1A2ED6FB}"/>
          </ac:spMkLst>
        </pc:spChg>
        <pc:spChg chg="add">
          <ac:chgData name="Adithya Rao" userId="bfa2eaf17177814d" providerId="LiveId" clId="{06A79C75-35BD-4AAD-84BE-BBD1E197FF3D}" dt="2023-11-16T06:41:08.523" v="932" actId="26606"/>
          <ac:spMkLst>
            <pc:docMk/>
            <pc:sldMk cId="737301739" sldId="264"/>
            <ac:spMk id="10" creationId="{324E43EB-867C-4B35-9A5C-E435157C7297}"/>
          </ac:spMkLst>
        </pc:spChg>
        <pc:spChg chg="add">
          <ac:chgData name="Adithya Rao" userId="bfa2eaf17177814d" providerId="LiveId" clId="{06A79C75-35BD-4AAD-84BE-BBD1E197FF3D}" dt="2023-11-16T06:41:08.523" v="932" actId="26606"/>
          <ac:spMkLst>
            <pc:docMk/>
            <pc:sldMk cId="737301739" sldId="264"/>
            <ac:spMk id="12" creationId="{A7C0F5DA-B59F-4F13-8BB8-FFD8F2C572BC}"/>
          </ac:spMkLst>
        </pc:spChg>
        <pc:spChg chg="add">
          <ac:chgData name="Adithya Rao" userId="bfa2eaf17177814d" providerId="LiveId" clId="{06A79C75-35BD-4AAD-84BE-BBD1E197FF3D}" dt="2023-11-16T06:41:08.523" v="932" actId="26606"/>
          <ac:spMkLst>
            <pc:docMk/>
            <pc:sldMk cId="737301739" sldId="264"/>
            <ac:spMk id="14" creationId="{9CEA1DEC-CC9E-4776-9E08-048A15BFA6CA}"/>
          </ac:spMkLst>
        </pc:spChg>
        <pc:spChg chg="add">
          <ac:chgData name="Adithya Rao" userId="bfa2eaf17177814d" providerId="LiveId" clId="{06A79C75-35BD-4AAD-84BE-BBD1E197FF3D}" dt="2023-11-16T06:41:08.523" v="932" actId="26606"/>
          <ac:spMkLst>
            <pc:docMk/>
            <pc:sldMk cId="737301739" sldId="264"/>
            <ac:spMk id="16" creationId="{9CE399CF-F4B8-4832-A8CB-B93F6B1EF44B}"/>
          </ac:spMkLst>
        </pc:spChg>
        <pc:spChg chg="add">
          <ac:chgData name="Adithya Rao" userId="bfa2eaf17177814d" providerId="LiveId" clId="{06A79C75-35BD-4AAD-84BE-BBD1E197FF3D}" dt="2023-11-16T06:41:08.523" v="932" actId="26606"/>
          <ac:spMkLst>
            <pc:docMk/>
            <pc:sldMk cId="737301739" sldId="264"/>
            <ac:spMk id="18" creationId="{1F23E73A-FDC8-462C-83C1-3AA8961449CF}"/>
          </ac:spMkLst>
        </pc:spChg>
      </pc:sldChg>
      <pc:sldChg chg="addSp modSp new mod setBg">
        <pc:chgData name="Adithya Rao" userId="bfa2eaf17177814d" providerId="LiveId" clId="{06A79C75-35BD-4AAD-84BE-BBD1E197FF3D}" dt="2023-11-16T06:41:04.096" v="931" actId="26606"/>
        <pc:sldMkLst>
          <pc:docMk/>
          <pc:sldMk cId="2192561533" sldId="265"/>
        </pc:sldMkLst>
        <pc:spChg chg="mod">
          <ac:chgData name="Adithya Rao" userId="bfa2eaf17177814d" providerId="LiveId" clId="{06A79C75-35BD-4AAD-84BE-BBD1E197FF3D}" dt="2023-11-16T06:41:04.096" v="931" actId="26606"/>
          <ac:spMkLst>
            <pc:docMk/>
            <pc:sldMk cId="2192561533" sldId="265"/>
            <ac:spMk id="2" creationId="{487F6223-2751-872A-BA77-1AE66339C4A9}"/>
          </ac:spMkLst>
        </pc:spChg>
        <pc:spChg chg="mod">
          <ac:chgData name="Adithya Rao" userId="bfa2eaf17177814d" providerId="LiveId" clId="{06A79C75-35BD-4AAD-84BE-BBD1E197FF3D}" dt="2023-11-16T06:41:04.096" v="931" actId="26606"/>
          <ac:spMkLst>
            <pc:docMk/>
            <pc:sldMk cId="2192561533" sldId="265"/>
            <ac:spMk id="3" creationId="{0483D68C-4215-0A38-0860-EFDA7967A3BF}"/>
          </ac:spMkLst>
        </pc:spChg>
        <pc:spChg chg="mod ord">
          <ac:chgData name="Adithya Rao" userId="bfa2eaf17177814d" providerId="LiveId" clId="{06A79C75-35BD-4AAD-84BE-BBD1E197FF3D}" dt="2023-11-16T06:41:04.096" v="931" actId="26606"/>
          <ac:spMkLst>
            <pc:docMk/>
            <pc:sldMk cId="2192561533" sldId="265"/>
            <ac:spMk id="4" creationId="{54D3242F-B7F6-71B6-7740-D45ADDC9DDD9}"/>
          </ac:spMkLst>
        </pc:spChg>
        <pc:spChg chg="mod">
          <ac:chgData name="Adithya Rao" userId="bfa2eaf17177814d" providerId="LiveId" clId="{06A79C75-35BD-4AAD-84BE-BBD1E197FF3D}" dt="2023-11-16T06:41:04.096" v="931" actId="26606"/>
          <ac:spMkLst>
            <pc:docMk/>
            <pc:sldMk cId="2192561533" sldId="265"/>
            <ac:spMk id="5" creationId="{7952F8B6-06EC-2588-0D61-7B0A647CC71A}"/>
          </ac:spMkLst>
        </pc:spChg>
        <pc:spChg chg="add">
          <ac:chgData name="Adithya Rao" userId="bfa2eaf17177814d" providerId="LiveId" clId="{06A79C75-35BD-4AAD-84BE-BBD1E197FF3D}" dt="2023-11-16T06:41:04.096" v="931" actId="26606"/>
          <ac:spMkLst>
            <pc:docMk/>
            <pc:sldMk cId="2192561533" sldId="265"/>
            <ac:spMk id="10" creationId="{324E43EB-867C-4B35-9A5C-E435157C7297}"/>
          </ac:spMkLst>
        </pc:spChg>
        <pc:spChg chg="add">
          <ac:chgData name="Adithya Rao" userId="bfa2eaf17177814d" providerId="LiveId" clId="{06A79C75-35BD-4AAD-84BE-BBD1E197FF3D}" dt="2023-11-16T06:41:04.096" v="931" actId="26606"/>
          <ac:spMkLst>
            <pc:docMk/>
            <pc:sldMk cId="2192561533" sldId="265"/>
            <ac:spMk id="12" creationId="{A7C0F5DA-B59F-4F13-8BB8-FFD8F2C572BC}"/>
          </ac:spMkLst>
        </pc:spChg>
        <pc:spChg chg="add">
          <ac:chgData name="Adithya Rao" userId="bfa2eaf17177814d" providerId="LiveId" clId="{06A79C75-35BD-4AAD-84BE-BBD1E197FF3D}" dt="2023-11-16T06:41:04.096" v="931" actId="26606"/>
          <ac:spMkLst>
            <pc:docMk/>
            <pc:sldMk cId="2192561533" sldId="265"/>
            <ac:spMk id="14" creationId="{9CEA1DEC-CC9E-4776-9E08-048A15BFA6CA}"/>
          </ac:spMkLst>
        </pc:spChg>
        <pc:spChg chg="add">
          <ac:chgData name="Adithya Rao" userId="bfa2eaf17177814d" providerId="LiveId" clId="{06A79C75-35BD-4AAD-84BE-BBD1E197FF3D}" dt="2023-11-16T06:41:04.096" v="931" actId="26606"/>
          <ac:spMkLst>
            <pc:docMk/>
            <pc:sldMk cId="2192561533" sldId="265"/>
            <ac:spMk id="16" creationId="{9CE399CF-F4B8-4832-A8CB-B93F6B1EF44B}"/>
          </ac:spMkLst>
        </pc:spChg>
        <pc:spChg chg="add">
          <ac:chgData name="Adithya Rao" userId="bfa2eaf17177814d" providerId="LiveId" clId="{06A79C75-35BD-4AAD-84BE-BBD1E197FF3D}" dt="2023-11-16T06:41:04.096" v="931" actId="26606"/>
          <ac:spMkLst>
            <pc:docMk/>
            <pc:sldMk cId="2192561533" sldId="265"/>
            <ac:spMk id="18" creationId="{1F23E73A-FDC8-462C-83C1-3AA8961449CF}"/>
          </ac:spMkLst>
        </pc:spChg>
      </pc:sldChg>
      <pc:sldChg chg="addSp modSp new mod setBg">
        <pc:chgData name="Adithya Rao" userId="bfa2eaf17177814d" providerId="LiveId" clId="{06A79C75-35BD-4AAD-84BE-BBD1E197FF3D}" dt="2023-11-16T06:41:00.197" v="930" actId="26606"/>
        <pc:sldMkLst>
          <pc:docMk/>
          <pc:sldMk cId="1906329874" sldId="266"/>
        </pc:sldMkLst>
        <pc:spChg chg="mod">
          <ac:chgData name="Adithya Rao" userId="bfa2eaf17177814d" providerId="LiveId" clId="{06A79C75-35BD-4AAD-84BE-BBD1E197FF3D}" dt="2023-11-16T06:41:00.197" v="930" actId="26606"/>
          <ac:spMkLst>
            <pc:docMk/>
            <pc:sldMk cId="1906329874" sldId="266"/>
            <ac:spMk id="2" creationId="{0C2CF643-C02D-2D7C-BC40-E5443307F4C7}"/>
          </ac:spMkLst>
        </pc:spChg>
        <pc:spChg chg="mod">
          <ac:chgData name="Adithya Rao" userId="bfa2eaf17177814d" providerId="LiveId" clId="{06A79C75-35BD-4AAD-84BE-BBD1E197FF3D}" dt="2023-11-16T06:41:00.197" v="930" actId="26606"/>
          <ac:spMkLst>
            <pc:docMk/>
            <pc:sldMk cId="1906329874" sldId="266"/>
            <ac:spMk id="3" creationId="{12BC2B3F-2B1B-D281-A528-E2DCD2611146}"/>
          </ac:spMkLst>
        </pc:spChg>
        <pc:spChg chg="mod">
          <ac:chgData name="Adithya Rao" userId="bfa2eaf17177814d" providerId="LiveId" clId="{06A79C75-35BD-4AAD-84BE-BBD1E197FF3D}" dt="2023-11-16T06:41:00.197" v="930" actId="26606"/>
          <ac:spMkLst>
            <pc:docMk/>
            <pc:sldMk cId="1906329874" sldId="266"/>
            <ac:spMk id="4" creationId="{89A2C85C-0B66-12BE-4AB1-4B425C4E91FC}"/>
          </ac:spMkLst>
        </pc:spChg>
        <pc:spChg chg="mod">
          <ac:chgData name="Adithya Rao" userId="bfa2eaf17177814d" providerId="LiveId" clId="{06A79C75-35BD-4AAD-84BE-BBD1E197FF3D}" dt="2023-11-16T06:41:00.197" v="930" actId="26606"/>
          <ac:spMkLst>
            <pc:docMk/>
            <pc:sldMk cId="1906329874" sldId="266"/>
            <ac:spMk id="5" creationId="{B08D367C-A2B7-72B0-34A5-C1D3DE5AC6F3}"/>
          </ac:spMkLst>
        </pc:spChg>
        <pc:spChg chg="add">
          <ac:chgData name="Adithya Rao" userId="bfa2eaf17177814d" providerId="LiveId" clId="{06A79C75-35BD-4AAD-84BE-BBD1E197FF3D}" dt="2023-11-16T06:41:00.197" v="930" actId="26606"/>
          <ac:spMkLst>
            <pc:docMk/>
            <pc:sldMk cId="1906329874" sldId="266"/>
            <ac:spMk id="10" creationId="{324E43EB-867C-4B35-9A5C-E435157C7297}"/>
          </ac:spMkLst>
        </pc:spChg>
        <pc:spChg chg="add">
          <ac:chgData name="Adithya Rao" userId="bfa2eaf17177814d" providerId="LiveId" clId="{06A79C75-35BD-4AAD-84BE-BBD1E197FF3D}" dt="2023-11-16T06:41:00.197" v="930" actId="26606"/>
          <ac:spMkLst>
            <pc:docMk/>
            <pc:sldMk cId="1906329874" sldId="266"/>
            <ac:spMk id="12" creationId="{A7C0F5DA-B59F-4F13-8BB8-FFD8F2C572BC}"/>
          </ac:spMkLst>
        </pc:spChg>
        <pc:spChg chg="add">
          <ac:chgData name="Adithya Rao" userId="bfa2eaf17177814d" providerId="LiveId" clId="{06A79C75-35BD-4AAD-84BE-BBD1E197FF3D}" dt="2023-11-16T06:41:00.197" v="930" actId="26606"/>
          <ac:spMkLst>
            <pc:docMk/>
            <pc:sldMk cId="1906329874" sldId="266"/>
            <ac:spMk id="14" creationId="{9CEA1DEC-CC9E-4776-9E08-048A15BFA6CA}"/>
          </ac:spMkLst>
        </pc:spChg>
        <pc:spChg chg="add">
          <ac:chgData name="Adithya Rao" userId="bfa2eaf17177814d" providerId="LiveId" clId="{06A79C75-35BD-4AAD-84BE-BBD1E197FF3D}" dt="2023-11-16T06:41:00.197" v="930" actId="26606"/>
          <ac:spMkLst>
            <pc:docMk/>
            <pc:sldMk cId="1906329874" sldId="266"/>
            <ac:spMk id="16" creationId="{9CE399CF-F4B8-4832-A8CB-B93F6B1EF44B}"/>
          </ac:spMkLst>
        </pc:spChg>
        <pc:spChg chg="add">
          <ac:chgData name="Adithya Rao" userId="bfa2eaf17177814d" providerId="LiveId" clId="{06A79C75-35BD-4AAD-84BE-BBD1E197FF3D}" dt="2023-11-16T06:41:00.197" v="930" actId="26606"/>
          <ac:spMkLst>
            <pc:docMk/>
            <pc:sldMk cId="1906329874" sldId="266"/>
            <ac:spMk id="18" creationId="{1F23E73A-FDC8-462C-83C1-3AA8961449CF}"/>
          </ac:spMkLst>
        </pc:spChg>
      </pc:sldChg>
      <pc:sldChg chg="addSp modSp new mod setBg">
        <pc:chgData name="Adithya Rao" userId="bfa2eaf17177814d" providerId="LiveId" clId="{06A79C75-35BD-4AAD-84BE-BBD1E197FF3D}" dt="2023-11-16T06:40:56.809" v="929" actId="26606"/>
        <pc:sldMkLst>
          <pc:docMk/>
          <pc:sldMk cId="312450871" sldId="267"/>
        </pc:sldMkLst>
        <pc:spChg chg="mod">
          <ac:chgData name="Adithya Rao" userId="bfa2eaf17177814d" providerId="LiveId" clId="{06A79C75-35BD-4AAD-84BE-BBD1E197FF3D}" dt="2023-11-16T06:40:56.809" v="929" actId="26606"/>
          <ac:spMkLst>
            <pc:docMk/>
            <pc:sldMk cId="312450871" sldId="267"/>
            <ac:spMk id="2" creationId="{332EC935-4BA1-1DA1-B191-FFF48F16C8BD}"/>
          </ac:spMkLst>
        </pc:spChg>
        <pc:spChg chg="mod">
          <ac:chgData name="Adithya Rao" userId="bfa2eaf17177814d" providerId="LiveId" clId="{06A79C75-35BD-4AAD-84BE-BBD1E197FF3D}" dt="2023-11-16T06:40:56.809" v="929" actId="26606"/>
          <ac:spMkLst>
            <pc:docMk/>
            <pc:sldMk cId="312450871" sldId="267"/>
            <ac:spMk id="3" creationId="{00B0E6EA-5490-5F21-AE65-006B34A64EE3}"/>
          </ac:spMkLst>
        </pc:spChg>
        <pc:spChg chg="mod">
          <ac:chgData name="Adithya Rao" userId="bfa2eaf17177814d" providerId="LiveId" clId="{06A79C75-35BD-4AAD-84BE-BBD1E197FF3D}" dt="2023-11-16T06:40:56.809" v="929" actId="26606"/>
          <ac:spMkLst>
            <pc:docMk/>
            <pc:sldMk cId="312450871" sldId="267"/>
            <ac:spMk id="4" creationId="{8966CB68-44A1-4EF8-B1B8-31B2D1C3A485}"/>
          </ac:spMkLst>
        </pc:spChg>
        <pc:spChg chg="mod">
          <ac:chgData name="Adithya Rao" userId="bfa2eaf17177814d" providerId="LiveId" clId="{06A79C75-35BD-4AAD-84BE-BBD1E197FF3D}" dt="2023-11-16T06:40:56.809" v="929" actId="26606"/>
          <ac:spMkLst>
            <pc:docMk/>
            <pc:sldMk cId="312450871" sldId="267"/>
            <ac:spMk id="5" creationId="{C8C7C9B0-4A94-7E02-013A-D5559DB4DCF6}"/>
          </ac:spMkLst>
        </pc:spChg>
        <pc:spChg chg="add">
          <ac:chgData name="Adithya Rao" userId="bfa2eaf17177814d" providerId="LiveId" clId="{06A79C75-35BD-4AAD-84BE-BBD1E197FF3D}" dt="2023-11-16T06:40:56.809" v="929" actId="26606"/>
          <ac:spMkLst>
            <pc:docMk/>
            <pc:sldMk cId="312450871" sldId="267"/>
            <ac:spMk id="10" creationId="{324E43EB-867C-4B35-9A5C-E435157C7297}"/>
          </ac:spMkLst>
        </pc:spChg>
        <pc:spChg chg="add">
          <ac:chgData name="Adithya Rao" userId="bfa2eaf17177814d" providerId="LiveId" clId="{06A79C75-35BD-4AAD-84BE-BBD1E197FF3D}" dt="2023-11-16T06:40:56.809" v="929" actId="26606"/>
          <ac:spMkLst>
            <pc:docMk/>
            <pc:sldMk cId="312450871" sldId="267"/>
            <ac:spMk id="12" creationId="{A7C0F5DA-B59F-4F13-8BB8-FFD8F2C572BC}"/>
          </ac:spMkLst>
        </pc:spChg>
        <pc:spChg chg="add">
          <ac:chgData name="Adithya Rao" userId="bfa2eaf17177814d" providerId="LiveId" clId="{06A79C75-35BD-4AAD-84BE-BBD1E197FF3D}" dt="2023-11-16T06:40:56.809" v="929" actId="26606"/>
          <ac:spMkLst>
            <pc:docMk/>
            <pc:sldMk cId="312450871" sldId="267"/>
            <ac:spMk id="14" creationId="{9CEA1DEC-CC9E-4776-9E08-048A15BFA6CA}"/>
          </ac:spMkLst>
        </pc:spChg>
        <pc:spChg chg="add">
          <ac:chgData name="Adithya Rao" userId="bfa2eaf17177814d" providerId="LiveId" clId="{06A79C75-35BD-4AAD-84BE-BBD1E197FF3D}" dt="2023-11-16T06:40:56.809" v="929" actId="26606"/>
          <ac:spMkLst>
            <pc:docMk/>
            <pc:sldMk cId="312450871" sldId="267"/>
            <ac:spMk id="16" creationId="{9CE399CF-F4B8-4832-A8CB-B93F6B1EF44B}"/>
          </ac:spMkLst>
        </pc:spChg>
        <pc:spChg chg="add">
          <ac:chgData name="Adithya Rao" userId="bfa2eaf17177814d" providerId="LiveId" clId="{06A79C75-35BD-4AAD-84BE-BBD1E197FF3D}" dt="2023-11-16T06:40:56.809" v="929" actId="26606"/>
          <ac:spMkLst>
            <pc:docMk/>
            <pc:sldMk cId="312450871" sldId="267"/>
            <ac:spMk id="18" creationId="{1F23E73A-FDC8-462C-83C1-3AA8961449CF}"/>
          </ac:spMkLst>
        </pc:spChg>
      </pc:sldChg>
      <pc:sldChg chg="addSp delSp modSp new mod setBg">
        <pc:chgData name="Adithya Rao" userId="bfa2eaf17177814d" providerId="LiveId" clId="{06A79C75-35BD-4AAD-84BE-BBD1E197FF3D}" dt="2023-11-16T06:37:08.697" v="897" actId="26606"/>
        <pc:sldMkLst>
          <pc:docMk/>
          <pc:sldMk cId="1053440147" sldId="268"/>
        </pc:sldMkLst>
        <pc:spChg chg="mod">
          <ac:chgData name="Adithya Rao" userId="bfa2eaf17177814d" providerId="LiveId" clId="{06A79C75-35BD-4AAD-84BE-BBD1E197FF3D}" dt="2023-11-16T06:37:08.697" v="897" actId="26606"/>
          <ac:spMkLst>
            <pc:docMk/>
            <pc:sldMk cId="1053440147" sldId="268"/>
            <ac:spMk id="2" creationId="{4416731F-8E0F-DE5A-EE57-6C5B4AF1EDCF}"/>
          </ac:spMkLst>
        </pc:spChg>
        <pc:spChg chg="del mod">
          <ac:chgData name="Adithya Rao" userId="bfa2eaf17177814d" providerId="LiveId" clId="{06A79C75-35BD-4AAD-84BE-BBD1E197FF3D}" dt="2023-11-16T06:37:08.697" v="897" actId="26606"/>
          <ac:spMkLst>
            <pc:docMk/>
            <pc:sldMk cId="1053440147" sldId="268"/>
            <ac:spMk id="3" creationId="{4D0145B1-ECF8-8EE1-03DF-F69EFF5441CE}"/>
          </ac:spMkLst>
        </pc:spChg>
        <pc:spChg chg="mod ord">
          <ac:chgData name="Adithya Rao" userId="bfa2eaf17177814d" providerId="LiveId" clId="{06A79C75-35BD-4AAD-84BE-BBD1E197FF3D}" dt="2023-11-16T06:37:08.697" v="897" actId="26606"/>
          <ac:spMkLst>
            <pc:docMk/>
            <pc:sldMk cId="1053440147" sldId="268"/>
            <ac:spMk id="4" creationId="{5201309F-F418-F1A8-69A6-0C7B3B32A78D}"/>
          </ac:spMkLst>
        </pc:spChg>
        <pc:spChg chg="mod">
          <ac:chgData name="Adithya Rao" userId="bfa2eaf17177814d" providerId="LiveId" clId="{06A79C75-35BD-4AAD-84BE-BBD1E197FF3D}" dt="2023-11-16T06:37:08.697" v="897" actId="26606"/>
          <ac:spMkLst>
            <pc:docMk/>
            <pc:sldMk cId="1053440147" sldId="268"/>
            <ac:spMk id="5" creationId="{C704186F-D407-4A69-3D40-C8E8AA1625CB}"/>
          </ac:spMkLst>
        </pc:spChg>
        <pc:spChg chg="add">
          <ac:chgData name="Adithya Rao" userId="bfa2eaf17177814d" providerId="LiveId" clId="{06A79C75-35BD-4AAD-84BE-BBD1E197FF3D}" dt="2023-11-16T06:37:08.697" v="897" actId="26606"/>
          <ac:spMkLst>
            <pc:docMk/>
            <pc:sldMk cId="1053440147" sldId="268"/>
            <ac:spMk id="20" creationId="{CC28BCC9-4093-4FD5-83EB-7EC297F51396}"/>
          </ac:spMkLst>
        </pc:spChg>
        <pc:grpChg chg="add">
          <ac:chgData name="Adithya Rao" userId="bfa2eaf17177814d" providerId="LiveId" clId="{06A79C75-35BD-4AAD-84BE-BBD1E197FF3D}" dt="2023-11-16T06:37:08.697" v="897" actId="26606"/>
          <ac:grpSpMkLst>
            <pc:docMk/>
            <pc:sldMk cId="1053440147" sldId="268"/>
            <ac:grpSpMk id="11" creationId="{08BCF048-8940-4354-B9EC-5AD74E283CE3}"/>
          </ac:grpSpMkLst>
        </pc:grpChg>
        <pc:graphicFrameChg chg="add">
          <ac:chgData name="Adithya Rao" userId="bfa2eaf17177814d" providerId="LiveId" clId="{06A79C75-35BD-4AAD-84BE-BBD1E197FF3D}" dt="2023-11-16T06:37:08.697" v="897" actId="26606"/>
          <ac:graphicFrameMkLst>
            <pc:docMk/>
            <pc:sldMk cId="1053440147" sldId="268"/>
            <ac:graphicFrameMk id="7" creationId="{B8FC3E29-07D5-E793-C2D0-8A2F246B8260}"/>
          </ac:graphicFrameMkLst>
        </pc:graphicFrameChg>
      </pc:sldChg>
      <pc:sldChg chg="addSp modSp new mod setBg setClrOvrMap">
        <pc:chgData name="Adithya Rao" userId="bfa2eaf17177814d" providerId="LiveId" clId="{06A79C75-35BD-4AAD-84BE-BBD1E197FF3D}" dt="2023-11-16T06:36:15.710" v="890" actId="26606"/>
        <pc:sldMkLst>
          <pc:docMk/>
          <pc:sldMk cId="3273369898" sldId="269"/>
        </pc:sldMkLst>
        <pc:spChg chg="mod">
          <ac:chgData name="Adithya Rao" userId="bfa2eaf17177814d" providerId="LiveId" clId="{06A79C75-35BD-4AAD-84BE-BBD1E197FF3D}" dt="2023-11-16T06:36:15.710" v="890" actId="26606"/>
          <ac:spMkLst>
            <pc:docMk/>
            <pc:sldMk cId="3273369898" sldId="269"/>
            <ac:spMk id="2" creationId="{131C6B1C-FD72-4E77-FBF6-C0BEC9157596}"/>
          </ac:spMkLst>
        </pc:spChg>
        <pc:spChg chg="mod">
          <ac:chgData name="Adithya Rao" userId="bfa2eaf17177814d" providerId="LiveId" clId="{06A79C75-35BD-4AAD-84BE-BBD1E197FF3D}" dt="2023-11-16T06:36:15.710" v="890" actId="26606"/>
          <ac:spMkLst>
            <pc:docMk/>
            <pc:sldMk cId="3273369898" sldId="269"/>
            <ac:spMk id="3" creationId="{574AC0F4-5B06-6F3A-E8F7-1C03C15737C2}"/>
          </ac:spMkLst>
        </pc:spChg>
        <pc:spChg chg="mod ord">
          <ac:chgData name="Adithya Rao" userId="bfa2eaf17177814d" providerId="LiveId" clId="{06A79C75-35BD-4AAD-84BE-BBD1E197FF3D}" dt="2023-11-16T06:36:15.710" v="890" actId="26606"/>
          <ac:spMkLst>
            <pc:docMk/>
            <pc:sldMk cId="3273369898" sldId="269"/>
            <ac:spMk id="4" creationId="{1DCC3C83-F9DA-8327-4ECE-70E69A841530}"/>
          </ac:spMkLst>
        </pc:spChg>
        <pc:spChg chg="mod ord">
          <ac:chgData name="Adithya Rao" userId="bfa2eaf17177814d" providerId="LiveId" clId="{06A79C75-35BD-4AAD-84BE-BBD1E197FF3D}" dt="2023-11-16T06:36:15.710" v="890" actId="26606"/>
          <ac:spMkLst>
            <pc:docMk/>
            <pc:sldMk cId="3273369898" sldId="269"/>
            <ac:spMk id="5" creationId="{BEEBFA7D-B352-07A2-8B47-1542FA5C3BCD}"/>
          </ac:spMkLst>
        </pc:spChg>
        <pc:spChg chg="add">
          <ac:chgData name="Adithya Rao" userId="bfa2eaf17177814d" providerId="LiveId" clId="{06A79C75-35BD-4AAD-84BE-BBD1E197FF3D}" dt="2023-11-16T06:36:15.710" v="890" actId="26606"/>
          <ac:spMkLst>
            <pc:docMk/>
            <pc:sldMk cId="3273369898" sldId="269"/>
            <ac:spMk id="14" creationId="{72C6E0B7-C37D-4D54-8F3E-8D9F9097F676}"/>
          </ac:spMkLst>
        </pc:spChg>
        <pc:spChg chg="add">
          <ac:chgData name="Adithya Rao" userId="bfa2eaf17177814d" providerId="LiveId" clId="{06A79C75-35BD-4AAD-84BE-BBD1E197FF3D}" dt="2023-11-16T06:36:15.710" v="890" actId="26606"/>
          <ac:spMkLst>
            <pc:docMk/>
            <pc:sldMk cId="3273369898" sldId="269"/>
            <ac:spMk id="16" creationId="{B7B653ED-BC47-4D34-B612-473D6AFAD041}"/>
          </ac:spMkLst>
        </pc:spChg>
        <pc:spChg chg="add">
          <ac:chgData name="Adithya Rao" userId="bfa2eaf17177814d" providerId="LiveId" clId="{06A79C75-35BD-4AAD-84BE-BBD1E197FF3D}" dt="2023-11-16T06:36:15.710" v="890" actId="26606"/>
          <ac:spMkLst>
            <pc:docMk/>
            <pc:sldMk cId="3273369898" sldId="269"/>
            <ac:spMk id="18" creationId="{B93D812D-BB26-4FDD-A218-F6F71E737600}"/>
          </ac:spMkLst>
        </pc:spChg>
        <pc:spChg chg="add">
          <ac:chgData name="Adithya Rao" userId="bfa2eaf17177814d" providerId="LiveId" clId="{06A79C75-35BD-4AAD-84BE-BBD1E197FF3D}" dt="2023-11-16T06:36:15.710" v="890" actId="26606"/>
          <ac:spMkLst>
            <pc:docMk/>
            <pc:sldMk cId="3273369898" sldId="269"/>
            <ac:spMk id="20" creationId="{EEA99C6C-BC37-4408-9F74-3DDB1060B733}"/>
          </ac:spMkLst>
        </pc:spChg>
        <pc:spChg chg="add">
          <ac:chgData name="Adithya Rao" userId="bfa2eaf17177814d" providerId="LiveId" clId="{06A79C75-35BD-4AAD-84BE-BBD1E197FF3D}" dt="2023-11-16T06:36:15.710" v="890" actId="26606"/>
          <ac:spMkLst>
            <pc:docMk/>
            <pc:sldMk cId="3273369898" sldId="269"/>
            <ac:spMk id="22" creationId="{924C0032-B592-45AB-AD23-5A4BD369B60B}"/>
          </ac:spMkLst>
        </pc:spChg>
        <pc:spChg chg="add">
          <ac:chgData name="Adithya Rao" userId="bfa2eaf17177814d" providerId="LiveId" clId="{06A79C75-35BD-4AAD-84BE-BBD1E197FF3D}" dt="2023-11-16T06:36:15.710" v="890" actId="26606"/>
          <ac:spMkLst>
            <pc:docMk/>
            <pc:sldMk cId="3273369898" sldId="269"/>
            <ac:spMk id="24" creationId="{89BF1F84-E7C7-42A7-911D-8E48AF67110E}"/>
          </ac:spMkLst>
        </pc:spChg>
        <pc:spChg chg="add">
          <ac:chgData name="Adithya Rao" userId="bfa2eaf17177814d" providerId="LiveId" clId="{06A79C75-35BD-4AAD-84BE-BBD1E197FF3D}" dt="2023-11-16T06:36:15.710" v="890" actId="26606"/>
          <ac:spMkLst>
            <pc:docMk/>
            <pc:sldMk cId="3273369898" sldId="269"/>
            <ac:spMk id="26" creationId="{0C3CFCFE-6522-4333-8CB1-16DB80E7E9C2}"/>
          </ac:spMkLst>
        </pc:spChg>
        <pc:picChg chg="add mod">
          <ac:chgData name="Adithya Rao" userId="bfa2eaf17177814d" providerId="LiveId" clId="{06A79C75-35BD-4AAD-84BE-BBD1E197FF3D}" dt="2023-11-16T06:36:15.710" v="890" actId="26606"/>
          <ac:picMkLst>
            <pc:docMk/>
            <pc:sldMk cId="3273369898" sldId="269"/>
            <ac:picMk id="6" creationId="{1C5FD01A-3A59-8C21-F20E-0C46CA6FAEE8}"/>
          </ac:picMkLst>
        </pc:picChg>
        <pc:picChg chg="add mod">
          <ac:chgData name="Adithya Rao" userId="bfa2eaf17177814d" providerId="LiveId" clId="{06A79C75-35BD-4AAD-84BE-BBD1E197FF3D}" dt="2023-11-16T05:42:46.720" v="379"/>
          <ac:picMkLst>
            <pc:docMk/>
            <pc:sldMk cId="3273369898" sldId="269"/>
            <ac:picMk id="7" creationId="{2763C2A8-7F25-A9E3-3910-50FC666BFB47}"/>
          </ac:picMkLst>
        </pc:picChg>
        <pc:picChg chg="add mod">
          <ac:chgData name="Adithya Rao" userId="bfa2eaf17177814d" providerId="LiveId" clId="{06A79C75-35BD-4AAD-84BE-BBD1E197FF3D}" dt="2023-11-16T06:36:15.710" v="890" actId="26606"/>
          <ac:picMkLst>
            <pc:docMk/>
            <pc:sldMk cId="3273369898" sldId="269"/>
            <ac:picMk id="9" creationId="{86588CD3-BF93-F176-B08F-A975361CADF4}"/>
          </ac:picMkLst>
        </pc:picChg>
      </pc:sldChg>
      <pc:sldChg chg="addSp delSp modSp new mod setBg setClrOvrMap">
        <pc:chgData name="Adithya Rao" userId="bfa2eaf17177814d" providerId="LiveId" clId="{06A79C75-35BD-4AAD-84BE-BBD1E197FF3D}" dt="2023-11-16T06:36:59.540" v="896" actId="26606"/>
        <pc:sldMkLst>
          <pc:docMk/>
          <pc:sldMk cId="1275996314" sldId="270"/>
        </pc:sldMkLst>
        <pc:spChg chg="mod">
          <ac:chgData name="Adithya Rao" userId="bfa2eaf17177814d" providerId="LiveId" clId="{06A79C75-35BD-4AAD-84BE-BBD1E197FF3D}" dt="2023-11-16T06:36:59.540" v="896" actId="26606"/>
          <ac:spMkLst>
            <pc:docMk/>
            <pc:sldMk cId="1275996314" sldId="270"/>
            <ac:spMk id="2" creationId="{31B1E7A6-9662-689C-28FF-8DA51CEA0158}"/>
          </ac:spMkLst>
        </pc:spChg>
        <pc:spChg chg="mod">
          <ac:chgData name="Adithya Rao" userId="bfa2eaf17177814d" providerId="LiveId" clId="{06A79C75-35BD-4AAD-84BE-BBD1E197FF3D}" dt="2023-11-16T06:36:59.540" v="896" actId="26606"/>
          <ac:spMkLst>
            <pc:docMk/>
            <pc:sldMk cId="1275996314" sldId="270"/>
            <ac:spMk id="3" creationId="{24873200-ACFB-B400-0E3D-0DB51DF0C9BA}"/>
          </ac:spMkLst>
        </pc:spChg>
        <pc:spChg chg="mod ord">
          <ac:chgData name="Adithya Rao" userId="bfa2eaf17177814d" providerId="LiveId" clId="{06A79C75-35BD-4AAD-84BE-BBD1E197FF3D}" dt="2023-11-16T06:36:22.323" v="891" actId="26606"/>
          <ac:spMkLst>
            <pc:docMk/>
            <pc:sldMk cId="1275996314" sldId="270"/>
            <ac:spMk id="4" creationId="{46E3EBDF-208F-9B5D-DC11-82966BC65CA8}"/>
          </ac:spMkLst>
        </pc:spChg>
        <pc:spChg chg="mod ord">
          <ac:chgData name="Adithya Rao" userId="bfa2eaf17177814d" providerId="LiveId" clId="{06A79C75-35BD-4AAD-84BE-BBD1E197FF3D}" dt="2023-11-16T06:36:59.540" v="896" actId="26606"/>
          <ac:spMkLst>
            <pc:docMk/>
            <pc:sldMk cId="1275996314" sldId="270"/>
            <ac:spMk id="5" creationId="{0BD682C2-2EBD-ED31-D32D-E65F7D38FE9B}"/>
          </ac:spMkLst>
        </pc:spChg>
        <pc:spChg chg="add del">
          <ac:chgData name="Adithya Rao" userId="bfa2eaf17177814d" providerId="LiveId" clId="{06A79C75-35BD-4AAD-84BE-BBD1E197FF3D}" dt="2023-11-16T05:47:27.636" v="427" actId="22"/>
          <ac:spMkLst>
            <pc:docMk/>
            <pc:sldMk cId="1275996314" sldId="270"/>
            <ac:spMk id="8" creationId="{3F57EAAC-390A-3169-8492-60EED1BA2ABD}"/>
          </ac:spMkLst>
        </pc:spChg>
        <pc:spChg chg="add del">
          <ac:chgData name="Adithya Rao" userId="bfa2eaf17177814d" providerId="LiveId" clId="{06A79C75-35BD-4AAD-84BE-BBD1E197FF3D}" dt="2023-11-16T06:36:59.540" v="896" actId="26606"/>
          <ac:spMkLst>
            <pc:docMk/>
            <pc:sldMk cId="1275996314" sldId="270"/>
            <ac:spMk id="15" creationId="{D1DE3271-DD99-4DEF-AF9F-84397884C8EF}"/>
          </ac:spMkLst>
        </pc:spChg>
        <pc:spChg chg="add del">
          <ac:chgData name="Adithya Rao" userId="bfa2eaf17177814d" providerId="LiveId" clId="{06A79C75-35BD-4AAD-84BE-BBD1E197FF3D}" dt="2023-11-16T06:36:59.540" v="896" actId="26606"/>
          <ac:spMkLst>
            <pc:docMk/>
            <pc:sldMk cId="1275996314" sldId="270"/>
            <ac:spMk id="17" creationId="{E06A31CE-F9B6-4BA2-8685-60F3524D07DA}"/>
          </ac:spMkLst>
        </pc:spChg>
        <pc:spChg chg="add del">
          <ac:chgData name="Adithya Rao" userId="bfa2eaf17177814d" providerId="LiveId" clId="{06A79C75-35BD-4AAD-84BE-BBD1E197FF3D}" dt="2023-11-16T06:36:59.540" v="896" actId="26606"/>
          <ac:spMkLst>
            <pc:docMk/>
            <pc:sldMk cId="1275996314" sldId="270"/>
            <ac:spMk id="19" creationId="{8ADF14A3-1454-4B74-8B4A-CB197D7A797F}"/>
          </ac:spMkLst>
        </pc:spChg>
        <pc:spChg chg="add del">
          <ac:chgData name="Adithya Rao" userId="bfa2eaf17177814d" providerId="LiveId" clId="{06A79C75-35BD-4AAD-84BE-BBD1E197FF3D}" dt="2023-11-16T06:36:59.540" v="896" actId="26606"/>
          <ac:spMkLst>
            <pc:docMk/>
            <pc:sldMk cId="1275996314" sldId="270"/>
            <ac:spMk id="21" creationId="{EC19D556-0251-4E87-AE24-890965BAD5D9}"/>
          </ac:spMkLst>
        </pc:spChg>
        <pc:spChg chg="add del">
          <ac:chgData name="Adithya Rao" userId="bfa2eaf17177814d" providerId="LiveId" clId="{06A79C75-35BD-4AAD-84BE-BBD1E197FF3D}" dt="2023-11-16T06:36:59.540" v="896" actId="26606"/>
          <ac:spMkLst>
            <pc:docMk/>
            <pc:sldMk cId="1275996314" sldId="270"/>
            <ac:spMk id="23" creationId="{CBC3C8C6-98E2-45EF-AEFC-30C0DBA0E958}"/>
          </ac:spMkLst>
        </pc:spChg>
        <pc:spChg chg="add">
          <ac:chgData name="Adithya Rao" userId="bfa2eaf17177814d" providerId="LiveId" clId="{06A79C75-35BD-4AAD-84BE-BBD1E197FF3D}" dt="2023-11-16T06:36:59.540" v="896" actId="26606"/>
          <ac:spMkLst>
            <pc:docMk/>
            <pc:sldMk cId="1275996314" sldId="270"/>
            <ac:spMk id="28" creationId="{72C6E0B7-C37D-4D54-8F3E-8D9F9097F676}"/>
          </ac:spMkLst>
        </pc:spChg>
        <pc:spChg chg="add">
          <ac:chgData name="Adithya Rao" userId="bfa2eaf17177814d" providerId="LiveId" clId="{06A79C75-35BD-4AAD-84BE-BBD1E197FF3D}" dt="2023-11-16T06:36:59.540" v="896" actId="26606"/>
          <ac:spMkLst>
            <pc:docMk/>
            <pc:sldMk cId="1275996314" sldId="270"/>
            <ac:spMk id="30" creationId="{B7B653ED-BC47-4D34-B612-473D6AFAD041}"/>
          </ac:spMkLst>
        </pc:spChg>
        <pc:spChg chg="add">
          <ac:chgData name="Adithya Rao" userId="bfa2eaf17177814d" providerId="LiveId" clId="{06A79C75-35BD-4AAD-84BE-BBD1E197FF3D}" dt="2023-11-16T06:36:59.540" v="896" actId="26606"/>
          <ac:spMkLst>
            <pc:docMk/>
            <pc:sldMk cId="1275996314" sldId="270"/>
            <ac:spMk id="32" creationId="{B93D812D-BB26-4FDD-A218-F6F71E737600}"/>
          </ac:spMkLst>
        </pc:spChg>
        <pc:spChg chg="add">
          <ac:chgData name="Adithya Rao" userId="bfa2eaf17177814d" providerId="LiveId" clId="{06A79C75-35BD-4AAD-84BE-BBD1E197FF3D}" dt="2023-11-16T06:36:59.540" v="896" actId="26606"/>
          <ac:spMkLst>
            <pc:docMk/>
            <pc:sldMk cId="1275996314" sldId="270"/>
            <ac:spMk id="34" creationId="{EEA99C6C-BC37-4408-9F74-3DDB1060B733}"/>
          </ac:spMkLst>
        </pc:spChg>
        <pc:spChg chg="add">
          <ac:chgData name="Adithya Rao" userId="bfa2eaf17177814d" providerId="LiveId" clId="{06A79C75-35BD-4AAD-84BE-BBD1E197FF3D}" dt="2023-11-16T06:36:59.540" v="896" actId="26606"/>
          <ac:spMkLst>
            <pc:docMk/>
            <pc:sldMk cId="1275996314" sldId="270"/>
            <ac:spMk id="36" creationId="{924C0032-B592-45AB-AD23-5A4BD369B60B}"/>
          </ac:spMkLst>
        </pc:spChg>
        <pc:spChg chg="add">
          <ac:chgData name="Adithya Rao" userId="bfa2eaf17177814d" providerId="LiveId" clId="{06A79C75-35BD-4AAD-84BE-BBD1E197FF3D}" dt="2023-11-16T06:36:59.540" v="896" actId="26606"/>
          <ac:spMkLst>
            <pc:docMk/>
            <pc:sldMk cId="1275996314" sldId="270"/>
            <ac:spMk id="38" creationId="{89BF1F84-E7C7-42A7-911D-8E48AF67110E}"/>
          </ac:spMkLst>
        </pc:spChg>
        <pc:spChg chg="add">
          <ac:chgData name="Adithya Rao" userId="bfa2eaf17177814d" providerId="LiveId" clId="{06A79C75-35BD-4AAD-84BE-BBD1E197FF3D}" dt="2023-11-16T06:36:59.540" v="896" actId="26606"/>
          <ac:spMkLst>
            <pc:docMk/>
            <pc:sldMk cId="1275996314" sldId="270"/>
            <ac:spMk id="40" creationId="{0C3CFCFE-6522-4333-8CB1-16DB80E7E9C2}"/>
          </ac:spMkLst>
        </pc:spChg>
        <pc:picChg chg="add mod">
          <ac:chgData name="Adithya Rao" userId="bfa2eaf17177814d" providerId="LiveId" clId="{06A79C75-35BD-4AAD-84BE-BBD1E197FF3D}" dt="2023-11-16T06:36:59.540" v="896" actId="26606"/>
          <ac:picMkLst>
            <pc:docMk/>
            <pc:sldMk cId="1275996314" sldId="270"/>
            <ac:picMk id="6" creationId="{ECF5BE7E-23FD-9562-C6BD-A434F3382753}"/>
          </ac:picMkLst>
        </pc:picChg>
        <pc:picChg chg="add mod ord">
          <ac:chgData name="Adithya Rao" userId="bfa2eaf17177814d" providerId="LiveId" clId="{06A79C75-35BD-4AAD-84BE-BBD1E197FF3D}" dt="2023-11-16T06:36:59.540" v="896" actId="26606"/>
          <ac:picMkLst>
            <pc:docMk/>
            <pc:sldMk cId="1275996314" sldId="270"/>
            <ac:picMk id="10" creationId="{691FF9FC-90EC-5099-1C6B-4C1EEEAF2E45}"/>
          </ac:picMkLst>
        </pc:picChg>
      </pc:sldChg>
      <pc:sldChg chg="addSp modSp new mod setBg setClrOvrMap">
        <pc:chgData name="Adithya Rao" userId="bfa2eaf17177814d" providerId="LiveId" clId="{06A79C75-35BD-4AAD-84BE-BBD1E197FF3D}" dt="2023-11-16T06:36:25.595" v="892" actId="26606"/>
        <pc:sldMkLst>
          <pc:docMk/>
          <pc:sldMk cId="279657268" sldId="271"/>
        </pc:sldMkLst>
        <pc:spChg chg="mod">
          <ac:chgData name="Adithya Rao" userId="bfa2eaf17177814d" providerId="LiveId" clId="{06A79C75-35BD-4AAD-84BE-BBD1E197FF3D}" dt="2023-11-16T06:36:25.595" v="892" actId="26606"/>
          <ac:spMkLst>
            <pc:docMk/>
            <pc:sldMk cId="279657268" sldId="271"/>
            <ac:spMk id="2" creationId="{EB283788-5E08-43AA-767A-0307E6F55F3F}"/>
          </ac:spMkLst>
        </pc:spChg>
        <pc:spChg chg="mod">
          <ac:chgData name="Adithya Rao" userId="bfa2eaf17177814d" providerId="LiveId" clId="{06A79C75-35BD-4AAD-84BE-BBD1E197FF3D}" dt="2023-11-16T06:36:25.595" v="892" actId="26606"/>
          <ac:spMkLst>
            <pc:docMk/>
            <pc:sldMk cId="279657268" sldId="271"/>
            <ac:spMk id="3" creationId="{188212D2-71C4-FD6E-46CD-CCA889A33DF5}"/>
          </ac:spMkLst>
        </pc:spChg>
        <pc:spChg chg="mod ord">
          <ac:chgData name="Adithya Rao" userId="bfa2eaf17177814d" providerId="LiveId" clId="{06A79C75-35BD-4AAD-84BE-BBD1E197FF3D}" dt="2023-11-16T06:36:25.595" v="892" actId="26606"/>
          <ac:spMkLst>
            <pc:docMk/>
            <pc:sldMk cId="279657268" sldId="271"/>
            <ac:spMk id="4" creationId="{27A0ECD0-6BFC-86C7-8E99-CC456D32C1B6}"/>
          </ac:spMkLst>
        </pc:spChg>
        <pc:spChg chg="mod ord">
          <ac:chgData name="Adithya Rao" userId="bfa2eaf17177814d" providerId="LiveId" clId="{06A79C75-35BD-4AAD-84BE-BBD1E197FF3D}" dt="2023-11-16T06:36:25.595" v="892" actId="26606"/>
          <ac:spMkLst>
            <pc:docMk/>
            <pc:sldMk cId="279657268" sldId="271"/>
            <ac:spMk id="5" creationId="{F9F8B75F-014E-DF4E-3B64-63A54C485A0C}"/>
          </ac:spMkLst>
        </pc:spChg>
        <pc:spChg chg="add">
          <ac:chgData name="Adithya Rao" userId="bfa2eaf17177814d" providerId="LiveId" clId="{06A79C75-35BD-4AAD-84BE-BBD1E197FF3D}" dt="2023-11-16T06:36:25.595" v="892" actId="26606"/>
          <ac:spMkLst>
            <pc:docMk/>
            <pc:sldMk cId="279657268" sldId="271"/>
            <ac:spMk id="13" creationId="{72C6E0B7-C37D-4D54-8F3E-8D9F9097F676}"/>
          </ac:spMkLst>
        </pc:spChg>
        <pc:spChg chg="add">
          <ac:chgData name="Adithya Rao" userId="bfa2eaf17177814d" providerId="LiveId" clId="{06A79C75-35BD-4AAD-84BE-BBD1E197FF3D}" dt="2023-11-16T06:36:25.595" v="892" actId="26606"/>
          <ac:spMkLst>
            <pc:docMk/>
            <pc:sldMk cId="279657268" sldId="271"/>
            <ac:spMk id="15" creationId="{B7B653ED-BC47-4D34-B612-473D6AFAD041}"/>
          </ac:spMkLst>
        </pc:spChg>
        <pc:spChg chg="add">
          <ac:chgData name="Adithya Rao" userId="bfa2eaf17177814d" providerId="LiveId" clId="{06A79C75-35BD-4AAD-84BE-BBD1E197FF3D}" dt="2023-11-16T06:36:25.595" v="892" actId="26606"/>
          <ac:spMkLst>
            <pc:docMk/>
            <pc:sldMk cId="279657268" sldId="271"/>
            <ac:spMk id="17" creationId="{B93D812D-BB26-4FDD-A218-F6F71E737600}"/>
          </ac:spMkLst>
        </pc:spChg>
        <pc:spChg chg="add">
          <ac:chgData name="Adithya Rao" userId="bfa2eaf17177814d" providerId="LiveId" clId="{06A79C75-35BD-4AAD-84BE-BBD1E197FF3D}" dt="2023-11-16T06:36:25.595" v="892" actId="26606"/>
          <ac:spMkLst>
            <pc:docMk/>
            <pc:sldMk cId="279657268" sldId="271"/>
            <ac:spMk id="19" creationId="{EEA99C6C-BC37-4408-9F74-3DDB1060B733}"/>
          </ac:spMkLst>
        </pc:spChg>
        <pc:spChg chg="add">
          <ac:chgData name="Adithya Rao" userId="bfa2eaf17177814d" providerId="LiveId" clId="{06A79C75-35BD-4AAD-84BE-BBD1E197FF3D}" dt="2023-11-16T06:36:25.595" v="892" actId="26606"/>
          <ac:spMkLst>
            <pc:docMk/>
            <pc:sldMk cId="279657268" sldId="271"/>
            <ac:spMk id="21" creationId="{924C0032-B592-45AB-AD23-5A4BD369B60B}"/>
          </ac:spMkLst>
        </pc:spChg>
        <pc:spChg chg="add">
          <ac:chgData name="Adithya Rao" userId="bfa2eaf17177814d" providerId="LiveId" clId="{06A79C75-35BD-4AAD-84BE-BBD1E197FF3D}" dt="2023-11-16T06:36:25.595" v="892" actId="26606"/>
          <ac:spMkLst>
            <pc:docMk/>
            <pc:sldMk cId="279657268" sldId="271"/>
            <ac:spMk id="23" creationId="{89BF1F84-E7C7-42A7-911D-8E48AF67110E}"/>
          </ac:spMkLst>
        </pc:spChg>
        <pc:spChg chg="add">
          <ac:chgData name="Adithya Rao" userId="bfa2eaf17177814d" providerId="LiveId" clId="{06A79C75-35BD-4AAD-84BE-BBD1E197FF3D}" dt="2023-11-16T06:36:25.595" v="892" actId="26606"/>
          <ac:spMkLst>
            <pc:docMk/>
            <pc:sldMk cId="279657268" sldId="271"/>
            <ac:spMk id="25" creationId="{0C3CFCFE-6522-4333-8CB1-16DB80E7E9C2}"/>
          </ac:spMkLst>
        </pc:spChg>
        <pc:picChg chg="add mod">
          <ac:chgData name="Adithya Rao" userId="bfa2eaf17177814d" providerId="LiveId" clId="{06A79C75-35BD-4AAD-84BE-BBD1E197FF3D}" dt="2023-11-16T06:36:25.595" v="892" actId="26606"/>
          <ac:picMkLst>
            <pc:docMk/>
            <pc:sldMk cId="279657268" sldId="271"/>
            <ac:picMk id="6" creationId="{FD6232BB-BCDC-E1AC-9F40-2728C170F0F6}"/>
          </ac:picMkLst>
        </pc:picChg>
        <pc:picChg chg="add mod">
          <ac:chgData name="Adithya Rao" userId="bfa2eaf17177814d" providerId="LiveId" clId="{06A79C75-35BD-4AAD-84BE-BBD1E197FF3D}" dt="2023-11-16T06:36:25.595" v="892" actId="26606"/>
          <ac:picMkLst>
            <pc:docMk/>
            <pc:sldMk cId="279657268" sldId="271"/>
            <ac:picMk id="8" creationId="{9C337591-E667-DDA5-0529-F01993769022}"/>
          </ac:picMkLst>
        </pc:picChg>
      </pc:sldChg>
      <pc:sldChg chg="addSp delSp modSp new mod setBg setClrOvrMap">
        <pc:chgData name="Adithya Rao" userId="bfa2eaf17177814d" providerId="LiveId" clId="{06A79C75-35BD-4AAD-84BE-BBD1E197FF3D}" dt="2023-11-16T06:36:53.711" v="895" actId="26606"/>
        <pc:sldMkLst>
          <pc:docMk/>
          <pc:sldMk cId="3250269494" sldId="272"/>
        </pc:sldMkLst>
        <pc:spChg chg="mod">
          <ac:chgData name="Adithya Rao" userId="bfa2eaf17177814d" providerId="LiveId" clId="{06A79C75-35BD-4AAD-84BE-BBD1E197FF3D}" dt="2023-11-16T06:36:53.711" v="895" actId="26606"/>
          <ac:spMkLst>
            <pc:docMk/>
            <pc:sldMk cId="3250269494" sldId="272"/>
            <ac:spMk id="2" creationId="{7F3835FB-AE06-6A5E-1D4B-9A8376EE4732}"/>
          </ac:spMkLst>
        </pc:spChg>
        <pc:spChg chg="mod">
          <ac:chgData name="Adithya Rao" userId="bfa2eaf17177814d" providerId="LiveId" clId="{06A79C75-35BD-4AAD-84BE-BBD1E197FF3D}" dt="2023-11-16T06:36:53.711" v="895" actId="26606"/>
          <ac:spMkLst>
            <pc:docMk/>
            <pc:sldMk cId="3250269494" sldId="272"/>
            <ac:spMk id="3" creationId="{543382CD-198A-F945-343F-312447F62BD6}"/>
          </ac:spMkLst>
        </pc:spChg>
        <pc:spChg chg="mod ord">
          <ac:chgData name="Adithya Rao" userId="bfa2eaf17177814d" providerId="LiveId" clId="{06A79C75-35BD-4AAD-84BE-BBD1E197FF3D}" dt="2023-11-16T06:36:40.254" v="893" actId="26606"/>
          <ac:spMkLst>
            <pc:docMk/>
            <pc:sldMk cId="3250269494" sldId="272"/>
            <ac:spMk id="4" creationId="{E823F2BA-148B-B728-2E27-889EA8CD13FA}"/>
          </ac:spMkLst>
        </pc:spChg>
        <pc:spChg chg="mod ord">
          <ac:chgData name="Adithya Rao" userId="bfa2eaf17177814d" providerId="LiveId" clId="{06A79C75-35BD-4AAD-84BE-BBD1E197FF3D}" dt="2023-11-16T06:36:53.711" v="895" actId="26606"/>
          <ac:spMkLst>
            <pc:docMk/>
            <pc:sldMk cId="3250269494" sldId="272"/>
            <ac:spMk id="5" creationId="{ECE1398B-7427-4223-4DD5-0BA7DF18E13E}"/>
          </ac:spMkLst>
        </pc:spChg>
        <pc:spChg chg="add del">
          <ac:chgData name="Adithya Rao" userId="bfa2eaf17177814d" providerId="LiveId" clId="{06A79C75-35BD-4AAD-84BE-BBD1E197FF3D}" dt="2023-11-16T06:36:53.711" v="895" actId="26606"/>
          <ac:spMkLst>
            <pc:docMk/>
            <pc:sldMk cId="3250269494" sldId="272"/>
            <ac:spMk id="13" creationId="{D1DE3271-DD99-4DEF-AF9F-84397884C8EF}"/>
          </ac:spMkLst>
        </pc:spChg>
        <pc:spChg chg="add del">
          <ac:chgData name="Adithya Rao" userId="bfa2eaf17177814d" providerId="LiveId" clId="{06A79C75-35BD-4AAD-84BE-BBD1E197FF3D}" dt="2023-11-16T06:36:53.711" v="895" actId="26606"/>
          <ac:spMkLst>
            <pc:docMk/>
            <pc:sldMk cId="3250269494" sldId="272"/>
            <ac:spMk id="15" creationId="{E06A31CE-F9B6-4BA2-8685-60F3524D07DA}"/>
          </ac:spMkLst>
        </pc:spChg>
        <pc:spChg chg="add del">
          <ac:chgData name="Adithya Rao" userId="bfa2eaf17177814d" providerId="LiveId" clId="{06A79C75-35BD-4AAD-84BE-BBD1E197FF3D}" dt="2023-11-16T06:36:53.711" v="895" actId="26606"/>
          <ac:spMkLst>
            <pc:docMk/>
            <pc:sldMk cId="3250269494" sldId="272"/>
            <ac:spMk id="17" creationId="{8ADF14A3-1454-4B74-8B4A-CB197D7A797F}"/>
          </ac:spMkLst>
        </pc:spChg>
        <pc:spChg chg="add del">
          <ac:chgData name="Adithya Rao" userId="bfa2eaf17177814d" providerId="LiveId" clId="{06A79C75-35BD-4AAD-84BE-BBD1E197FF3D}" dt="2023-11-16T06:36:53.711" v="895" actId="26606"/>
          <ac:spMkLst>
            <pc:docMk/>
            <pc:sldMk cId="3250269494" sldId="272"/>
            <ac:spMk id="19" creationId="{EC19D556-0251-4E87-AE24-890965BAD5D9}"/>
          </ac:spMkLst>
        </pc:spChg>
        <pc:spChg chg="add del">
          <ac:chgData name="Adithya Rao" userId="bfa2eaf17177814d" providerId="LiveId" clId="{06A79C75-35BD-4AAD-84BE-BBD1E197FF3D}" dt="2023-11-16T06:36:53.711" v="895" actId="26606"/>
          <ac:spMkLst>
            <pc:docMk/>
            <pc:sldMk cId="3250269494" sldId="272"/>
            <ac:spMk id="21" creationId="{CBC3C8C6-98E2-45EF-AEFC-30C0DBA0E958}"/>
          </ac:spMkLst>
        </pc:spChg>
        <pc:spChg chg="add">
          <ac:chgData name="Adithya Rao" userId="bfa2eaf17177814d" providerId="LiveId" clId="{06A79C75-35BD-4AAD-84BE-BBD1E197FF3D}" dt="2023-11-16T06:36:53.711" v="895" actId="26606"/>
          <ac:spMkLst>
            <pc:docMk/>
            <pc:sldMk cId="3250269494" sldId="272"/>
            <ac:spMk id="26" creationId="{72C6E0B7-C37D-4D54-8F3E-8D9F9097F676}"/>
          </ac:spMkLst>
        </pc:spChg>
        <pc:spChg chg="add">
          <ac:chgData name="Adithya Rao" userId="bfa2eaf17177814d" providerId="LiveId" clId="{06A79C75-35BD-4AAD-84BE-BBD1E197FF3D}" dt="2023-11-16T06:36:53.711" v="895" actId="26606"/>
          <ac:spMkLst>
            <pc:docMk/>
            <pc:sldMk cId="3250269494" sldId="272"/>
            <ac:spMk id="28" creationId="{B7B653ED-BC47-4D34-B612-473D6AFAD041}"/>
          </ac:spMkLst>
        </pc:spChg>
        <pc:spChg chg="add">
          <ac:chgData name="Adithya Rao" userId="bfa2eaf17177814d" providerId="LiveId" clId="{06A79C75-35BD-4AAD-84BE-BBD1E197FF3D}" dt="2023-11-16T06:36:53.711" v="895" actId="26606"/>
          <ac:spMkLst>
            <pc:docMk/>
            <pc:sldMk cId="3250269494" sldId="272"/>
            <ac:spMk id="30" creationId="{B93D812D-BB26-4FDD-A218-F6F71E737600}"/>
          </ac:spMkLst>
        </pc:spChg>
        <pc:spChg chg="add">
          <ac:chgData name="Adithya Rao" userId="bfa2eaf17177814d" providerId="LiveId" clId="{06A79C75-35BD-4AAD-84BE-BBD1E197FF3D}" dt="2023-11-16T06:36:53.711" v="895" actId="26606"/>
          <ac:spMkLst>
            <pc:docMk/>
            <pc:sldMk cId="3250269494" sldId="272"/>
            <ac:spMk id="32" creationId="{EEA99C6C-BC37-4408-9F74-3DDB1060B733}"/>
          </ac:spMkLst>
        </pc:spChg>
        <pc:spChg chg="add">
          <ac:chgData name="Adithya Rao" userId="bfa2eaf17177814d" providerId="LiveId" clId="{06A79C75-35BD-4AAD-84BE-BBD1E197FF3D}" dt="2023-11-16T06:36:53.711" v="895" actId="26606"/>
          <ac:spMkLst>
            <pc:docMk/>
            <pc:sldMk cId="3250269494" sldId="272"/>
            <ac:spMk id="34" creationId="{924C0032-B592-45AB-AD23-5A4BD369B60B}"/>
          </ac:spMkLst>
        </pc:spChg>
        <pc:spChg chg="add">
          <ac:chgData name="Adithya Rao" userId="bfa2eaf17177814d" providerId="LiveId" clId="{06A79C75-35BD-4AAD-84BE-BBD1E197FF3D}" dt="2023-11-16T06:36:53.711" v="895" actId="26606"/>
          <ac:spMkLst>
            <pc:docMk/>
            <pc:sldMk cId="3250269494" sldId="272"/>
            <ac:spMk id="36" creationId="{89BF1F84-E7C7-42A7-911D-8E48AF67110E}"/>
          </ac:spMkLst>
        </pc:spChg>
        <pc:spChg chg="add">
          <ac:chgData name="Adithya Rao" userId="bfa2eaf17177814d" providerId="LiveId" clId="{06A79C75-35BD-4AAD-84BE-BBD1E197FF3D}" dt="2023-11-16T06:36:53.711" v="895" actId="26606"/>
          <ac:spMkLst>
            <pc:docMk/>
            <pc:sldMk cId="3250269494" sldId="272"/>
            <ac:spMk id="38" creationId="{0C3CFCFE-6522-4333-8CB1-16DB80E7E9C2}"/>
          </ac:spMkLst>
        </pc:spChg>
        <pc:picChg chg="add mod">
          <ac:chgData name="Adithya Rao" userId="bfa2eaf17177814d" providerId="LiveId" clId="{06A79C75-35BD-4AAD-84BE-BBD1E197FF3D}" dt="2023-11-16T06:36:53.711" v="895" actId="26606"/>
          <ac:picMkLst>
            <pc:docMk/>
            <pc:sldMk cId="3250269494" sldId="272"/>
            <ac:picMk id="6" creationId="{CD639242-64DB-C52F-0874-4BCFCAE2873F}"/>
          </ac:picMkLst>
        </pc:picChg>
        <pc:picChg chg="add mod ord">
          <ac:chgData name="Adithya Rao" userId="bfa2eaf17177814d" providerId="LiveId" clId="{06A79C75-35BD-4AAD-84BE-BBD1E197FF3D}" dt="2023-11-16T06:36:53.711" v="895" actId="26606"/>
          <ac:picMkLst>
            <pc:docMk/>
            <pc:sldMk cId="3250269494" sldId="272"/>
            <ac:picMk id="8" creationId="{C9BB5442-D3D2-B56C-E7BC-084F7E377F3F}"/>
          </ac:picMkLst>
        </pc:picChg>
      </pc:sldChg>
      <pc:sldChg chg="addSp modSp new mod setBg setClrOvrMap">
        <pc:chgData name="Adithya Rao" userId="bfa2eaf17177814d" providerId="LiveId" clId="{06A79C75-35BD-4AAD-84BE-BBD1E197FF3D}" dt="2023-11-16T06:36:49.254" v="894" actId="26606"/>
        <pc:sldMkLst>
          <pc:docMk/>
          <pc:sldMk cId="3696840823" sldId="273"/>
        </pc:sldMkLst>
        <pc:spChg chg="mod">
          <ac:chgData name="Adithya Rao" userId="bfa2eaf17177814d" providerId="LiveId" clId="{06A79C75-35BD-4AAD-84BE-BBD1E197FF3D}" dt="2023-11-16T06:36:49.254" v="894" actId="26606"/>
          <ac:spMkLst>
            <pc:docMk/>
            <pc:sldMk cId="3696840823" sldId="273"/>
            <ac:spMk id="2" creationId="{1FF37401-5F62-76C7-AA15-DF67BE4D3CAA}"/>
          </ac:spMkLst>
        </pc:spChg>
        <pc:spChg chg="mod">
          <ac:chgData name="Adithya Rao" userId="bfa2eaf17177814d" providerId="LiveId" clId="{06A79C75-35BD-4AAD-84BE-BBD1E197FF3D}" dt="2023-11-16T06:36:49.254" v="894" actId="26606"/>
          <ac:spMkLst>
            <pc:docMk/>
            <pc:sldMk cId="3696840823" sldId="273"/>
            <ac:spMk id="3" creationId="{66BBCE29-768E-312D-76D3-6CC3DA7F6F3F}"/>
          </ac:spMkLst>
        </pc:spChg>
        <pc:spChg chg="mod ord">
          <ac:chgData name="Adithya Rao" userId="bfa2eaf17177814d" providerId="LiveId" clId="{06A79C75-35BD-4AAD-84BE-BBD1E197FF3D}" dt="2023-11-16T06:36:49.254" v="894" actId="26606"/>
          <ac:spMkLst>
            <pc:docMk/>
            <pc:sldMk cId="3696840823" sldId="273"/>
            <ac:spMk id="4" creationId="{87246041-8C7A-7617-831C-E7C83B8373B6}"/>
          </ac:spMkLst>
        </pc:spChg>
        <pc:spChg chg="mod ord">
          <ac:chgData name="Adithya Rao" userId="bfa2eaf17177814d" providerId="LiveId" clId="{06A79C75-35BD-4AAD-84BE-BBD1E197FF3D}" dt="2023-11-16T06:36:49.254" v="894" actId="26606"/>
          <ac:spMkLst>
            <pc:docMk/>
            <pc:sldMk cId="3696840823" sldId="273"/>
            <ac:spMk id="5" creationId="{064D22FB-EC5A-BB10-9D90-AA369CB1E2A2}"/>
          </ac:spMkLst>
        </pc:spChg>
        <pc:spChg chg="add">
          <ac:chgData name="Adithya Rao" userId="bfa2eaf17177814d" providerId="LiveId" clId="{06A79C75-35BD-4AAD-84BE-BBD1E197FF3D}" dt="2023-11-16T06:36:49.254" v="894" actId="26606"/>
          <ac:spMkLst>
            <pc:docMk/>
            <pc:sldMk cId="3696840823" sldId="273"/>
            <ac:spMk id="13" creationId="{72C6E0B7-C37D-4D54-8F3E-8D9F9097F676}"/>
          </ac:spMkLst>
        </pc:spChg>
        <pc:spChg chg="add">
          <ac:chgData name="Adithya Rao" userId="bfa2eaf17177814d" providerId="LiveId" clId="{06A79C75-35BD-4AAD-84BE-BBD1E197FF3D}" dt="2023-11-16T06:36:49.254" v="894" actId="26606"/>
          <ac:spMkLst>
            <pc:docMk/>
            <pc:sldMk cId="3696840823" sldId="273"/>
            <ac:spMk id="15" creationId="{B7B653ED-BC47-4D34-B612-473D6AFAD041}"/>
          </ac:spMkLst>
        </pc:spChg>
        <pc:spChg chg="add">
          <ac:chgData name="Adithya Rao" userId="bfa2eaf17177814d" providerId="LiveId" clId="{06A79C75-35BD-4AAD-84BE-BBD1E197FF3D}" dt="2023-11-16T06:36:49.254" v="894" actId="26606"/>
          <ac:spMkLst>
            <pc:docMk/>
            <pc:sldMk cId="3696840823" sldId="273"/>
            <ac:spMk id="17" creationId="{B93D812D-BB26-4FDD-A218-F6F71E737600}"/>
          </ac:spMkLst>
        </pc:spChg>
        <pc:spChg chg="add">
          <ac:chgData name="Adithya Rao" userId="bfa2eaf17177814d" providerId="LiveId" clId="{06A79C75-35BD-4AAD-84BE-BBD1E197FF3D}" dt="2023-11-16T06:36:49.254" v="894" actId="26606"/>
          <ac:spMkLst>
            <pc:docMk/>
            <pc:sldMk cId="3696840823" sldId="273"/>
            <ac:spMk id="19" creationId="{EEA99C6C-BC37-4408-9F74-3DDB1060B733}"/>
          </ac:spMkLst>
        </pc:spChg>
        <pc:spChg chg="add">
          <ac:chgData name="Adithya Rao" userId="bfa2eaf17177814d" providerId="LiveId" clId="{06A79C75-35BD-4AAD-84BE-BBD1E197FF3D}" dt="2023-11-16T06:36:49.254" v="894" actId="26606"/>
          <ac:spMkLst>
            <pc:docMk/>
            <pc:sldMk cId="3696840823" sldId="273"/>
            <ac:spMk id="21" creationId="{924C0032-B592-45AB-AD23-5A4BD369B60B}"/>
          </ac:spMkLst>
        </pc:spChg>
        <pc:spChg chg="add">
          <ac:chgData name="Adithya Rao" userId="bfa2eaf17177814d" providerId="LiveId" clId="{06A79C75-35BD-4AAD-84BE-BBD1E197FF3D}" dt="2023-11-16T06:36:49.254" v="894" actId="26606"/>
          <ac:spMkLst>
            <pc:docMk/>
            <pc:sldMk cId="3696840823" sldId="273"/>
            <ac:spMk id="23" creationId="{89BF1F84-E7C7-42A7-911D-8E48AF67110E}"/>
          </ac:spMkLst>
        </pc:spChg>
        <pc:spChg chg="add">
          <ac:chgData name="Adithya Rao" userId="bfa2eaf17177814d" providerId="LiveId" clId="{06A79C75-35BD-4AAD-84BE-BBD1E197FF3D}" dt="2023-11-16T06:36:49.254" v="894" actId="26606"/>
          <ac:spMkLst>
            <pc:docMk/>
            <pc:sldMk cId="3696840823" sldId="273"/>
            <ac:spMk id="25" creationId="{0C3CFCFE-6522-4333-8CB1-16DB80E7E9C2}"/>
          </ac:spMkLst>
        </pc:spChg>
        <pc:picChg chg="add mod">
          <ac:chgData name="Adithya Rao" userId="bfa2eaf17177814d" providerId="LiveId" clId="{06A79C75-35BD-4AAD-84BE-BBD1E197FF3D}" dt="2023-11-16T06:36:49.254" v="894" actId="26606"/>
          <ac:picMkLst>
            <pc:docMk/>
            <pc:sldMk cId="3696840823" sldId="273"/>
            <ac:picMk id="6" creationId="{51E61812-60C6-8FA1-37BD-3338F0DBEEE4}"/>
          </ac:picMkLst>
        </pc:picChg>
        <pc:picChg chg="add mod">
          <ac:chgData name="Adithya Rao" userId="bfa2eaf17177814d" providerId="LiveId" clId="{06A79C75-35BD-4AAD-84BE-BBD1E197FF3D}" dt="2023-11-16T06:36:49.254" v="894" actId="26606"/>
          <ac:picMkLst>
            <pc:docMk/>
            <pc:sldMk cId="3696840823" sldId="273"/>
            <ac:picMk id="8" creationId="{BFA9B56F-4FA7-6201-97F6-216A48F14A50}"/>
          </ac:picMkLst>
        </pc:picChg>
      </pc:sldChg>
      <pc:sldChg chg="addSp modSp new mod ord setBg">
        <pc:chgData name="Adithya Rao" userId="bfa2eaf17177814d" providerId="LiveId" clId="{06A79C75-35BD-4AAD-84BE-BBD1E197FF3D}" dt="2023-11-16T06:40:51.655" v="928" actId="26606"/>
        <pc:sldMkLst>
          <pc:docMk/>
          <pc:sldMk cId="3936863809" sldId="274"/>
        </pc:sldMkLst>
        <pc:spChg chg="mod">
          <ac:chgData name="Adithya Rao" userId="bfa2eaf17177814d" providerId="LiveId" clId="{06A79C75-35BD-4AAD-84BE-BBD1E197FF3D}" dt="2023-11-16T06:40:51.655" v="928" actId="26606"/>
          <ac:spMkLst>
            <pc:docMk/>
            <pc:sldMk cId="3936863809" sldId="274"/>
            <ac:spMk id="2" creationId="{51BEFD54-F9BA-15BB-692D-45E6AEAD5255}"/>
          </ac:spMkLst>
        </pc:spChg>
        <pc:spChg chg="mod">
          <ac:chgData name="Adithya Rao" userId="bfa2eaf17177814d" providerId="LiveId" clId="{06A79C75-35BD-4AAD-84BE-BBD1E197FF3D}" dt="2023-11-16T06:40:51.655" v="928" actId="26606"/>
          <ac:spMkLst>
            <pc:docMk/>
            <pc:sldMk cId="3936863809" sldId="274"/>
            <ac:spMk id="3" creationId="{48622DB1-97E1-C701-BF58-97D0D91EB523}"/>
          </ac:spMkLst>
        </pc:spChg>
        <pc:spChg chg="mod">
          <ac:chgData name="Adithya Rao" userId="bfa2eaf17177814d" providerId="LiveId" clId="{06A79C75-35BD-4AAD-84BE-BBD1E197FF3D}" dt="2023-11-16T06:40:51.655" v="928" actId="26606"/>
          <ac:spMkLst>
            <pc:docMk/>
            <pc:sldMk cId="3936863809" sldId="274"/>
            <ac:spMk id="4" creationId="{79BDE5A1-4735-ABE0-2BA6-2A1A0447F777}"/>
          </ac:spMkLst>
        </pc:spChg>
        <pc:spChg chg="mod">
          <ac:chgData name="Adithya Rao" userId="bfa2eaf17177814d" providerId="LiveId" clId="{06A79C75-35BD-4AAD-84BE-BBD1E197FF3D}" dt="2023-11-16T06:40:51.655" v="928" actId="26606"/>
          <ac:spMkLst>
            <pc:docMk/>
            <pc:sldMk cId="3936863809" sldId="274"/>
            <ac:spMk id="5" creationId="{B4C44D7A-0466-19CD-7E78-B9AAAE054A96}"/>
          </ac:spMkLst>
        </pc:spChg>
        <pc:spChg chg="add">
          <ac:chgData name="Adithya Rao" userId="bfa2eaf17177814d" providerId="LiveId" clId="{06A79C75-35BD-4AAD-84BE-BBD1E197FF3D}" dt="2023-11-16T06:40:51.655" v="928" actId="26606"/>
          <ac:spMkLst>
            <pc:docMk/>
            <pc:sldMk cId="3936863809" sldId="274"/>
            <ac:spMk id="10" creationId="{324E43EB-867C-4B35-9A5C-E435157C7297}"/>
          </ac:spMkLst>
        </pc:spChg>
        <pc:spChg chg="add">
          <ac:chgData name="Adithya Rao" userId="bfa2eaf17177814d" providerId="LiveId" clId="{06A79C75-35BD-4AAD-84BE-BBD1E197FF3D}" dt="2023-11-16T06:40:51.655" v="928" actId="26606"/>
          <ac:spMkLst>
            <pc:docMk/>
            <pc:sldMk cId="3936863809" sldId="274"/>
            <ac:spMk id="12" creationId="{A7C0F5DA-B59F-4F13-8BB8-FFD8F2C572BC}"/>
          </ac:spMkLst>
        </pc:spChg>
        <pc:spChg chg="add">
          <ac:chgData name="Adithya Rao" userId="bfa2eaf17177814d" providerId="LiveId" clId="{06A79C75-35BD-4AAD-84BE-BBD1E197FF3D}" dt="2023-11-16T06:40:51.655" v="928" actId="26606"/>
          <ac:spMkLst>
            <pc:docMk/>
            <pc:sldMk cId="3936863809" sldId="274"/>
            <ac:spMk id="14" creationId="{9CEA1DEC-CC9E-4776-9E08-048A15BFA6CA}"/>
          </ac:spMkLst>
        </pc:spChg>
        <pc:spChg chg="add">
          <ac:chgData name="Adithya Rao" userId="bfa2eaf17177814d" providerId="LiveId" clId="{06A79C75-35BD-4AAD-84BE-BBD1E197FF3D}" dt="2023-11-16T06:40:51.655" v="928" actId="26606"/>
          <ac:spMkLst>
            <pc:docMk/>
            <pc:sldMk cId="3936863809" sldId="274"/>
            <ac:spMk id="16" creationId="{9CE399CF-F4B8-4832-A8CB-B93F6B1EF44B}"/>
          </ac:spMkLst>
        </pc:spChg>
        <pc:spChg chg="add">
          <ac:chgData name="Adithya Rao" userId="bfa2eaf17177814d" providerId="LiveId" clId="{06A79C75-35BD-4AAD-84BE-BBD1E197FF3D}" dt="2023-11-16T06:40:51.655" v="928" actId="26606"/>
          <ac:spMkLst>
            <pc:docMk/>
            <pc:sldMk cId="3936863809" sldId="274"/>
            <ac:spMk id="18" creationId="{1F23E73A-FDC8-462C-83C1-3AA8961449CF}"/>
          </ac:spMkLst>
        </pc:spChg>
      </pc:sldChg>
      <pc:sldChg chg="addSp delSp modSp new mod ord setBg setClrOvrMap">
        <pc:chgData name="Adithya Rao" userId="bfa2eaf17177814d" providerId="LiveId" clId="{06A79C75-35BD-4AAD-84BE-BBD1E197FF3D}" dt="2023-11-16T06:39:52.975" v="921" actId="14100"/>
        <pc:sldMkLst>
          <pc:docMk/>
          <pc:sldMk cId="3914226839" sldId="275"/>
        </pc:sldMkLst>
        <pc:spChg chg="mod">
          <ac:chgData name="Adithya Rao" userId="bfa2eaf17177814d" providerId="LiveId" clId="{06A79C75-35BD-4AAD-84BE-BBD1E197FF3D}" dt="2023-11-16T06:39:52.975" v="921" actId="14100"/>
          <ac:spMkLst>
            <pc:docMk/>
            <pc:sldMk cId="3914226839" sldId="275"/>
            <ac:spMk id="2" creationId="{F849C60B-BE66-F688-AB1D-9D7DA52F2A33}"/>
          </ac:spMkLst>
        </pc:spChg>
        <pc:spChg chg="del mod">
          <ac:chgData name="Adithya Rao" userId="bfa2eaf17177814d" providerId="LiveId" clId="{06A79C75-35BD-4AAD-84BE-BBD1E197FF3D}" dt="2023-11-16T06:06:04.462" v="612"/>
          <ac:spMkLst>
            <pc:docMk/>
            <pc:sldMk cId="3914226839" sldId="275"/>
            <ac:spMk id="3" creationId="{6620DC4A-733A-4390-614E-755BCA49EB43}"/>
          </ac:spMkLst>
        </pc:spChg>
        <pc:spChg chg="mod ord">
          <ac:chgData name="Adithya Rao" userId="bfa2eaf17177814d" providerId="LiveId" clId="{06A79C75-35BD-4AAD-84BE-BBD1E197FF3D}" dt="2023-11-16T06:39:34.554" v="917" actId="26606"/>
          <ac:spMkLst>
            <pc:docMk/>
            <pc:sldMk cId="3914226839" sldId="275"/>
            <ac:spMk id="4" creationId="{AE332958-AE95-5EB3-574B-79E401B0D9E4}"/>
          </ac:spMkLst>
        </pc:spChg>
        <pc:spChg chg="mod ord">
          <ac:chgData name="Adithya Rao" userId="bfa2eaf17177814d" providerId="LiveId" clId="{06A79C75-35BD-4AAD-84BE-BBD1E197FF3D}" dt="2023-11-16T06:39:34.554" v="917" actId="26606"/>
          <ac:spMkLst>
            <pc:docMk/>
            <pc:sldMk cId="3914226839" sldId="275"/>
            <ac:spMk id="5" creationId="{52166AC9-2A24-A360-DD53-7E246AB3B5AD}"/>
          </ac:spMkLst>
        </pc:spChg>
        <pc:spChg chg="add del">
          <ac:chgData name="Adithya Rao" userId="bfa2eaf17177814d" providerId="LiveId" clId="{06A79C75-35BD-4AAD-84BE-BBD1E197FF3D}" dt="2023-11-16T06:39:40.645" v="918" actId="478"/>
          <ac:spMkLst>
            <pc:docMk/>
            <pc:sldMk cId="3914226839" sldId="275"/>
            <ac:spMk id="12" creationId="{96327F34-CA71-3E85-EC21-9EF779478669}"/>
          </ac:spMkLst>
        </pc:spChg>
        <pc:spChg chg="add">
          <ac:chgData name="Adithya Rao" userId="bfa2eaf17177814d" providerId="LiveId" clId="{06A79C75-35BD-4AAD-84BE-BBD1E197FF3D}" dt="2023-11-16T06:39:34.554" v="917" actId="26606"/>
          <ac:spMkLst>
            <pc:docMk/>
            <pc:sldMk cId="3914226839" sldId="275"/>
            <ac:spMk id="15" creationId="{906331F9-7C9F-4BB2-87F8-B8727CC2C026}"/>
          </ac:spMkLst>
        </pc:spChg>
        <pc:spChg chg="add">
          <ac:chgData name="Adithya Rao" userId="bfa2eaf17177814d" providerId="LiveId" clId="{06A79C75-35BD-4AAD-84BE-BBD1E197FF3D}" dt="2023-11-16T06:39:34.554" v="917" actId="26606"/>
          <ac:spMkLst>
            <pc:docMk/>
            <pc:sldMk cId="3914226839" sldId="275"/>
            <ac:spMk id="17" creationId="{760E064B-C2F2-4237-8792-5F01F0F4C430}"/>
          </ac:spMkLst>
        </pc:spChg>
        <pc:spChg chg="add">
          <ac:chgData name="Adithya Rao" userId="bfa2eaf17177814d" providerId="LiveId" clId="{06A79C75-35BD-4AAD-84BE-BBD1E197FF3D}" dt="2023-11-16T06:39:34.554" v="917" actId="26606"/>
          <ac:spMkLst>
            <pc:docMk/>
            <pc:sldMk cId="3914226839" sldId="275"/>
            <ac:spMk id="19" creationId="{C5F377F0-1AD0-4A6F-A698-9724187046D8}"/>
          </ac:spMkLst>
        </pc:spChg>
        <pc:spChg chg="add">
          <ac:chgData name="Adithya Rao" userId="bfa2eaf17177814d" providerId="LiveId" clId="{06A79C75-35BD-4AAD-84BE-BBD1E197FF3D}" dt="2023-11-16T06:39:34.554" v="917" actId="26606"/>
          <ac:spMkLst>
            <pc:docMk/>
            <pc:sldMk cId="3914226839" sldId="275"/>
            <ac:spMk id="21" creationId="{F094C3D3-17E7-4BCC-B786-4B3BDD25E410}"/>
          </ac:spMkLst>
        </pc:spChg>
        <pc:spChg chg="add">
          <ac:chgData name="Adithya Rao" userId="bfa2eaf17177814d" providerId="LiveId" clId="{06A79C75-35BD-4AAD-84BE-BBD1E197FF3D}" dt="2023-11-16T06:39:34.554" v="917" actId="26606"/>
          <ac:spMkLst>
            <pc:docMk/>
            <pc:sldMk cId="3914226839" sldId="275"/>
            <ac:spMk id="23" creationId="{BC650D5C-009B-4021-82BD-1E28BFF450FA}"/>
          </ac:spMkLst>
        </pc:spChg>
        <pc:picChg chg="add mod">
          <ac:chgData name="Adithya Rao" userId="bfa2eaf17177814d" providerId="LiveId" clId="{06A79C75-35BD-4AAD-84BE-BBD1E197FF3D}" dt="2023-11-16T06:39:34.554" v="917" actId="26606"/>
          <ac:picMkLst>
            <pc:docMk/>
            <pc:sldMk cId="3914226839" sldId="275"/>
            <ac:picMk id="6" creationId="{A28F9A14-3229-195F-399C-CC3F526E895B}"/>
          </ac:picMkLst>
        </pc:picChg>
        <pc:picChg chg="add mod ord">
          <ac:chgData name="Adithya Rao" userId="bfa2eaf17177814d" providerId="LiveId" clId="{06A79C75-35BD-4AAD-84BE-BBD1E197FF3D}" dt="2023-11-16T06:39:34.554" v="917" actId="26606"/>
          <ac:picMkLst>
            <pc:docMk/>
            <pc:sldMk cId="3914226839" sldId="275"/>
            <ac:picMk id="7" creationId="{6D85FB67-3F6B-5D28-ACC3-E2C041BF8A36}"/>
          </ac:picMkLst>
        </pc:picChg>
        <pc:picChg chg="add mod">
          <ac:chgData name="Adithya Rao" userId="bfa2eaf17177814d" providerId="LiveId" clId="{06A79C75-35BD-4AAD-84BE-BBD1E197FF3D}" dt="2023-11-16T06:39:34.554" v="917" actId="26606"/>
          <ac:picMkLst>
            <pc:docMk/>
            <pc:sldMk cId="3914226839" sldId="275"/>
            <ac:picMk id="8" creationId="{87886F73-93D6-E9E7-00EC-2539B9777C47}"/>
          </ac:picMkLst>
        </pc:picChg>
      </pc:sldChg>
      <pc:sldChg chg="addSp delSp modSp new mod ord setBg setClrOvrMap">
        <pc:chgData name="Adithya Rao" userId="bfa2eaf17177814d" providerId="LiveId" clId="{06A79C75-35BD-4AAD-84BE-BBD1E197FF3D}" dt="2023-11-16T06:39:22.714" v="916" actId="14100"/>
        <pc:sldMkLst>
          <pc:docMk/>
          <pc:sldMk cId="1139020498" sldId="276"/>
        </pc:sldMkLst>
        <pc:spChg chg="mod ord">
          <ac:chgData name="Adithya Rao" userId="bfa2eaf17177814d" providerId="LiveId" clId="{06A79C75-35BD-4AAD-84BE-BBD1E197FF3D}" dt="2023-11-16T06:39:22.714" v="916" actId="14100"/>
          <ac:spMkLst>
            <pc:docMk/>
            <pc:sldMk cId="1139020498" sldId="276"/>
            <ac:spMk id="2" creationId="{80826F65-13A7-BE05-ABCB-076FEA5FF51C}"/>
          </ac:spMkLst>
        </pc:spChg>
        <pc:spChg chg="del mod">
          <ac:chgData name="Adithya Rao" userId="bfa2eaf17177814d" providerId="LiveId" clId="{06A79C75-35BD-4AAD-84BE-BBD1E197FF3D}" dt="2023-11-16T06:08:05.277" v="629"/>
          <ac:spMkLst>
            <pc:docMk/>
            <pc:sldMk cId="1139020498" sldId="276"/>
            <ac:spMk id="3" creationId="{7AE2D928-28D7-5D81-A4F0-D05F92BBF4D0}"/>
          </ac:spMkLst>
        </pc:spChg>
        <pc:spChg chg="mod ord">
          <ac:chgData name="Adithya Rao" userId="bfa2eaf17177814d" providerId="LiveId" clId="{06A79C75-35BD-4AAD-84BE-BBD1E197FF3D}" dt="2023-11-16T06:38:47.380" v="914" actId="26606"/>
          <ac:spMkLst>
            <pc:docMk/>
            <pc:sldMk cId="1139020498" sldId="276"/>
            <ac:spMk id="4" creationId="{E2A76521-502D-79EF-E0EC-B64A98A9E2C2}"/>
          </ac:spMkLst>
        </pc:spChg>
        <pc:spChg chg="mod ord">
          <ac:chgData name="Adithya Rao" userId="bfa2eaf17177814d" providerId="LiveId" clId="{06A79C75-35BD-4AAD-84BE-BBD1E197FF3D}" dt="2023-11-16T06:38:47.380" v="914" actId="26606"/>
          <ac:spMkLst>
            <pc:docMk/>
            <pc:sldMk cId="1139020498" sldId="276"/>
            <ac:spMk id="5" creationId="{381C743E-B8AC-2C3E-1C65-0E1432EA1633}"/>
          </ac:spMkLst>
        </pc:spChg>
        <pc:spChg chg="add del">
          <ac:chgData name="Adithya Rao" userId="bfa2eaf17177814d" providerId="LiveId" clId="{06A79C75-35BD-4AAD-84BE-BBD1E197FF3D}" dt="2023-11-16T06:38:05.487" v="907" actId="26606"/>
          <ac:spMkLst>
            <pc:docMk/>
            <pc:sldMk cId="1139020498" sldId="276"/>
            <ac:spMk id="10" creationId="{906331F9-7C9F-4BB2-87F8-B8727CC2C026}"/>
          </ac:spMkLst>
        </pc:spChg>
        <pc:spChg chg="add del">
          <ac:chgData name="Adithya Rao" userId="bfa2eaf17177814d" providerId="LiveId" clId="{06A79C75-35BD-4AAD-84BE-BBD1E197FF3D}" dt="2023-11-16T06:38:05.487" v="907" actId="26606"/>
          <ac:spMkLst>
            <pc:docMk/>
            <pc:sldMk cId="1139020498" sldId="276"/>
            <ac:spMk id="11" creationId="{760E064B-C2F2-4237-8792-5F01F0F4C430}"/>
          </ac:spMkLst>
        </pc:spChg>
        <pc:spChg chg="add del">
          <ac:chgData name="Adithya Rao" userId="bfa2eaf17177814d" providerId="LiveId" clId="{06A79C75-35BD-4AAD-84BE-BBD1E197FF3D}" dt="2023-11-16T06:09:22.621" v="644" actId="26606"/>
          <ac:spMkLst>
            <pc:docMk/>
            <pc:sldMk cId="1139020498" sldId="276"/>
            <ac:spMk id="12" creationId="{8B699DC8-35D1-78CD-FB3F-C7A48DFF0E36}"/>
          </ac:spMkLst>
        </pc:spChg>
        <pc:spChg chg="add del">
          <ac:chgData name="Adithya Rao" userId="bfa2eaf17177814d" providerId="LiveId" clId="{06A79C75-35BD-4AAD-84BE-BBD1E197FF3D}" dt="2023-11-16T06:38:05.487" v="907" actId="26606"/>
          <ac:spMkLst>
            <pc:docMk/>
            <pc:sldMk cId="1139020498" sldId="276"/>
            <ac:spMk id="14" creationId="{C5F377F0-1AD0-4A6F-A698-9724187046D8}"/>
          </ac:spMkLst>
        </pc:spChg>
        <pc:spChg chg="add del">
          <ac:chgData name="Adithya Rao" userId="bfa2eaf17177814d" providerId="LiveId" clId="{06A79C75-35BD-4AAD-84BE-BBD1E197FF3D}" dt="2023-11-16T06:09:22.621" v="644" actId="26606"/>
          <ac:spMkLst>
            <pc:docMk/>
            <pc:sldMk cId="1139020498" sldId="276"/>
            <ac:spMk id="15" creationId="{5276E39B-EE3F-4D17-BF9B-B38B05FD5B1F}"/>
          </ac:spMkLst>
        </pc:spChg>
        <pc:spChg chg="add del">
          <ac:chgData name="Adithya Rao" userId="bfa2eaf17177814d" providerId="LiveId" clId="{06A79C75-35BD-4AAD-84BE-BBD1E197FF3D}" dt="2023-11-16T06:38:05.487" v="907" actId="26606"/>
          <ac:spMkLst>
            <pc:docMk/>
            <pc:sldMk cId="1139020498" sldId="276"/>
            <ac:spMk id="16" creationId="{F094C3D3-17E7-4BCC-B786-4B3BDD25E410}"/>
          </ac:spMkLst>
        </pc:spChg>
        <pc:spChg chg="add del">
          <ac:chgData name="Adithya Rao" userId="bfa2eaf17177814d" providerId="LiveId" clId="{06A79C75-35BD-4AAD-84BE-BBD1E197FF3D}" dt="2023-11-16T06:09:22.621" v="644" actId="26606"/>
          <ac:spMkLst>
            <pc:docMk/>
            <pc:sldMk cId="1139020498" sldId="276"/>
            <ac:spMk id="17" creationId="{E4F17063-EDA4-417B-946F-BA357F3B390D}"/>
          </ac:spMkLst>
        </pc:spChg>
        <pc:spChg chg="add del">
          <ac:chgData name="Adithya Rao" userId="bfa2eaf17177814d" providerId="LiveId" clId="{06A79C75-35BD-4AAD-84BE-BBD1E197FF3D}" dt="2023-11-16T06:38:05.487" v="907" actId="26606"/>
          <ac:spMkLst>
            <pc:docMk/>
            <pc:sldMk cId="1139020498" sldId="276"/>
            <ac:spMk id="18" creationId="{BC650D5C-009B-4021-82BD-1E28BFF450FA}"/>
          </ac:spMkLst>
        </pc:spChg>
        <pc:spChg chg="add del">
          <ac:chgData name="Adithya Rao" userId="bfa2eaf17177814d" providerId="LiveId" clId="{06A79C75-35BD-4AAD-84BE-BBD1E197FF3D}" dt="2023-11-16T06:09:22.621" v="644" actId="26606"/>
          <ac:spMkLst>
            <pc:docMk/>
            <pc:sldMk cId="1139020498" sldId="276"/>
            <ac:spMk id="19" creationId="{D36F3EEA-55D4-4677-80E7-92D00B8F343B}"/>
          </ac:spMkLst>
        </pc:spChg>
        <pc:spChg chg="add del">
          <ac:chgData name="Adithya Rao" userId="bfa2eaf17177814d" providerId="LiveId" clId="{06A79C75-35BD-4AAD-84BE-BBD1E197FF3D}" dt="2023-11-16T06:38:05.487" v="907" actId="26606"/>
          <ac:spMkLst>
            <pc:docMk/>
            <pc:sldMk cId="1139020498" sldId="276"/>
            <ac:spMk id="20" creationId="{4004F2CC-CEE0-28B0-7248-EF4DBF599C54}"/>
          </ac:spMkLst>
        </pc:spChg>
        <pc:spChg chg="add del">
          <ac:chgData name="Adithya Rao" userId="bfa2eaf17177814d" providerId="LiveId" clId="{06A79C75-35BD-4AAD-84BE-BBD1E197FF3D}" dt="2023-11-16T06:09:22.621" v="644" actId="26606"/>
          <ac:spMkLst>
            <pc:docMk/>
            <pc:sldMk cId="1139020498" sldId="276"/>
            <ac:spMk id="21" creationId="{C91E93A7-6C7F-4F77-9CB0-280D958EF4D2}"/>
          </ac:spMkLst>
        </pc:spChg>
        <pc:spChg chg="add del">
          <ac:chgData name="Adithya Rao" userId="bfa2eaf17177814d" providerId="LiveId" clId="{06A79C75-35BD-4AAD-84BE-BBD1E197FF3D}" dt="2023-11-16T06:38:23.757" v="909" actId="26606"/>
          <ac:spMkLst>
            <pc:docMk/>
            <pc:sldMk cId="1139020498" sldId="276"/>
            <ac:spMk id="22" creationId="{B1F965E1-73FB-420B-8BCD-C599A0FB6E12}"/>
          </ac:spMkLst>
        </pc:spChg>
        <pc:spChg chg="add del">
          <ac:chgData name="Adithya Rao" userId="bfa2eaf17177814d" providerId="LiveId" clId="{06A79C75-35BD-4AAD-84BE-BBD1E197FF3D}" dt="2023-11-16T06:09:28.141" v="650" actId="26606"/>
          <ac:spMkLst>
            <pc:docMk/>
            <pc:sldMk cId="1139020498" sldId="276"/>
            <ac:spMk id="23" creationId="{AFA4E1D0-9351-4451-B0A0-51BEA42D86EB}"/>
          </ac:spMkLst>
        </pc:spChg>
        <pc:spChg chg="add del">
          <ac:chgData name="Adithya Rao" userId="bfa2eaf17177814d" providerId="LiveId" clId="{06A79C75-35BD-4AAD-84BE-BBD1E197FF3D}" dt="2023-11-16T06:09:24.614" v="646" actId="26606"/>
          <ac:spMkLst>
            <pc:docMk/>
            <pc:sldMk cId="1139020498" sldId="276"/>
            <ac:spMk id="24" creationId="{80CAB4C1-E9FF-4C37-92FA-28BED3B8881B}"/>
          </ac:spMkLst>
        </pc:spChg>
        <pc:spChg chg="add del">
          <ac:chgData name="Adithya Rao" userId="bfa2eaf17177814d" providerId="LiveId" clId="{06A79C75-35BD-4AAD-84BE-BBD1E197FF3D}" dt="2023-11-16T06:09:28.141" v="650" actId="26606"/>
          <ac:spMkLst>
            <pc:docMk/>
            <pc:sldMk cId="1139020498" sldId="276"/>
            <ac:spMk id="25" creationId="{0D052C5D-4E47-47F1-96A6-5251FAAEDE8C}"/>
          </ac:spMkLst>
        </pc:spChg>
        <pc:spChg chg="add del">
          <ac:chgData name="Adithya Rao" userId="bfa2eaf17177814d" providerId="LiveId" clId="{06A79C75-35BD-4AAD-84BE-BBD1E197FF3D}" dt="2023-11-16T06:09:25.496" v="648" actId="26606"/>
          <ac:spMkLst>
            <pc:docMk/>
            <pc:sldMk cId="1139020498" sldId="276"/>
            <ac:spMk id="26" creationId="{5276E39B-EE3F-4D17-BF9B-B38B05FD5B1F}"/>
          </ac:spMkLst>
        </pc:spChg>
        <pc:spChg chg="add del">
          <ac:chgData name="Adithya Rao" userId="bfa2eaf17177814d" providerId="LiveId" clId="{06A79C75-35BD-4AAD-84BE-BBD1E197FF3D}" dt="2023-11-16T06:09:25.496" v="648" actId="26606"/>
          <ac:spMkLst>
            <pc:docMk/>
            <pc:sldMk cId="1139020498" sldId="276"/>
            <ac:spMk id="27" creationId="{E4F17063-EDA4-417B-946F-BA357F3B390D}"/>
          </ac:spMkLst>
        </pc:spChg>
        <pc:spChg chg="add del">
          <ac:chgData name="Adithya Rao" userId="bfa2eaf17177814d" providerId="LiveId" clId="{06A79C75-35BD-4AAD-84BE-BBD1E197FF3D}" dt="2023-11-16T06:09:25.496" v="648" actId="26606"/>
          <ac:spMkLst>
            <pc:docMk/>
            <pc:sldMk cId="1139020498" sldId="276"/>
            <ac:spMk id="28" creationId="{D36F3EEA-55D4-4677-80E7-92D00B8F343B}"/>
          </ac:spMkLst>
        </pc:spChg>
        <pc:spChg chg="add del">
          <ac:chgData name="Adithya Rao" userId="bfa2eaf17177814d" providerId="LiveId" clId="{06A79C75-35BD-4AAD-84BE-BBD1E197FF3D}" dt="2023-11-16T06:09:25.496" v="648" actId="26606"/>
          <ac:spMkLst>
            <pc:docMk/>
            <pc:sldMk cId="1139020498" sldId="276"/>
            <ac:spMk id="29" creationId="{C91E93A7-6C7F-4F77-9CB0-280D958EF4D2}"/>
          </ac:spMkLst>
        </pc:spChg>
        <pc:spChg chg="add del">
          <ac:chgData name="Adithya Rao" userId="bfa2eaf17177814d" providerId="LiveId" clId="{06A79C75-35BD-4AAD-84BE-BBD1E197FF3D}" dt="2023-11-16T06:09:25.496" v="648" actId="26606"/>
          <ac:spMkLst>
            <pc:docMk/>
            <pc:sldMk cId="1139020498" sldId="276"/>
            <ac:spMk id="30" creationId="{8B699DC8-35D1-78CD-FB3F-C7A48DFF0E36}"/>
          </ac:spMkLst>
        </pc:spChg>
        <pc:spChg chg="add del">
          <ac:chgData name="Adithya Rao" userId="bfa2eaf17177814d" providerId="LiveId" clId="{06A79C75-35BD-4AAD-84BE-BBD1E197FF3D}" dt="2023-11-16T06:38:23.757" v="909" actId="26606"/>
          <ac:spMkLst>
            <pc:docMk/>
            <pc:sldMk cId="1139020498" sldId="276"/>
            <ac:spMk id="31" creationId="{36326522-6EA4-46FE-BA3A-D5EABEC4B9B6}"/>
          </ac:spMkLst>
        </pc:spChg>
        <pc:spChg chg="add del">
          <ac:chgData name="Adithya Rao" userId="bfa2eaf17177814d" providerId="LiveId" clId="{06A79C75-35BD-4AAD-84BE-BBD1E197FF3D}" dt="2023-11-16T06:38:23.757" v="909" actId="26606"/>
          <ac:spMkLst>
            <pc:docMk/>
            <pc:sldMk cId="1139020498" sldId="276"/>
            <ac:spMk id="33" creationId="{4484F3F9-15DA-4725-B203-AEA14754DDCE}"/>
          </ac:spMkLst>
        </pc:spChg>
        <pc:spChg chg="add del">
          <ac:chgData name="Adithya Rao" userId="bfa2eaf17177814d" providerId="LiveId" clId="{06A79C75-35BD-4AAD-84BE-BBD1E197FF3D}" dt="2023-11-16T06:09:28.141" v="650" actId="26606"/>
          <ac:spMkLst>
            <pc:docMk/>
            <pc:sldMk cId="1139020498" sldId="276"/>
            <ac:spMk id="34" creationId="{80CAB4C1-E9FF-4C37-92FA-28BED3B8881B}"/>
          </ac:spMkLst>
        </pc:spChg>
        <pc:spChg chg="add del">
          <ac:chgData name="Adithya Rao" userId="bfa2eaf17177814d" providerId="LiveId" clId="{06A79C75-35BD-4AAD-84BE-BBD1E197FF3D}" dt="2023-11-16T06:09:28.141" v="650" actId="26606"/>
          <ac:spMkLst>
            <pc:docMk/>
            <pc:sldMk cId="1139020498" sldId="276"/>
            <ac:spMk id="35" creationId="{0BD7060D-8DA2-4400-86F1-6A988F0E8AC3}"/>
          </ac:spMkLst>
        </pc:spChg>
        <pc:spChg chg="add del">
          <ac:chgData name="Adithya Rao" userId="bfa2eaf17177814d" providerId="LiveId" clId="{06A79C75-35BD-4AAD-84BE-BBD1E197FF3D}" dt="2023-11-16T06:09:28.141" v="650" actId="26606"/>
          <ac:spMkLst>
            <pc:docMk/>
            <pc:sldMk cId="1139020498" sldId="276"/>
            <ac:spMk id="36" creationId="{96E6678A-6101-4D77-8A14-5F70FBDB66F8}"/>
          </ac:spMkLst>
        </pc:spChg>
        <pc:spChg chg="add del">
          <ac:chgData name="Adithya Rao" userId="bfa2eaf17177814d" providerId="LiveId" clId="{06A79C75-35BD-4AAD-84BE-BBD1E197FF3D}" dt="2023-11-16T06:09:28.141" v="650" actId="26606"/>
          <ac:spMkLst>
            <pc:docMk/>
            <pc:sldMk cId="1139020498" sldId="276"/>
            <ac:spMk id="37" creationId="{79B9FD3C-5633-44F4-902E-55A97B2D20FF}"/>
          </ac:spMkLst>
        </pc:spChg>
        <pc:spChg chg="add del">
          <ac:chgData name="Adithya Rao" userId="bfa2eaf17177814d" providerId="LiveId" clId="{06A79C75-35BD-4AAD-84BE-BBD1E197FF3D}" dt="2023-11-16T06:38:23.757" v="909" actId="26606"/>
          <ac:spMkLst>
            <pc:docMk/>
            <pc:sldMk cId="1139020498" sldId="276"/>
            <ac:spMk id="38" creationId="{8B62F77A-9575-444F-8F01-36C4E3C2FE4E}"/>
          </ac:spMkLst>
        </pc:spChg>
        <pc:spChg chg="add del">
          <ac:chgData name="Adithya Rao" userId="bfa2eaf17177814d" providerId="LiveId" clId="{06A79C75-35BD-4AAD-84BE-BBD1E197FF3D}" dt="2023-11-16T06:38:23.757" v="909" actId="26606"/>
          <ac:spMkLst>
            <pc:docMk/>
            <pc:sldMk cId="1139020498" sldId="276"/>
            <ac:spMk id="39" creationId="{75897AF3-1FE0-4264-B4A9-2D874A1EBEAD}"/>
          </ac:spMkLst>
        </pc:spChg>
        <pc:spChg chg="add del">
          <ac:chgData name="Adithya Rao" userId="bfa2eaf17177814d" providerId="LiveId" clId="{06A79C75-35BD-4AAD-84BE-BBD1E197FF3D}" dt="2023-11-16T06:38:23.757" v="909" actId="26606"/>
          <ac:spMkLst>
            <pc:docMk/>
            <pc:sldMk cId="1139020498" sldId="276"/>
            <ac:spMk id="40" creationId="{73BB7475-F326-6505-4FAA-BF78A7F32607}"/>
          </ac:spMkLst>
        </pc:spChg>
        <pc:spChg chg="add del">
          <ac:chgData name="Adithya Rao" userId="bfa2eaf17177814d" providerId="LiveId" clId="{06A79C75-35BD-4AAD-84BE-BBD1E197FF3D}" dt="2023-11-16T06:38:34.632" v="911" actId="26606"/>
          <ac:spMkLst>
            <pc:docMk/>
            <pc:sldMk cId="1139020498" sldId="276"/>
            <ac:spMk id="45" creationId="{80CAB4C1-E9FF-4C37-92FA-28BED3B8881B}"/>
          </ac:spMkLst>
        </pc:spChg>
        <pc:spChg chg="add del">
          <ac:chgData name="Adithya Rao" userId="bfa2eaf17177814d" providerId="LiveId" clId="{06A79C75-35BD-4AAD-84BE-BBD1E197FF3D}" dt="2023-11-16T06:38:34.632" v="911" actId="26606"/>
          <ac:spMkLst>
            <pc:docMk/>
            <pc:sldMk cId="1139020498" sldId="276"/>
            <ac:spMk id="46" creationId="{CBEB4EA9-599C-4B88-A744-6FA1FFFA8F22}"/>
          </ac:spMkLst>
        </pc:spChg>
        <pc:spChg chg="add del">
          <ac:chgData name="Adithya Rao" userId="bfa2eaf17177814d" providerId="LiveId" clId="{06A79C75-35BD-4AAD-84BE-BBD1E197FF3D}" dt="2023-11-16T06:38:47.368" v="913" actId="26606"/>
          <ac:spMkLst>
            <pc:docMk/>
            <pc:sldMk cId="1139020498" sldId="276"/>
            <ac:spMk id="51" creationId="{80CAB4C1-E9FF-4C37-92FA-28BED3B8881B}"/>
          </ac:spMkLst>
        </pc:spChg>
        <pc:spChg chg="add del">
          <ac:chgData name="Adithya Rao" userId="bfa2eaf17177814d" providerId="LiveId" clId="{06A79C75-35BD-4AAD-84BE-BBD1E197FF3D}" dt="2023-11-16T06:38:47.368" v="913" actId="26606"/>
          <ac:spMkLst>
            <pc:docMk/>
            <pc:sldMk cId="1139020498" sldId="276"/>
            <ac:spMk id="52" creationId="{0BD7060D-8DA2-4400-86F1-6A988F0E8AC3}"/>
          </ac:spMkLst>
        </pc:spChg>
        <pc:spChg chg="add del">
          <ac:chgData name="Adithya Rao" userId="bfa2eaf17177814d" providerId="LiveId" clId="{06A79C75-35BD-4AAD-84BE-BBD1E197FF3D}" dt="2023-11-16T06:38:47.368" v="913" actId="26606"/>
          <ac:spMkLst>
            <pc:docMk/>
            <pc:sldMk cId="1139020498" sldId="276"/>
            <ac:spMk id="53" creationId="{96E6678A-6101-4D77-8A14-5F70FBDB66F8}"/>
          </ac:spMkLst>
        </pc:spChg>
        <pc:spChg chg="add del">
          <ac:chgData name="Adithya Rao" userId="bfa2eaf17177814d" providerId="LiveId" clId="{06A79C75-35BD-4AAD-84BE-BBD1E197FF3D}" dt="2023-11-16T06:38:47.368" v="913" actId="26606"/>
          <ac:spMkLst>
            <pc:docMk/>
            <pc:sldMk cId="1139020498" sldId="276"/>
            <ac:spMk id="54" creationId="{AFA4E1D0-9351-4451-B0A0-51BEA42D86EB}"/>
          </ac:spMkLst>
        </pc:spChg>
        <pc:spChg chg="add del">
          <ac:chgData name="Adithya Rao" userId="bfa2eaf17177814d" providerId="LiveId" clId="{06A79C75-35BD-4AAD-84BE-BBD1E197FF3D}" dt="2023-11-16T06:38:47.368" v="913" actId="26606"/>
          <ac:spMkLst>
            <pc:docMk/>
            <pc:sldMk cId="1139020498" sldId="276"/>
            <ac:spMk id="55" creationId="{0D052C5D-4E47-47F1-96A6-5251FAAEDE8C}"/>
          </ac:spMkLst>
        </pc:spChg>
        <pc:spChg chg="add del">
          <ac:chgData name="Adithya Rao" userId="bfa2eaf17177814d" providerId="LiveId" clId="{06A79C75-35BD-4AAD-84BE-BBD1E197FF3D}" dt="2023-11-16T06:38:47.368" v="913" actId="26606"/>
          <ac:spMkLst>
            <pc:docMk/>
            <pc:sldMk cId="1139020498" sldId="276"/>
            <ac:spMk id="56" creationId="{79B9FD3C-5633-44F4-902E-55A97B2D20FF}"/>
          </ac:spMkLst>
        </pc:spChg>
        <pc:spChg chg="add">
          <ac:chgData name="Adithya Rao" userId="bfa2eaf17177814d" providerId="LiveId" clId="{06A79C75-35BD-4AAD-84BE-BBD1E197FF3D}" dt="2023-11-16T06:38:47.380" v="914" actId="26606"/>
          <ac:spMkLst>
            <pc:docMk/>
            <pc:sldMk cId="1139020498" sldId="276"/>
            <ac:spMk id="58" creationId="{74335F11-74A2-4711-AC50-CBE41094929C}"/>
          </ac:spMkLst>
        </pc:spChg>
        <pc:spChg chg="add">
          <ac:chgData name="Adithya Rao" userId="bfa2eaf17177814d" providerId="LiveId" clId="{06A79C75-35BD-4AAD-84BE-BBD1E197FF3D}" dt="2023-11-16T06:38:47.380" v="914" actId="26606"/>
          <ac:spMkLst>
            <pc:docMk/>
            <pc:sldMk cId="1139020498" sldId="276"/>
            <ac:spMk id="59" creationId="{1CB9A032-7D2A-4CEC-8222-E350EEBFECD0}"/>
          </ac:spMkLst>
        </pc:spChg>
        <pc:spChg chg="add">
          <ac:chgData name="Adithya Rao" userId="bfa2eaf17177814d" providerId="LiveId" clId="{06A79C75-35BD-4AAD-84BE-BBD1E197FF3D}" dt="2023-11-16T06:38:47.380" v="914" actId="26606"/>
          <ac:spMkLst>
            <pc:docMk/>
            <pc:sldMk cId="1139020498" sldId="276"/>
            <ac:spMk id="60" creationId="{800D0616-B405-4CE3-8A73-14F11603EC8F}"/>
          </ac:spMkLst>
        </pc:spChg>
        <pc:spChg chg="add">
          <ac:chgData name="Adithya Rao" userId="bfa2eaf17177814d" providerId="LiveId" clId="{06A79C75-35BD-4AAD-84BE-BBD1E197FF3D}" dt="2023-11-16T06:38:47.380" v="914" actId="26606"/>
          <ac:spMkLst>
            <pc:docMk/>
            <pc:sldMk cId="1139020498" sldId="276"/>
            <ac:spMk id="61" creationId="{6E2FE09B-7419-43C3-85D2-C804F1BE30D8}"/>
          </ac:spMkLst>
        </pc:spChg>
        <pc:spChg chg="add">
          <ac:chgData name="Adithya Rao" userId="bfa2eaf17177814d" providerId="LiveId" clId="{06A79C75-35BD-4AAD-84BE-BBD1E197FF3D}" dt="2023-11-16T06:38:47.380" v="914" actId="26606"/>
          <ac:spMkLst>
            <pc:docMk/>
            <pc:sldMk cId="1139020498" sldId="276"/>
            <ac:spMk id="62" creationId="{BCDD2921-DE0D-4418-8566-F7F18DCB77A4}"/>
          </ac:spMkLst>
        </pc:spChg>
        <pc:spChg chg="add del">
          <ac:chgData name="Adithya Rao" userId="bfa2eaf17177814d" providerId="LiveId" clId="{06A79C75-35BD-4AAD-84BE-BBD1E197FF3D}" dt="2023-11-16T06:39:04.623" v="915" actId="478"/>
          <ac:spMkLst>
            <pc:docMk/>
            <pc:sldMk cId="1139020498" sldId="276"/>
            <ac:spMk id="63" creationId="{C112EA60-BB8D-59C0-2206-29F0C096BA28}"/>
          </ac:spMkLst>
        </pc:spChg>
        <pc:grpChg chg="add del">
          <ac:chgData name="Adithya Rao" userId="bfa2eaf17177814d" providerId="LiveId" clId="{06A79C75-35BD-4AAD-84BE-BBD1E197FF3D}" dt="2023-11-16T06:09:24.614" v="646" actId="26606"/>
          <ac:grpSpMkLst>
            <pc:docMk/>
            <pc:sldMk cId="1139020498" sldId="276"/>
            <ac:grpSpMk id="13" creationId="{EC030789-C525-4D1D-90A0-F48C14A76EB0}"/>
          </ac:grpSpMkLst>
        </pc:grpChg>
        <pc:grpChg chg="add del">
          <ac:chgData name="Adithya Rao" userId="bfa2eaf17177814d" providerId="LiveId" clId="{06A79C75-35BD-4AAD-84BE-BBD1E197FF3D}" dt="2023-11-16T06:09:28.141" v="650" actId="26606"/>
          <ac:grpSpMkLst>
            <pc:docMk/>
            <pc:sldMk cId="1139020498" sldId="276"/>
            <ac:grpSpMk id="32" creationId="{EC030789-C525-4D1D-90A0-F48C14A76EB0}"/>
          </ac:grpSpMkLst>
        </pc:grpChg>
        <pc:grpChg chg="add del">
          <ac:chgData name="Adithya Rao" userId="bfa2eaf17177814d" providerId="LiveId" clId="{06A79C75-35BD-4AAD-84BE-BBD1E197FF3D}" dt="2023-11-16T06:38:34.632" v="911" actId="26606"/>
          <ac:grpSpMkLst>
            <pc:docMk/>
            <pc:sldMk cId="1139020498" sldId="276"/>
            <ac:grpSpMk id="42" creationId="{EC030789-C525-4D1D-90A0-F48C14A76EB0}"/>
          </ac:grpSpMkLst>
        </pc:grpChg>
        <pc:grpChg chg="add del">
          <ac:chgData name="Adithya Rao" userId="bfa2eaf17177814d" providerId="LiveId" clId="{06A79C75-35BD-4AAD-84BE-BBD1E197FF3D}" dt="2023-11-16T06:38:47.368" v="913" actId="26606"/>
          <ac:grpSpMkLst>
            <pc:docMk/>
            <pc:sldMk cId="1139020498" sldId="276"/>
            <ac:grpSpMk id="48" creationId="{EC030789-C525-4D1D-90A0-F48C14A76EB0}"/>
          </ac:grpSpMkLst>
        </pc:grpChg>
        <pc:picChg chg="add mod ord">
          <ac:chgData name="Adithya Rao" userId="bfa2eaf17177814d" providerId="LiveId" clId="{06A79C75-35BD-4AAD-84BE-BBD1E197FF3D}" dt="2023-11-16T06:38:47.380" v="914" actId="26606"/>
          <ac:picMkLst>
            <pc:docMk/>
            <pc:sldMk cId="1139020498" sldId="276"/>
            <ac:picMk id="6" creationId="{CE1B82E9-9D25-005D-730B-3C0F570F5F68}"/>
          </ac:picMkLst>
        </pc:picChg>
        <pc:picChg chg="add mod ord">
          <ac:chgData name="Adithya Rao" userId="bfa2eaf17177814d" providerId="LiveId" clId="{06A79C75-35BD-4AAD-84BE-BBD1E197FF3D}" dt="2023-11-16T06:38:47.380" v="914" actId="26606"/>
          <ac:picMkLst>
            <pc:docMk/>
            <pc:sldMk cId="1139020498" sldId="276"/>
            <ac:picMk id="7" creationId="{604AF7E0-9E05-AB1A-E946-6D27D6540C9D}"/>
          </ac:picMkLst>
        </pc:picChg>
        <pc:picChg chg="add mod">
          <ac:chgData name="Adithya Rao" userId="bfa2eaf17177814d" providerId="LiveId" clId="{06A79C75-35BD-4AAD-84BE-BBD1E197FF3D}" dt="2023-11-16T06:38:47.380" v="914" actId="26606"/>
          <ac:picMkLst>
            <pc:docMk/>
            <pc:sldMk cId="1139020498" sldId="276"/>
            <ac:picMk id="8" creationId="{8D6C6747-A2A1-0AAC-0CE3-AE8E08C55358}"/>
          </ac:picMkLst>
        </pc:picChg>
      </pc:sldChg>
      <pc:sldChg chg="addSp delSp modSp new mod ord setBg setClrOvrMap">
        <pc:chgData name="Adithya Rao" userId="bfa2eaf17177814d" providerId="LiveId" clId="{06A79C75-35BD-4AAD-84BE-BBD1E197FF3D}" dt="2023-11-16T06:40:08.470" v="923" actId="14100"/>
        <pc:sldMkLst>
          <pc:docMk/>
          <pc:sldMk cId="1593199280" sldId="277"/>
        </pc:sldMkLst>
        <pc:spChg chg="mod">
          <ac:chgData name="Adithya Rao" userId="bfa2eaf17177814d" providerId="LiveId" clId="{06A79C75-35BD-4AAD-84BE-BBD1E197FF3D}" dt="2023-11-16T06:40:08.470" v="923" actId="14100"/>
          <ac:spMkLst>
            <pc:docMk/>
            <pc:sldMk cId="1593199280" sldId="277"/>
            <ac:spMk id="2" creationId="{8908C508-19BF-6BF1-B638-68A3D2ACCFC6}"/>
          </ac:spMkLst>
        </pc:spChg>
        <pc:spChg chg="del mod">
          <ac:chgData name="Adithya Rao" userId="bfa2eaf17177814d" providerId="LiveId" clId="{06A79C75-35BD-4AAD-84BE-BBD1E197FF3D}" dt="2023-11-16T06:11:30.716" v="663"/>
          <ac:spMkLst>
            <pc:docMk/>
            <pc:sldMk cId="1593199280" sldId="277"/>
            <ac:spMk id="3" creationId="{C93ED7FD-6CD0-4E74-B70D-703534991106}"/>
          </ac:spMkLst>
        </pc:spChg>
        <pc:spChg chg="mod ord">
          <ac:chgData name="Adithya Rao" userId="bfa2eaf17177814d" providerId="LiveId" clId="{06A79C75-35BD-4AAD-84BE-BBD1E197FF3D}" dt="2023-11-16T06:37:33.452" v="902" actId="26606"/>
          <ac:spMkLst>
            <pc:docMk/>
            <pc:sldMk cId="1593199280" sldId="277"/>
            <ac:spMk id="4" creationId="{2749D06F-112C-9CA8-D07D-3A03B84FA23F}"/>
          </ac:spMkLst>
        </pc:spChg>
        <pc:spChg chg="mod">
          <ac:chgData name="Adithya Rao" userId="bfa2eaf17177814d" providerId="LiveId" clId="{06A79C75-35BD-4AAD-84BE-BBD1E197FF3D}" dt="2023-11-16T06:37:33.452" v="902" actId="26606"/>
          <ac:spMkLst>
            <pc:docMk/>
            <pc:sldMk cId="1593199280" sldId="277"/>
            <ac:spMk id="5" creationId="{8AACBC4A-4D93-1C4C-C6A4-8DE4B2A05F0A}"/>
          </ac:spMkLst>
        </pc:spChg>
        <pc:spChg chg="add">
          <ac:chgData name="Adithya Rao" userId="bfa2eaf17177814d" providerId="LiveId" clId="{06A79C75-35BD-4AAD-84BE-BBD1E197FF3D}" dt="2023-11-16T06:37:33.452" v="902" actId="26606"/>
          <ac:spMkLst>
            <pc:docMk/>
            <pc:sldMk cId="1593199280" sldId="277"/>
            <ac:spMk id="11" creationId="{30E60FE8-A77A-44EE-B7E3-81B01B837200}"/>
          </ac:spMkLst>
        </pc:spChg>
        <pc:spChg chg="add">
          <ac:chgData name="Adithya Rao" userId="bfa2eaf17177814d" providerId="LiveId" clId="{06A79C75-35BD-4AAD-84BE-BBD1E197FF3D}" dt="2023-11-16T06:37:33.452" v="902" actId="26606"/>
          <ac:spMkLst>
            <pc:docMk/>
            <pc:sldMk cId="1593199280" sldId="277"/>
            <ac:spMk id="12" creationId="{8412B22F-25D2-40A9-BC17-BA6104E036D9}"/>
          </ac:spMkLst>
        </pc:spChg>
        <pc:spChg chg="add del">
          <ac:chgData name="Adithya Rao" userId="bfa2eaf17177814d" providerId="LiveId" clId="{06A79C75-35BD-4AAD-84BE-BBD1E197FF3D}" dt="2023-11-16T06:37:27.726" v="901" actId="26606"/>
          <ac:spMkLst>
            <pc:docMk/>
            <pc:sldMk cId="1593199280" sldId="277"/>
            <ac:spMk id="13" creationId="{E26CDE44-9001-36E1-AD70-E668C4333A4C}"/>
          </ac:spMkLst>
        </pc:spChg>
        <pc:spChg chg="add">
          <ac:chgData name="Adithya Rao" userId="bfa2eaf17177814d" providerId="LiveId" clId="{06A79C75-35BD-4AAD-84BE-BBD1E197FF3D}" dt="2023-11-16T06:37:33.452" v="902" actId="26606"/>
          <ac:spMkLst>
            <pc:docMk/>
            <pc:sldMk cId="1593199280" sldId="277"/>
            <ac:spMk id="15" creationId="{C03626F0-2392-4179-A852-925A78C9D6EC}"/>
          </ac:spMkLst>
        </pc:spChg>
        <pc:spChg chg="add">
          <ac:chgData name="Adithya Rao" userId="bfa2eaf17177814d" providerId="LiveId" clId="{06A79C75-35BD-4AAD-84BE-BBD1E197FF3D}" dt="2023-11-16T06:37:33.452" v="902" actId="26606"/>
          <ac:spMkLst>
            <pc:docMk/>
            <pc:sldMk cId="1593199280" sldId="277"/>
            <ac:spMk id="16" creationId="{2C71BEEE-2A04-4630-8841-1AE546F1FECD}"/>
          </ac:spMkLst>
        </pc:spChg>
        <pc:spChg chg="add">
          <ac:chgData name="Adithya Rao" userId="bfa2eaf17177814d" providerId="LiveId" clId="{06A79C75-35BD-4AAD-84BE-BBD1E197FF3D}" dt="2023-11-16T06:37:33.452" v="902" actId="26606"/>
          <ac:spMkLst>
            <pc:docMk/>
            <pc:sldMk cId="1593199280" sldId="277"/>
            <ac:spMk id="17" creationId="{062EBB84-F459-4D04-91C5-290D60EF3A5C}"/>
          </ac:spMkLst>
        </pc:spChg>
        <pc:spChg chg="add del">
          <ac:chgData name="Adithya Rao" userId="bfa2eaf17177814d" providerId="LiveId" clId="{06A79C75-35BD-4AAD-84BE-BBD1E197FF3D}" dt="2023-11-16T06:37:20.634" v="899" actId="26606"/>
          <ac:spMkLst>
            <pc:docMk/>
            <pc:sldMk cId="1593199280" sldId="277"/>
            <ac:spMk id="18" creationId="{129EED8E-74E7-42E8-979B-7A783E78A4CD}"/>
          </ac:spMkLst>
        </pc:spChg>
        <pc:spChg chg="add del">
          <ac:chgData name="Adithya Rao" userId="bfa2eaf17177814d" providerId="LiveId" clId="{06A79C75-35BD-4AAD-84BE-BBD1E197FF3D}" dt="2023-11-16T06:40:03.060" v="922" actId="478"/>
          <ac:spMkLst>
            <pc:docMk/>
            <pc:sldMk cId="1593199280" sldId="277"/>
            <ac:spMk id="19" creationId="{7FB8218E-E4D5-9692-414C-D2066E56D13A}"/>
          </ac:spMkLst>
        </pc:spChg>
        <pc:spChg chg="add del">
          <ac:chgData name="Adithya Rao" userId="bfa2eaf17177814d" providerId="LiveId" clId="{06A79C75-35BD-4AAD-84BE-BBD1E197FF3D}" dt="2023-11-16T06:37:20.634" v="899" actId="26606"/>
          <ac:spMkLst>
            <pc:docMk/>
            <pc:sldMk cId="1593199280" sldId="277"/>
            <ac:spMk id="20" creationId="{94247F10-B126-4D8D-B5D3-975872AA6203}"/>
          </ac:spMkLst>
        </pc:spChg>
        <pc:spChg chg="add del">
          <ac:chgData name="Adithya Rao" userId="bfa2eaf17177814d" providerId="LiveId" clId="{06A79C75-35BD-4AAD-84BE-BBD1E197FF3D}" dt="2023-11-16T06:37:27.726" v="901" actId="26606"/>
          <ac:spMkLst>
            <pc:docMk/>
            <pc:sldMk cId="1593199280" sldId="277"/>
            <ac:spMk id="22" creationId="{8ED8709F-C7C0-4C34-A7CB-1CAC887EBF4C}"/>
          </ac:spMkLst>
        </pc:spChg>
        <pc:spChg chg="add del">
          <ac:chgData name="Adithya Rao" userId="bfa2eaf17177814d" providerId="LiveId" clId="{06A79C75-35BD-4AAD-84BE-BBD1E197FF3D}" dt="2023-11-16T06:37:27.726" v="901" actId="26606"/>
          <ac:spMkLst>
            <pc:docMk/>
            <pc:sldMk cId="1593199280" sldId="277"/>
            <ac:spMk id="23" creationId="{2094B5A5-3C15-429B-B654-BF45CCA0780C}"/>
          </ac:spMkLst>
        </pc:spChg>
        <pc:spChg chg="add del">
          <ac:chgData name="Adithya Rao" userId="bfa2eaf17177814d" providerId="LiveId" clId="{06A79C75-35BD-4AAD-84BE-BBD1E197FF3D}" dt="2023-11-16T06:37:27.726" v="901" actId="26606"/>
          <ac:spMkLst>
            <pc:docMk/>
            <pc:sldMk cId="1593199280" sldId="277"/>
            <ac:spMk id="24" creationId="{062A8032-6560-4E26-B146-0212F84E294E}"/>
          </ac:spMkLst>
        </pc:spChg>
        <pc:spChg chg="add del">
          <ac:chgData name="Adithya Rao" userId="bfa2eaf17177814d" providerId="LiveId" clId="{06A79C75-35BD-4AAD-84BE-BBD1E197FF3D}" dt="2023-11-16T06:37:27.726" v="901" actId="26606"/>
          <ac:spMkLst>
            <pc:docMk/>
            <pc:sldMk cId="1593199280" sldId="277"/>
            <ac:spMk id="25" creationId="{F7CB6650-0CD5-440C-806C-AD6D484D92D6}"/>
          </ac:spMkLst>
        </pc:spChg>
        <pc:spChg chg="add del">
          <ac:chgData name="Adithya Rao" userId="bfa2eaf17177814d" providerId="LiveId" clId="{06A79C75-35BD-4AAD-84BE-BBD1E197FF3D}" dt="2023-11-16T06:37:27.726" v="901" actId="26606"/>
          <ac:spMkLst>
            <pc:docMk/>
            <pc:sldMk cId="1593199280" sldId="277"/>
            <ac:spMk id="26" creationId="{A25B54F5-95D0-406D-8C09-236BC11CFF8D}"/>
          </ac:spMkLst>
        </pc:spChg>
        <pc:grpChg chg="add del">
          <ac:chgData name="Adithya Rao" userId="bfa2eaf17177814d" providerId="LiveId" clId="{06A79C75-35BD-4AAD-84BE-BBD1E197FF3D}" dt="2023-11-16T06:37:20.634" v="899" actId="26606"/>
          <ac:grpSpMkLst>
            <pc:docMk/>
            <pc:sldMk cId="1593199280" sldId="277"/>
            <ac:grpSpMk id="14" creationId="{8CA5C868-0A82-4975-8602-F49477C7D523}"/>
          </ac:grpSpMkLst>
        </pc:grpChg>
        <pc:picChg chg="add mod">
          <ac:chgData name="Adithya Rao" userId="bfa2eaf17177814d" providerId="LiveId" clId="{06A79C75-35BD-4AAD-84BE-BBD1E197FF3D}" dt="2023-11-16T06:37:45.721" v="903" actId="27614"/>
          <ac:picMkLst>
            <pc:docMk/>
            <pc:sldMk cId="1593199280" sldId="277"/>
            <ac:picMk id="6" creationId="{3FF9E904-5441-9FD6-5E18-4D99350DEC4E}"/>
          </ac:picMkLst>
        </pc:picChg>
        <pc:picChg chg="add mod ord">
          <ac:chgData name="Adithya Rao" userId="bfa2eaf17177814d" providerId="LiveId" clId="{06A79C75-35BD-4AAD-84BE-BBD1E197FF3D}" dt="2023-11-16T06:37:33.452" v="902" actId="26606"/>
          <ac:picMkLst>
            <pc:docMk/>
            <pc:sldMk cId="1593199280" sldId="277"/>
            <ac:picMk id="7" creationId="{34AE63E8-D26A-8915-DE76-0696F0FA0CD4}"/>
          </ac:picMkLst>
        </pc:picChg>
        <pc:picChg chg="add mod">
          <ac:chgData name="Adithya Rao" userId="bfa2eaf17177814d" providerId="LiveId" clId="{06A79C75-35BD-4AAD-84BE-BBD1E197FF3D}" dt="2023-11-16T06:37:45.828" v="904" actId="27614"/>
          <ac:picMkLst>
            <pc:docMk/>
            <pc:sldMk cId="1593199280" sldId="277"/>
            <ac:picMk id="8" creationId="{0E43F62E-C28F-B45F-50C2-7CF288AAC22C}"/>
          </ac:picMkLst>
        </pc:picChg>
        <pc:picChg chg="add mod ord">
          <ac:chgData name="Adithya Rao" userId="bfa2eaf17177814d" providerId="LiveId" clId="{06A79C75-35BD-4AAD-84BE-BBD1E197FF3D}" dt="2023-11-16T06:37:46.593" v="905" actId="27614"/>
          <ac:picMkLst>
            <pc:docMk/>
            <pc:sldMk cId="1593199280" sldId="277"/>
            <ac:picMk id="9" creationId="{A146F9E2-04F4-2699-A4BB-9AAC340D90E0}"/>
          </ac:picMkLst>
        </pc:picChg>
      </pc:sldChg>
      <pc:sldChg chg="addSp modSp new mod setBg">
        <pc:chgData name="Adithya Rao" userId="bfa2eaf17177814d" providerId="LiveId" clId="{06A79C75-35BD-4AAD-84BE-BBD1E197FF3D}" dt="2023-11-16T06:40:18.138" v="924" actId="26606"/>
        <pc:sldMkLst>
          <pc:docMk/>
          <pc:sldMk cId="672219447" sldId="278"/>
        </pc:sldMkLst>
        <pc:spChg chg="mod">
          <ac:chgData name="Adithya Rao" userId="bfa2eaf17177814d" providerId="LiveId" clId="{06A79C75-35BD-4AAD-84BE-BBD1E197FF3D}" dt="2023-11-16T06:40:18.138" v="924" actId="26606"/>
          <ac:spMkLst>
            <pc:docMk/>
            <pc:sldMk cId="672219447" sldId="278"/>
            <ac:spMk id="2" creationId="{8878E0C0-FAA1-E78A-D57B-E4BD22253B8E}"/>
          </ac:spMkLst>
        </pc:spChg>
        <pc:spChg chg="mod">
          <ac:chgData name="Adithya Rao" userId="bfa2eaf17177814d" providerId="LiveId" clId="{06A79C75-35BD-4AAD-84BE-BBD1E197FF3D}" dt="2023-11-16T06:40:18.138" v="924" actId="26606"/>
          <ac:spMkLst>
            <pc:docMk/>
            <pc:sldMk cId="672219447" sldId="278"/>
            <ac:spMk id="3" creationId="{993AA82A-4EF5-EFDD-DD2F-E56010D7A9FB}"/>
          </ac:spMkLst>
        </pc:spChg>
        <pc:spChg chg="mod">
          <ac:chgData name="Adithya Rao" userId="bfa2eaf17177814d" providerId="LiveId" clId="{06A79C75-35BD-4AAD-84BE-BBD1E197FF3D}" dt="2023-11-16T06:40:18.138" v="924" actId="26606"/>
          <ac:spMkLst>
            <pc:docMk/>
            <pc:sldMk cId="672219447" sldId="278"/>
            <ac:spMk id="4" creationId="{42CF4020-9189-0294-BA8E-F43C12B06865}"/>
          </ac:spMkLst>
        </pc:spChg>
        <pc:spChg chg="mod">
          <ac:chgData name="Adithya Rao" userId="bfa2eaf17177814d" providerId="LiveId" clId="{06A79C75-35BD-4AAD-84BE-BBD1E197FF3D}" dt="2023-11-16T06:40:18.138" v="924" actId="26606"/>
          <ac:spMkLst>
            <pc:docMk/>
            <pc:sldMk cId="672219447" sldId="278"/>
            <ac:spMk id="5" creationId="{2F36FDDD-66FD-DC17-B3CC-9D7E66CDDC60}"/>
          </ac:spMkLst>
        </pc:spChg>
        <pc:spChg chg="add">
          <ac:chgData name="Adithya Rao" userId="bfa2eaf17177814d" providerId="LiveId" clId="{06A79C75-35BD-4AAD-84BE-BBD1E197FF3D}" dt="2023-11-16T06:40:18.138" v="924" actId="26606"/>
          <ac:spMkLst>
            <pc:docMk/>
            <pc:sldMk cId="672219447" sldId="278"/>
            <ac:spMk id="10" creationId="{324E43EB-867C-4B35-9A5C-E435157C7297}"/>
          </ac:spMkLst>
        </pc:spChg>
        <pc:spChg chg="add">
          <ac:chgData name="Adithya Rao" userId="bfa2eaf17177814d" providerId="LiveId" clId="{06A79C75-35BD-4AAD-84BE-BBD1E197FF3D}" dt="2023-11-16T06:40:18.138" v="924" actId="26606"/>
          <ac:spMkLst>
            <pc:docMk/>
            <pc:sldMk cId="672219447" sldId="278"/>
            <ac:spMk id="12" creationId="{A7C0F5DA-B59F-4F13-8BB8-FFD8F2C572BC}"/>
          </ac:spMkLst>
        </pc:spChg>
        <pc:spChg chg="add">
          <ac:chgData name="Adithya Rao" userId="bfa2eaf17177814d" providerId="LiveId" clId="{06A79C75-35BD-4AAD-84BE-BBD1E197FF3D}" dt="2023-11-16T06:40:18.138" v="924" actId="26606"/>
          <ac:spMkLst>
            <pc:docMk/>
            <pc:sldMk cId="672219447" sldId="278"/>
            <ac:spMk id="14" creationId="{9CEA1DEC-CC9E-4776-9E08-048A15BFA6CA}"/>
          </ac:spMkLst>
        </pc:spChg>
        <pc:spChg chg="add">
          <ac:chgData name="Adithya Rao" userId="bfa2eaf17177814d" providerId="LiveId" clId="{06A79C75-35BD-4AAD-84BE-BBD1E197FF3D}" dt="2023-11-16T06:40:18.138" v="924" actId="26606"/>
          <ac:spMkLst>
            <pc:docMk/>
            <pc:sldMk cId="672219447" sldId="278"/>
            <ac:spMk id="16" creationId="{9CE399CF-F4B8-4832-A8CB-B93F6B1EF44B}"/>
          </ac:spMkLst>
        </pc:spChg>
        <pc:spChg chg="add">
          <ac:chgData name="Adithya Rao" userId="bfa2eaf17177814d" providerId="LiveId" clId="{06A79C75-35BD-4AAD-84BE-BBD1E197FF3D}" dt="2023-11-16T06:40:18.138" v="924" actId="26606"/>
          <ac:spMkLst>
            <pc:docMk/>
            <pc:sldMk cId="672219447" sldId="278"/>
            <ac:spMk id="18" creationId="{1F23E73A-FDC8-462C-83C1-3AA8961449CF}"/>
          </ac:spMkLst>
        </pc:spChg>
      </pc:sldChg>
      <pc:sldChg chg="addSp delSp modSp new mod setBg">
        <pc:chgData name="Adithya Rao" userId="bfa2eaf17177814d" providerId="LiveId" clId="{06A79C75-35BD-4AAD-84BE-BBD1E197FF3D}" dt="2023-11-16T06:40:24.251" v="925" actId="26606"/>
        <pc:sldMkLst>
          <pc:docMk/>
          <pc:sldMk cId="1776787278" sldId="279"/>
        </pc:sldMkLst>
        <pc:spChg chg="mod">
          <ac:chgData name="Adithya Rao" userId="bfa2eaf17177814d" providerId="LiveId" clId="{06A79C75-35BD-4AAD-84BE-BBD1E197FF3D}" dt="2023-11-16T06:40:24.251" v="925" actId="26606"/>
          <ac:spMkLst>
            <pc:docMk/>
            <pc:sldMk cId="1776787278" sldId="279"/>
            <ac:spMk id="2" creationId="{A281451A-CFFA-6CFA-B373-73E70BF69329}"/>
          </ac:spMkLst>
        </pc:spChg>
        <pc:spChg chg="mod">
          <ac:chgData name="Adithya Rao" userId="bfa2eaf17177814d" providerId="LiveId" clId="{06A79C75-35BD-4AAD-84BE-BBD1E197FF3D}" dt="2023-11-16T06:40:24.251" v="925" actId="26606"/>
          <ac:spMkLst>
            <pc:docMk/>
            <pc:sldMk cId="1776787278" sldId="279"/>
            <ac:spMk id="3" creationId="{8DF32B86-0B68-0692-A58A-FBB0F7F69B3E}"/>
          </ac:spMkLst>
        </pc:spChg>
        <pc:spChg chg="mod">
          <ac:chgData name="Adithya Rao" userId="bfa2eaf17177814d" providerId="LiveId" clId="{06A79C75-35BD-4AAD-84BE-BBD1E197FF3D}" dt="2023-11-16T06:40:24.251" v="925" actId="26606"/>
          <ac:spMkLst>
            <pc:docMk/>
            <pc:sldMk cId="1776787278" sldId="279"/>
            <ac:spMk id="4" creationId="{C196FA64-AA9D-E905-1285-7E896BF0B497}"/>
          </ac:spMkLst>
        </pc:spChg>
        <pc:spChg chg="mod">
          <ac:chgData name="Adithya Rao" userId="bfa2eaf17177814d" providerId="LiveId" clId="{06A79C75-35BD-4AAD-84BE-BBD1E197FF3D}" dt="2023-11-16T06:40:24.251" v="925" actId="26606"/>
          <ac:spMkLst>
            <pc:docMk/>
            <pc:sldMk cId="1776787278" sldId="279"/>
            <ac:spMk id="5" creationId="{A490EE91-8048-9433-47E6-E0A22EE5A42D}"/>
          </ac:spMkLst>
        </pc:spChg>
        <pc:spChg chg="add del mod">
          <ac:chgData name="Adithya Rao" userId="bfa2eaf17177814d" providerId="LiveId" clId="{06A79C75-35BD-4AAD-84BE-BBD1E197FF3D}" dt="2023-11-16T06:16:11.899" v="719"/>
          <ac:spMkLst>
            <pc:docMk/>
            <pc:sldMk cId="1776787278" sldId="279"/>
            <ac:spMk id="6" creationId="{6BAE4FD4-383C-81F7-DB18-2B5BD631DBA3}"/>
          </ac:spMkLst>
        </pc:spChg>
        <pc:spChg chg="add del mod">
          <ac:chgData name="Adithya Rao" userId="bfa2eaf17177814d" providerId="LiveId" clId="{06A79C75-35BD-4AAD-84BE-BBD1E197FF3D}" dt="2023-11-16T06:16:11.899" v="719"/>
          <ac:spMkLst>
            <pc:docMk/>
            <pc:sldMk cId="1776787278" sldId="279"/>
            <ac:spMk id="7" creationId="{E994C273-E5BD-6AA5-0250-1EA9CAA7C027}"/>
          </ac:spMkLst>
        </pc:spChg>
        <pc:spChg chg="add">
          <ac:chgData name="Adithya Rao" userId="bfa2eaf17177814d" providerId="LiveId" clId="{06A79C75-35BD-4AAD-84BE-BBD1E197FF3D}" dt="2023-11-16T06:40:24.251" v="925" actId="26606"/>
          <ac:spMkLst>
            <pc:docMk/>
            <pc:sldMk cId="1776787278" sldId="279"/>
            <ac:spMk id="10" creationId="{324E43EB-867C-4B35-9A5C-E435157C7297}"/>
          </ac:spMkLst>
        </pc:spChg>
        <pc:spChg chg="add">
          <ac:chgData name="Adithya Rao" userId="bfa2eaf17177814d" providerId="LiveId" clId="{06A79C75-35BD-4AAD-84BE-BBD1E197FF3D}" dt="2023-11-16T06:40:24.251" v="925" actId="26606"/>
          <ac:spMkLst>
            <pc:docMk/>
            <pc:sldMk cId="1776787278" sldId="279"/>
            <ac:spMk id="12" creationId="{A7C0F5DA-B59F-4F13-8BB8-FFD8F2C572BC}"/>
          </ac:spMkLst>
        </pc:spChg>
        <pc:spChg chg="add">
          <ac:chgData name="Adithya Rao" userId="bfa2eaf17177814d" providerId="LiveId" clId="{06A79C75-35BD-4AAD-84BE-BBD1E197FF3D}" dt="2023-11-16T06:40:24.251" v="925" actId="26606"/>
          <ac:spMkLst>
            <pc:docMk/>
            <pc:sldMk cId="1776787278" sldId="279"/>
            <ac:spMk id="14" creationId="{9CEA1DEC-CC9E-4776-9E08-048A15BFA6CA}"/>
          </ac:spMkLst>
        </pc:spChg>
        <pc:spChg chg="add">
          <ac:chgData name="Adithya Rao" userId="bfa2eaf17177814d" providerId="LiveId" clId="{06A79C75-35BD-4AAD-84BE-BBD1E197FF3D}" dt="2023-11-16T06:40:24.251" v="925" actId="26606"/>
          <ac:spMkLst>
            <pc:docMk/>
            <pc:sldMk cId="1776787278" sldId="279"/>
            <ac:spMk id="16" creationId="{9CE399CF-F4B8-4832-A8CB-B93F6B1EF44B}"/>
          </ac:spMkLst>
        </pc:spChg>
        <pc:spChg chg="add">
          <ac:chgData name="Adithya Rao" userId="bfa2eaf17177814d" providerId="LiveId" clId="{06A79C75-35BD-4AAD-84BE-BBD1E197FF3D}" dt="2023-11-16T06:40:24.251" v="925" actId="26606"/>
          <ac:spMkLst>
            <pc:docMk/>
            <pc:sldMk cId="1776787278" sldId="279"/>
            <ac:spMk id="18" creationId="{1F23E73A-FDC8-462C-83C1-3AA8961449CF}"/>
          </ac:spMkLst>
        </pc:spChg>
        <pc:picChg chg="add del mod">
          <ac:chgData name="Adithya Rao" userId="bfa2eaf17177814d" providerId="LiveId" clId="{06A79C75-35BD-4AAD-84BE-BBD1E197FF3D}" dt="2023-11-16T06:16:11.899" v="719"/>
          <ac:picMkLst>
            <pc:docMk/>
            <pc:sldMk cId="1776787278" sldId="279"/>
            <ac:picMk id="2049" creationId="{242ED9AD-1955-7DBF-7B41-554EA8C6A348}"/>
          </ac:picMkLst>
        </pc:picChg>
      </pc:sldChg>
      <pc:sldChg chg="addSp delSp modSp new mod setBg setClrOvrMap">
        <pc:chgData name="Adithya Rao" userId="bfa2eaf17177814d" providerId="LiveId" clId="{06A79C75-35BD-4AAD-84BE-BBD1E197FF3D}" dt="2023-11-16T06:40:40.248" v="927" actId="26606"/>
        <pc:sldMkLst>
          <pc:docMk/>
          <pc:sldMk cId="989992634" sldId="280"/>
        </pc:sldMkLst>
        <pc:spChg chg="mod">
          <ac:chgData name="Adithya Rao" userId="bfa2eaf17177814d" providerId="LiveId" clId="{06A79C75-35BD-4AAD-84BE-BBD1E197FF3D}" dt="2023-11-16T06:40:40.248" v="927" actId="26606"/>
          <ac:spMkLst>
            <pc:docMk/>
            <pc:sldMk cId="989992634" sldId="280"/>
            <ac:spMk id="2" creationId="{FDA1F4A1-3ECE-AB2A-B9A9-9A17AA013EAC}"/>
          </ac:spMkLst>
        </pc:spChg>
        <pc:spChg chg="del mod">
          <ac:chgData name="Adithya Rao" userId="bfa2eaf17177814d" providerId="LiveId" clId="{06A79C75-35BD-4AAD-84BE-BBD1E197FF3D}" dt="2023-11-16T06:18:21.985" v="738"/>
          <ac:spMkLst>
            <pc:docMk/>
            <pc:sldMk cId="989992634" sldId="280"/>
            <ac:spMk id="3" creationId="{5CEB2313-558F-5E08-8F6E-A94A48850418}"/>
          </ac:spMkLst>
        </pc:spChg>
        <pc:spChg chg="mod ord">
          <ac:chgData name="Adithya Rao" userId="bfa2eaf17177814d" providerId="LiveId" clId="{06A79C75-35BD-4AAD-84BE-BBD1E197FF3D}" dt="2023-11-16T06:40:40.248" v="927" actId="26606"/>
          <ac:spMkLst>
            <pc:docMk/>
            <pc:sldMk cId="989992634" sldId="280"/>
            <ac:spMk id="4" creationId="{5E557166-734F-12A1-50F9-627333162381}"/>
          </ac:spMkLst>
        </pc:spChg>
        <pc:spChg chg="mod ord">
          <ac:chgData name="Adithya Rao" userId="bfa2eaf17177814d" providerId="LiveId" clId="{06A79C75-35BD-4AAD-84BE-BBD1E197FF3D}" dt="2023-11-16T06:40:40.248" v="927" actId="26606"/>
          <ac:spMkLst>
            <pc:docMk/>
            <pc:sldMk cId="989992634" sldId="280"/>
            <ac:spMk id="5" creationId="{B8953443-C827-E682-7C4D-EFD8D8078BD5}"/>
          </ac:spMkLst>
        </pc:spChg>
        <pc:spChg chg="add del">
          <ac:chgData name="Adithya Rao" userId="bfa2eaf17177814d" providerId="LiveId" clId="{06A79C75-35BD-4AAD-84BE-BBD1E197FF3D}" dt="2023-11-16T06:40:40.248" v="927" actId="26606"/>
          <ac:spMkLst>
            <pc:docMk/>
            <pc:sldMk cId="989992634" sldId="280"/>
            <ac:spMk id="8" creationId="{643780CE-2BE5-46F6-97B2-60DF30217ED3}"/>
          </ac:spMkLst>
        </pc:spChg>
        <pc:spChg chg="add del">
          <ac:chgData name="Adithya Rao" userId="bfa2eaf17177814d" providerId="LiveId" clId="{06A79C75-35BD-4AAD-84BE-BBD1E197FF3D}" dt="2023-11-16T06:40:40.248" v="927" actId="26606"/>
          <ac:spMkLst>
            <pc:docMk/>
            <pc:sldMk cId="989992634" sldId="280"/>
            <ac:spMk id="9" creationId="{61A87A49-68E6-459E-A5A6-46229FF42125}"/>
          </ac:spMkLst>
        </pc:spChg>
        <pc:spChg chg="add del">
          <ac:chgData name="Adithya Rao" userId="bfa2eaf17177814d" providerId="LiveId" clId="{06A79C75-35BD-4AAD-84BE-BBD1E197FF3D}" dt="2023-11-16T06:35:50.070" v="883" actId="26606"/>
          <ac:spMkLst>
            <pc:docMk/>
            <pc:sldMk cId="989992634" sldId="280"/>
            <ac:spMk id="10" creationId="{6352A2FE-282B-B4D4-920A-B52273E6E0FC}"/>
          </ac:spMkLst>
        </pc:spChg>
        <pc:spChg chg="add del">
          <ac:chgData name="Adithya Rao" userId="bfa2eaf17177814d" providerId="LiveId" clId="{06A79C75-35BD-4AAD-84BE-BBD1E197FF3D}" dt="2023-11-16T06:40:40.248" v="927" actId="26606"/>
          <ac:spMkLst>
            <pc:docMk/>
            <pc:sldMk cId="989992634" sldId="280"/>
            <ac:spMk id="12" creationId="{F6ACD5FC-CAFE-48EB-B765-60EED2E052F0}"/>
          </ac:spMkLst>
        </pc:spChg>
        <pc:spChg chg="add del">
          <ac:chgData name="Adithya Rao" userId="bfa2eaf17177814d" providerId="LiveId" clId="{06A79C75-35BD-4AAD-84BE-BBD1E197FF3D}" dt="2023-11-16T06:35:50.070" v="883" actId="26606"/>
          <ac:spMkLst>
            <pc:docMk/>
            <pc:sldMk cId="989992634" sldId="280"/>
            <ac:spMk id="13" creationId="{E4F17063-EDA4-417B-946F-BA357F3B390D}"/>
          </ac:spMkLst>
        </pc:spChg>
        <pc:spChg chg="add del">
          <ac:chgData name="Adithya Rao" userId="bfa2eaf17177814d" providerId="LiveId" clId="{06A79C75-35BD-4AAD-84BE-BBD1E197FF3D}" dt="2023-11-16T06:40:40.248" v="927" actId="26606"/>
          <ac:spMkLst>
            <pc:docMk/>
            <pc:sldMk cId="989992634" sldId="280"/>
            <ac:spMk id="14" creationId="{9F33B405-D785-4738-B1C0-6A0AA5E98286}"/>
          </ac:spMkLst>
        </pc:spChg>
        <pc:spChg chg="add del">
          <ac:chgData name="Adithya Rao" userId="bfa2eaf17177814d" providerId="LiveId" clId="{06A79C75-35BD-4AAD-84BE-BBD1E197FF3D}" dt="2023-11-16T06:35:50.070" v="883" actId="26606"/>
          <ac:spMkLst>
            <pc:docMk/>
            <pc:sldMk cId="989992634" sldId="280"/>
            <ac:spMk id="15" creationId="{D36F3EEA-55D4-4677-80E7-92D00B8F343B}"/>
          </ac:spMkLst>
        </pc:spChg>
        <pc:spChg chg="add del">
          <ac:chgData name="Adithya Rao" userId="bfa2eaf17177814d" providerId="LiveId" clId="{06A79C75-35BD-4AAD-84BE-BBD1E197FF3D}" dt="2023-11-16T06:40:40.248" v="927" actId="26606"/>
          <ac:spMkLst>
            <pc:docMk/>
            <pc:sldMk cId="989992634" sldId="280"/>
            <ac:spMk id="16" creationId="{4233DC0E-DE6C-4FB6-A529-51B162641AB8}"/>
          </ac:spMkLst>
        </pc:spChg>
        <pc:spChg chg="add del">
          <ac:chgData name="Adithya Rao" userId="bfa2eaf17177814d" providerId="LiveId" clId="{06A79C75-35BD-4AAD-84BE-BBD1E197FF3D}" dt="2023-11-16T06:35:50.070" v="883" actId="26606"/>
          <ac:spMkLst>
            <pc:docMk/>
            <pc:sldMk cId="989992634" sldId="280"/>
            <ac:spMk id="17" creationId="{C91E93A7-6C7F-4F77-9CB0-280D958EF4D2}"/>
          </ac:spMkLst>
        </pc:spChg>
        <pc:spChg chg="add del">
          <ac:chgData name="Adithya Rao" userId="bfa2eaf17177814d" providerId="LiveId" clId="{06A79C75-35BD-4AAD-84BE-BBD1E197FF3D}" dt="2023-11-16T06:40:40.248" v="927" actId="26606"/>
          <ac:spMkLst>
            <pc:docMk/>
            <pc:sldMk cId="989992634" sldId="280"/>
            <ac:spMk id="18" creationId="{3870477F-E451-4BC3-863F-0E2FC572884B}"/>
          </ac:spMkLst>
        </pc:spChg>
        <pc:spChg chg="add del">
          <ac:chgData name="Adithya Rao" userId="bfa2eaf17177814d" providerId="LiveId" clId="{06A79C75-35BD-4AAD-84BE-BBD1E197FF3D}" dt="2023-11-16T06:35:53.258" v="885" actId="26606"/>
          <ac:spMkLst>
            <pc:docMk/>
            <pc:sldMk cId="989992634" sldId="280"/>
            <ac:spMk id="19" creationId="{9F33B405-D785-4738-B1C0-6A0AA5E98286}"/>
          </ac:spMkLst>
        </pc:spChg>
        <pc:spChg chg="add del">
          <ac:chgData name="Adithya Rao" userId="bfa2eaf17177814d" providerId="LiveId" clId="{06A79C75-35BD-4AAD-84BE-BBD1E197FF3D}" dt="2023-11-16T06:35:53.258" v="885" actId="26606"/>
          <ac:spMkLst>
            <pc:docMk/>
            <pc:sldMk cId="989992634" sldId="280"/>
            <ac:spMk id="20" creationId="{643780CE-2BE5-46F6-97B2-60DF30217ED3}"/>
          </ac:spMkLst>
        </pc:spChg>
        <pc:spChg chg="add del">
          <ac:chgData name="Adithya Rao" userId="bfa2eaf17177814d" providerId="LiveId" clId="{06A79C75-35BD-4AAD-84BE-BBD1E197FF3D}" dt="2023-11-16T06:35:53.258" v="885" actId="26606"/>
          <ac:spMkLst>
            <pc:docMk/>
            <pc:sldMk cId="989992634" sldId="280"/>
            <ac:spMk id="21" creationId="{4233DC0E-DE6C-4FB6-A529-51B162641AB8}"/>
          </ac:spMkLst>
        </pc:spChg>
        <pc:spChg chg="add del">
          <ac:chgData name="Adithya Rao" userId="bfa2eaf17177814d" providerId="LiveId" clId="{06A79C75-35BD-4AAD-84BE-BBD1E197FF3D}" dt="2023-11-16T06:35:53.258" v="885" actId="26606"/>
          <ac:spMkLst>
            <pc:docMk/>
            <pc:sldMk cId="989992634" sldId="280"/>
            <ac:spMk id="22" creationId="{61A87A49-68E6-459E-A5A6-46229FF42125}"/>
          </ac:spMkLst>
        </pc:spChg>
        <pc:spChg chg="add del">
          <ac:chgData name="Adithya Rao" userId="bfa2eaf17177814d" providerId="LiveId" clId="{06A79C75-35BD-4AAD-84BE-BBD1E197FF3D}" dt="2023-11-16T06:35:53.258" v="885" actId="26606"/>
          <ac:spMkLst>
            <pc:docMk/>
            <pc:sldMk cId="989992634" sldId="280"/>
            <ac:spMk id="23" creationId="{3870477F-E451-4BC3-863F-0E2FC572884B}"/>
          </ac:spMkLst>
        </pc:spChg>
        <pc:spChg chg="add del">
          <ac:chgData name="Adithya Rao" userId="bfa2eaf17177814d" providerId="LiveId" clId="{06A79C75-35BD-4AAD-84BE-BBD1E197FF3D}" dt="2023-11-16T06:35:53.258" v="885" actId="26606"/>
          <ac:spMkLst>
            <pc:docMk/>
            <pc:sldMk cId="989992634" sldId="280"/>
            <ac:spMk id="24" creationId="{F6ACD5FC-CAFE-48EB-B765-60EED2E052F0}"/>
          </ac:spMkLst>
        </pc:spChg>
        <pc:spChg chg="add del">
          <ac:chgData name="Adithya Rao" userId="bfa2eaf17177814d" providerId="LiveId" clId="{06A79C75-35BD-4AAD-84BE-BBD1E197FF3D}" dt="2023-11-16T06:35:53.258" v="885" actId="26606"/>
          <ac:spMkLst>
            <pc:docMk/>
            <pc:sldMk cId="989992634" sldId="280"/>
            <ac:spMk id="25" creationId="{B4A81DE1-E2BC-4A31-99EE-71350421B0EA}"/>
          </ac:spMkLst>
        </pc:spChg>
        <pc:spChg chg="add del">
          <ac:chgData name="Adithya Rao" userId="bfa2eaf17177814d" providerId="LiveId" clId="{06A79C75-35BD-4AAD-84BE-BBD1E197FF3D}" dt="2023-11-16T06:35:53.258" v="885" actId="26606"/>
          <ac:spMkLst>
            <pc:docMk/>
            <pc:sldMk cId="989992634" sldId="280"/>
            <ac:spMk id="26" creationId="{B5A4DFFE-46F9-4D14-B991-A5224C6A168D}"/>
          </ac:spMkLst>
        </pc:spChg>
        <pc:spChg chg="add del">
          <ac:chgData name="Adithya Rao" userId="bfa2eaf17177814d" providerId="LiveId" clId="{06A79C75-35BD-4AAD-84BE-BBD1E197FF3D}" dt="2023-11-16T06:40:40.248" v="927" actId="26606"/>
          <ac:spMkLst>
            <pc:docMk/>
            <pc:sldMk cId="989992634" sldId="280"/>
            <ac:spMk id="27" creationId="{470FA6F0-DE6D-A815-752D-62544747172D}"/>
          </ac:spMkLst>
        </pc:spChg>
        <pc:spChg chg="add del">
          <ac:chgData name="Adithya Rao" userId="bfa2eaf17177814d" providerId="LiveId" clId="{06A79C75-35BD-4AAD-84BE-BBD1E197FF3D}" dt="2023-11-16T06:40:40.248" v="927" actId="26606"/>
          <ac:spMkLst>
            <pc:docMk/>
            <pc:sldMk cId="989992634" sldId="280"/>
            <ac:spMk id="28" creationId="{B4A81DE1-E2BC-4A31-99EE-71350421B0EA}"/>
          </ac:spMkLst>
        </pc:spChg>
        <pc:spChg chg="add del">
          <ac:chgData name="Adithya Rao" userId="bfa2eaf17177814d" providerId="LiveId" clId="{06A79C75-35BD-4AAD-84BE-BBD1E197FF3D}" dt="2023-11-16T06:35:56.084" v="887" actId="26606"/>
          <ac:spMkLst>
            <pc:docMk/>
            <pc:sldMk cId="989992634" sldId="280"/>
            <ac:spMk id="29" creationId="{B8144315-1C5A-4185-A952-25D98D303D46}"/>
          </ac:spMkLst>
        </pc:spChg>
        <pc:spChg chg="add del">
          <ac:chgData name="Adithya Rao" userId="bfa2eaf17177814d" providerId="LiveId" clId="{06A79C75-35BD-4AAD-84BE-BBD1E197FF3D}" dt="2023-11-16T06:35:56.084" v="887" actId="26606"/>
          <ac:spMkLst>
            <pc:docMk/>
            <pc:sldMk cId="989992634" sldId="280"/>
            <ac:spMk id="30" creationId="{CC3DF159-A62C-40A0-86EB-55F5FCDB0761}"/>
          </ac:spMkLst>
        </pc:spChg>
        <pc:spChg chg="add del">
          <ac:chgData name="Adithya Rao" userId="bfa2eaf17177814d" providerId="LiveId" clId="{06A79C75-35BD-4AAD-84BE-BBD1E197FF3D}" dt="2023-11-16T06:35:56.084" v="887" actId="26606"/>
          <ac:spMkLst>
            <pc:docMk/>
            <pc:sldMk cId="989992634" sldId="280"/>
            <ac:spMk id="31" creationId="{C5DDC647-9031-4B8C-B212-04560303C8EA}"/>
          </ac:spMkLst>
        </pc:spChg>
        <pc:spChg chg="add del">
          <ac:chgData name="Adithya Rao" userId="bfa2eaf17177814d" providerId="LiveId" clId="{06A79C75-35BD-4AAD-84BE-BBD1E197FF3D}" dt="2023-11-16T06:35:57.611" v="889" actId="26606"/>
          <ac:spMkLst>
            <pc:docMk/>
            <pc:sldMk cId="989992634" sldId="280"/>
            <ac:spMk id="33" creationId="{0D105174-071A-4257-860A-5EE2D11DD5E6}"/>
          </ac:spMkLst>
        </pc:spChg>
        <pc:spChg chg="add del">
          <ac:chgData name="Adithya Rao" userId="bfa2eaf17177814d" providerId="LiveId" clId="{06A79C75-35BD-4AAD-84BE-BBD1E197FF3D}" dt="2023-11-16T06:35:57.611" v="889" actId="26606"/>
          <ac:spMkLst>
            <pc:docMk/>
            <pc:sldMk cId="989992634" sldId="280"/>
            <ac:spMk id="34" creationId="{E17B217C-3C66-46B3-9E9D-2771AA2A23E2}"/>
          </ac:spMkLst>
        </pc:spChg>
        <pc:spChg chg="add del">
          <ac:chgData name="Adithya Rao" userId="bfa2eaf17177814d" providerId="LiveId" clId="{06A79C75-35BD-4AAD-84BE-BBD1E197FF3D}" dt="2023-11-16T06:35:57.611" v="889" actId="26606"/>
          <ac:spMkLst>
            <pc:docMk/>
            <pc:sldMk cId="989992634" sldId="280"/>
            <ac:spMk id="35" creationId="{8A848D99-5D8B-49F5-97E9-AA7C3F5F2BE6}"/>
          </ac:spMkLst>
        </pc:spChg>
        <pc:spChg chg="add del">
          <ac:chgData name="Adithya Rao" userId="bfa2eaf17177814d" providerId="LiveId" clId="{06A79C75-35BD-4AAD-84BE-BBD1E197FF3D}" dt="2023-11-16T06:35:57.611" v="889" actId="26606"/>
          <ac:spMkLst>
            <pc:docMk/>
            <pc:sldMk cId="989992634" sldId="280"/>
            <ac:spMk id="36" creationId="{A6993C4D-8A8E-90B3-BE96-6386D581B5C6}"/>
          </ac:spMkLst>
        </pc:spChg>
        <pc:grpChg chg="add del">
          <ac:chgData name="Adithya Rao" userId="bfa2eaf17177814d" providerId="LiveId" clId="{06A79C75-35BD-4AAD-84BE-BBD1E197FF3D}" dt="2023-11-16T06:35:56.084" v="887" actId="26606"/>
          <ac:grpSpMkLst>
            <pc:docMk/>
            <pc:sldMk cId="989992634" sldId="280"/>
            <ac:grpSpMk id="11" creationId="{4091D54B-59AB-4A5E-8E9E-0421BD66D4FB}"/>
          </ac:grpSpMkLst>
        </pc:grpChg>
        <pc:picChg chg="add mod ord">
          <ac:chgData name="Adithya Rao" userId="bfa2eaf17177814d" providerId="LiveId" clId="{06A79C75-35BD-4AAD-84BE-BBD1E197FF3D}" dt="2023-11-16T06:40:40.248" v="927" actId="26606"/>
          <ac:picMkLst>
            <pc:docMk/>
            <pc:sldMk cId="989992634" sldId="280"/>
            <ac:picMk id="6" creationId="{F81A4861-95B8-9BB7-50AC-7C2150AF7177}"/>
          </ac:picMkLst>
        </pc:picChg>
      </pc:sldChg>
      <pc:sldChg chg="addSp delSp modSp new mod setBg">
        <pc:chgData name="Adithya Rao" userId="bfa2eaf17177814d" providerId="LiveId" clId="{06A79C75-35BD-4AAD-84BE-BBD1E197FF3D}" dt="2023-11-16T06:20:17.321" v="760" actId="14100"/>
        <pc:sldMkLst>
          <pc:docMk/>
          <pc:sldMk cId="331848815" sldId="281"/>
        </pc:sldMkLst>
        <pc:spChg chg="mod">
          <ac:chgData name="Adithya Rao" userId="bfa2eaf17177814d" providerId="LiveId" clId="{06A79C75-35BD-4AAD-84BE-BBD1E197FF3D}" dt="2023-11-16T06:20:01.113" v="755" actId="26606"/>
          <ac:spMkLst>
            <pc:docMk/>
            <pc:sldMk cId="331848815" sldId="281"/>
            <ac:spMk id="2" creationId="{A0908235-9739-324B-13D4-BE904C631900}"/>
          </ac:spMkLst>
        </pc:spChg>
        <pc:spChg chg="del mod">
          <ac:chgData name="Adithya Rao" userId="bfa2eaf17177814d" providerId="LiveId" clId="{06A79C75-35BD-4AAD-84BE-BBD1E197FF3D}" dt="2023-11-16T06:19:42.340" v="752"/>
          <ac:spMkLst>
            <pc:docMk/>
            <pc:sldMk cId="331848815" sldId="281"/>
            <ac:spMk id="3" creationId="{A6F4E1E5-98A3-4B4F-13A4-32CBC2044903}"/>
          </ac:spMkLst>
        </pc:spChg>
        <pc:spChg chg="mod ord">
          <ac:chgData name="Adithya Rao" userId="bfa2eaf17177814d" providerId="LiveId" clId="{06A79C75-35BD-4AAD-84BE-BBD1E197FF3D}" dt="2023-11-16T06:20:01.113" v="755" actId="26606"/>
          <ac:spMkLst>
            <pc:docMk/>
            <pc:sldMk cId="331848815" sldId="281"/>
            <ac:spMk id="4" creationId="{B4D9C47A-793E-FEE7-1CB2-219121B39A9B}"/>
          </ac:spMkLst>
        </pc:spChg>
        <pc:spChg chg="mod">
          <ac:chgData name="Adithya Rao" userId="bfa2eaf17177814d" providerId="LiveId" clId="{06A79C75-35BD-4AAD-84BE-BBD1E197FF3D}" dt="2023-11-16T06:20:01.113" v="755" actId="26606"/>
          <ac:spMkLst>
            <pc:docMk/>
            <pc:sldMk cId="331848815" sldId="281"/>
            <ac:spMk id="5" creationId="{6931D6F1-E6BA-908B-C9B3-E706B6B25C6A}"/>
          </ac:spMkLst>
        </pc:spChg>
        <pc:graphicFrameChg chg="add mod ord modGraphic">
          <ac:chgData name="Adithya Rao" userId="bfa2eaf17177814d" providerId="LiveId" clId="{06A79C75-35BD-4AAD-84BE-BBD1E197FF3D}" dt="2023-11-16T06:20:17.321" v="760" actId="14100"/>
          <ac:graphicFrameMkLst>
            <pc:docMk/>
            <pc:sldMk cId="331848815" sldId="281"/>
            <ac:graphicFrameMk id="6" creationId="{97C47925-7F38-9C5A-CCF8-A193BA775C5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60A38C-BE59-4639-A208-951600266904}"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C8570A07-D595-4AD3-B1FC-959F62FEB0A2}">
      <dgm:prSet/>
      <dgm:spPr/>
      <dgm:t>
        <a:bodyPr/>
        <a:lstStyle/>
        <a:p>
          <a:r>
            <a:rPr lang="en-IN"/>
            <a:t>Introduction</a:t>
          </a:r>
          <a:endParaRPr lang="en-US"/>
        </a:p>
      </dgm:t>
    </dgm:pt>
    <dgm:pt modelId="{874FC0C9-2D8B-44A2-8C50-CBB5F2D7127D}" type="parTrans" cxnId="{42A00872-77F9-420E-88C6-805CC4CB0809}">
      <dgm:prSet/>
      <dgm:spPr/>
      <dgm:t>
        <a:bodyPr/>
        <a:lstStyle/>
        <a:p>
          <a:endParaRPr lang="en-US"/>
        </a:p>
      </dgm:t>
    </dgm:pt>
    <dgm:pt modelId="{2A846318-1884-4182-86E3-1137A8644F8B}" type="sibTrans" cxnId="{42A00872-77F9-420E-88C6-805CC4CB0809}">
      <dgm:prSet/>
      <dgm:spPr/>
      <dgm:t>
        <a:bodyPr/>
        <a:lstStyle/>
        <a:p>
          <a:endParaRPr lang="en-US"/>
        </a:p>
      </dgm:t>
    </dgm:pt>
    <dgm:pt modelId="{100D868E-FFC1-41E6-8BA6-B6740616CF32}">
      <dgm:prSet/>
      <dgm:spPr/>
      <dgm:t>
        <a:bodyPr/>
        <a:lstStyle/>
        <a:p>
          <a:r>
            <a:rPr lang="en-IN"/>
            <a:t>Interface Design</a:t>
          </a:r>
          <a:endParaRPr lang="en-US"/>
        </a:p>
      </dgm:t>
    </dgm:pt>
    <dgm:pt modelId="{CDC30F7A-3E74-44F3-9397-8DBAC6892F9A}" type="parTrans" cxnId="{C405C6FD-5AD3-459E-8958-7473E96691C2}">
      <dgm:prSet/>
      <dgm:spPr/>
      <dgm:t>
        <a:bodyPr/>
        <a:lstStyle/>
        <a:p>
          <a:endParaRPr lang="en-US"/>
        </a:p>
      </dgm:t>
    </dgm:pt>
    <dgm:pt modelId="{97CE8E8B-41F3-45B6-9399-C928C81B1894}" type="sibTrans" cxnId="{C405C6FD-5AD3-459E-8958-7473E96691C2}">
      <dgm:prSet/>
      <dgm:spPr/>
      <dgm:t>
        <a:bodyPr/>
        <a:lstStyle/>
        <a:p>
          <a:endParaRPr lang="en-US"/>
        </a:p>
      </dgm:t>
    </dgm:pt>
    <dgm:pt modelId="{720D98AE-64C0-4516-AA5B-CB3F350ED9A1}">
      <dgm:prSet/>
      <dgm:spPr/>
      <dgm:t>
        <a:bodyPr/>
        <a:lstStyle/>
        <a:p>
          <a:r>
            <a:rPr lang="en-IN"/>
            <a:t>User Support</a:t>
          </a:r>
          <a:endParaRPr lang="en-US"/>
        </a:p>
      </dgm:t>
    </dgm:pt>
    <dgm:pt modelId="{C6CD0702-73CC-4AA3-9631-302B0D25BB7E}" type="parTrans" cxnId="{06AA53D0-5C0C-452C-A8A1-BADD32A82A54}">
      <dgm:prSet/>
      <dgm:spPr/>
      <dgm:t>
        <a:bodyPr/>
        <a:lstStyle/>
        <a:p>
          <a:endParaRPr lang="en-US"/>
        </a:p>
      </dgm:t>
    </dgm:pt>
    <dgm:pt modelId="{021A4405-C857-4B6D-9EED-D1B37F4064E9}" type="sibTrans" cxnId="{06AA53D0-5C0C-452C-A8A1-BADD32A82A54}">
      <dgm:prSet/>
      <dgm:spPr/>
      <dgm:t>
        <a:bodyPr/>
        <a:lstStyle/>
        <a:p>
          <a:endParaRPr lang="en-US"/>
        </a:p>
      </dgm:t>
    </dgm:pt>
    <dgm:pt modelId="{981798D9-1C8E-49B0-A73C-C7E034A3EB40}">
      <dgm:prSet/>
      <dgm:spPr/>
      <dgm:t>
        <a:bodyPr/>
        <a:lstStyle/>
        <a:p>
          <a:r>
            <a:rPr lang="en-IN"/>
            <a:t>Additional implementations/concepts used </a:t>
          </a:r>
          <a:endParaRPr lang="en-US"/>
        </a:p>
      </dgm:t>
    </dgm:pt>
    <dgm:pt modelId="{F31A3C32-375C-497C-8D26-E0DCA9C85B6D}" type="parTrans" cxnId="{285CF199-FD4A-4C7A-BA44-FFC25E49C2F8}">
      <dgm:prSet/>
      <dgm:spPr/>
      <dgm:t>
        <a:bodyPr/>
        <a:lstStyle/>
        <a:p>
          <a:endParaRPr lang="en-US"/>
        </a:p>
      </dgm:t>
    </dgm:pt>
    <dgm:pt modelId="{0B4F03AB-8F23-451D-99ED-840278CAD6D2}" type="sibTrans" cxnId="{285CF199-FD4A-4C7A-BA44-FFC25E49C2F8}">
      <dgm:prSet/>
      <dgm:spPr/>
      <dgm:t>
        <a:bodyPr/>
        <a:lstStyle/>
        <a:p>
          <a:endParaRPr lang="en-US"/>
        </a:p>
      </dgm:t>
    </dgm:pt>
    <dgm:pt modelId="{EBD80715-C17E-4380-8EFF-0F67D1EF8DFC}">
      <dgm:prSet/>
      <dgm:spPr/>
      <dgm:t>
        <a:bodyPr/>
        <a:lstStyle/>
        <a:p>
          <a:r>
            <a:rPr lang="en-IN"/>
            <a:t>Screenshots of the Application</a:t>
          </a:r>
          <a:endParaRPr lang="en-US"/>
        </a:p>
      </dgm:t>
    </dgm:pt>
    <dgm:pt modelId="{187D8F43-FA63-4378-978B-6A7D0A962D90}" type="parTrans" cxnId="{2094F493-6854-4134-B8D6-E90E014E08F1}">
      <dgm:prSet/>
      <dgm:spPr/>
      <dgm:t>
        <a:bodyPr/>
        <a:lstStyle/>
        <a:p>
          <a:endParaRPr lang="en-US"/>
        </a:p>
      </dgm:t>
    </dgm:pt>
    <dgm:pt modelId="{C2C5E45B-17A8-4429-9AF7-5CB1CC72DFF6}" type="sibTrans" cxnId="{2094F493-6854-4134-B8D6-E90E014E08F1}">
      <dgm:prSet/>
      <dgm:spPr/>
      <dgm:t>
        <a:bodyPr/>
        <a:lstStyle/>
        <a:p>
          <a:endParaRPr lang="en-US"/>
        </a:p>
      </dgm:t>
    </dgm:pt>
    <dgm:pt modelId="{CABAA91B-7170-43BB-927F-D03ADDB9BF70}">
      <dgm:prSet/>
      <dgm:spPr/>
      <dgm:t>
        <a:bodyPr/>
        <a:lstStyle/>
        <a:p>
          <a:r>
            <a:rPr lang="en-IN"/>
            <a:t>Evaluation Process</a:t>
          </a:r>
          <a:endParaRPr lang="en-US"/>
        </a:p>
      </dgm:t>
    </dgm:pt>
    <dgm:pt modelId="{26F1D583-50EF-4B26-9D42-6F2BE2191CEC}" type="parTrans" cxnId="{A9B2E2D3-5A3F-4DF1-A23F-812AD2454D23}">
      <dgm:prSet/>
      <dgm:spPr/>
      <dgm:t>
        <a:bodyPr/>
        <a:lstStyle/>
        <a:p>
          <a:endParaRPr lang="en-US"/>
        </a:p>
      </dgm:t>
    </dgm:pt>
    <dgm:pt modelId="{C3ED873D-82F3-4785-8928-963196C49EE6}" type="sibTrans" cxnId="{A9B2E2D3-5A3F-4DF1-A23F-812AD2454D23}">
      <dgm:prSet/>
      <dgm:spPr/>
      <dgm:t>
        <a:bodyPr/>
        <a:lstStyle/>
        <a:p>
          <a:endParaRPr lang="en-US"/>
        </a:p>
      </dgm:t>
    </dgm:pt>
    <dgm:pt modelId="{ADAE370F-AE0E-4EBE-9757-9AC0A2E8F6B9}">
      <dgm:prSet/>
      <dgm:spPr/>
      <dgm:t>
        <a:bodyPr/>
        <a:lstStyle/>
        <a:p>
          <a:r>
            <a:rPr lang="en-IN"/>
            <a:t>Type of Users</a:t>
          </a:r>
          <a:endParaRPr lang="en-US"/>
        </a:p>
      </dgm:t>
    </dgm:pt>
    <dgm:pt modelId="{B23BA9DA-E061-450E-8EDF-91F90F07418A}" type="parTrans" cxnId="{35611D52-897E-46D5-9469-F1B7ECCF7EFF}">
      <dgm:prSet/>
      <dgm:spPr/>
      <dgm:t>
        <a:bodyPr/>
        <a:lstStyle/>
        <a:p>
          <a:endParaRPr lang="en-US"/>
        </a:p>
      </dgm:t>
    </dgm:pt>
    <dgm:pt modelId="{76A9B286-20A5-4455-8091-2220C3172618}" type="sibTrans" cxnId="{35611D52-897E-46D5-9469-F1B7ECCF7EFF}">
      <dgm:prSet/>
      <dgm:spPr/>
      <dgm:t>
        <a:bodyPr/>
        <a:lstStyle/>
        <a:p>
          <a:endParaRPr lang="en-US"/>
        </a:p>
      </dgm:t>
    </dgm:pt>
    <dgm:pt modelId="{AB24E8ED-6F33-4C19-95AA-10B65C29875D}">
      <dgm:prSet/>
      <dgm:spPr/>
      <dgm:t>
        <a:bodyPr/>
        <a:lstStyle/>
        <a:p>
          <a:r>
            <a:rPr lang="en-IN"/>
            <a:t>Individual Contribution</a:t>
          </a:r>
          <a:endParaRPr lang="en-US"/>
        </a:p>
      </dgm:t>
    </dgm:pt>
    <dgm:pt modelId="{873397ED-4903-46CB-8DA6-48174B6FC03F}" type="parTrans" cxnId="{4D440C36-692E-461F-AA43-29476E397383}">
      <dgm:prSet/>
      <dgm:spPr/>
      <dgm:t>
        <a:bodyPr/>
        <a:lstStyle/>
        <a:p>
          <a:endParaRPr lang="en-US"/>
        </a:p>
      </dgm:t>
    </dgm:pt>
    <dgm:pt modelId="{B8F33B92-F63B-497D-A1FF-358F3A961D3A}" type="sibTrans" cxnId="{4D440C36-692E-461F-AA43-29476E397383}">
      <dgm:prSet/>
      <dgm:spPr/>
      <dgm:t>
        <a:bodyPr/>
        <a:lstStyle/>
        <a:p>
          <a:endParaRPr lang="en-US"/>
        </a:p>
      </dgm:t>
    </dgm:pt>
    <dgm:pt modelId="{8F5CA552-03D6-4F52-BE79-BD5A7B1E84FF}" type="pres">
      <dgm:prSet presAssocID="{DC60A38C-BE59-4639-A208-951600266904}" presName="Name0" presStyleCnt="0">
        <dgm:presLayoutVars>
          <dgm:dir/>
          <dgm:resizeHandles val="exact"/>
        </dgm:presLayoutVars>
      </dgm:prSet>
      <dgm:spPr/>
    </dgm:pt>
    <dgm:pt modelId="{5FD92E89-CE04-4C64-AEF2-BDDAB18F85F4}" type="pres">
      <dgm:prSet presAssocID="{C8570A07-D595-4AD3-B1FC-959F62FEB0A2}" presName="node" presStyleLbl="node1" presStyleIdx="0" presStyleCnt="8">
        <dgm:presLayoutVars>
          <dgm:bulletEnabled val="1"/>
        </dgm:presLayoutVars>
      </dgm:prSet>
      <dgm:spPr/>
    </dgm:pt>
    <dgm:pt modelId="{D0F946EE-E1E4-4459-9404-717CC0A404FB}" type="pres">
      <dgm:prSet presAssocID="{2A846318-1884-4182-86E3-1137A8644F8B}" presName="sibTrans" presStyleLbl="sibTrans1D1" presStyleIdx="0" presStyleCnt="7"/>
      <dgm:spPr/>
    </dgm:pt>
    <dgm:pt modelId="{79A6CE41-9DF4-450E-8499-BA2102D4F71F}" type="pres">
      <dgm:prSet presAssocID="{2A846318-1884-4182-86E3-1137A8644F8B}" presName="connectorText" presStyleLbl="sibTrans1D1" presStyleIdx="0" presStyleCnt="7"/>
      <dgm:spPr/>
    </dgm:pt>
    <dgm:pt modelId="{146F421C-D860-413A-9BBE-4128A7971F75}" type="pres">
      <dgm:prSet presAssocID="{100D868E-FFC1-41E6-8BA6-B6740616CF32}" presName="node" presStyleLbl="node1" presStyleIdx="1" presStyleCnt="8">
        <dgm:presLayoutVars>
          <dgm:bulletEnabled val="1"/>
        </dgm:presLayoutVars>
      </dgm:prSet>
      <dgm:spPr/>
    </dgm:pt>
    <dgm:pt modelId="{178F68F9-DCFF-4EF3-B5CA-8C59A26B4F4D}" type="pres">
      <dgm:prSet presAssocID="{97CE8E8B-41F3-45B6-9399-C928C81B1894}" presName="sibTrans" presStyleLbl="sibTrans1D1" presStyleIdx="1" presStyleCnt="7"/>
      <dgm:spPr/>
    </dgm:pt>
    <dgm:pt modelId="{30524A61-EBE0-46E2-8B8D-4D006E9FB5B0}" type="pres">
      <dgm:prSet presAssocID="{97CE8E8B-41F3-45B6-9399-C928C81B1894}" presName="connectorText" presStyleLbl="sibTrans1D1" presStyleIdx="1" presStyleCnt="7"/>
      <dgm:spPr/>
    </dgm:pt>
    <dgm:pt modelId="{69246D73-6CA7-492B-AE58-8AFE535B2817}" type="pres">
      <dgm:prSet presAssocID="{720D98AE-64C0-4516-AA5B-CB3F350ED9A1}" presName="node" presStyleLbl="node1" presStyleIdx="2" presStyleCnt="8">
        <dgm:presLayoutVars>
          <dgm:bulletEnabled val="1"/>
        </dgm:presLayoutVars>
      </dgm:prSet>
      <dgm:spPr/>
    </dgm:pt>
    <dgm:pt modelId="{C62C3BB2-8E15-4CC5-B9DA-CFF05A147A79}" type="pres">
      <dgm:prSet presAssocID="{021A4405-C857-4B6D-9EED-D1B37F4064E9}" presName="sibTrans" presStyleLbl="sibTrans1D1" presStyleIdx="2" presStyleCnt="7"/>
      <dgm:spPr/>
    </dgm:pt>
    <dgm:pt modelId="{78E9B7A1-C734-4C60-BCE4-949718DBCE1A}" type="pres">
      <dgm:prSet presAssocID="{021A4405-C857-4B6D-9EED-D1B37F4064E9}" presName="connectorText" presStyleLbl="sibTrans1D1" presStyleIdx="2" presStyleCnt="7"/>
      <dgm:spPr/>
    </dgm:pt>
    <dgm:pt modelId="{12768FE2-851B-40B6-B67F-C1E568CAB478}" type="pres">
      <dgm:prSet presAssocID="{981798D9-1C8E-49B0-A73C-C7E034A3EB40}" presName="node" presStyleLbl="node1" presStyleIdx="3" presStyleCnt="8">
        <dgm:presLayoutVars>
          <dgm:bulletEnabled val="1"/>
        </dgm:presLayoutVars>
      </dgm:prSet>
      <dgm:spPr/>
    </dgm:pt>
    <dgm:pt modelId="{BB37E623-FC6D-4715-80AE-25183DC5B373}" type="pres">
      <dgm:prSet presAssocID="{0B4F03AB-8F23-451D-99ED-840278CAD6D2}" presName="sibTrans" presStyleLbl="sibTrans1D1" presStyleIdx="3" presStyleCnt="7"/>
      <dgm:spPr/>
    </dgm:pt>
    <dgm:pt modelId="{A409BFE5-90E1-4A49-94E5-F36D9A00D9EE}" type="pres">
      <dgm:prSet presAssocID="{0B4F03AB-8F23-451D-99ED-840278CAD6D2}" presName="connectorText" presStyleLbl="sibTrans1D1" presStyleIdx="3" presStyleCnt="7"/>
      <dgm:spPr/>
    </dgm:pt>
    <dgm:pt modelId="{B2363196-03EB-4020-8B1B-C50A134C157F}" type="pres">
      <dgm:prSet presAssocID="{EBD80715-C17E-4380-8EFF-0F67D1EF8DFC}" presName="node" presStyleLbl="node1" presStyleIdx="4" presStyleCnt="8">
        <dgm:presLayoutVars>
          <dgm:bulletEnabled val="1"/>
        </dgm:presLayoutVars>
      </dgm:prSet>
      <dgm:spPr/>
    </dgm:pt>
    <dgm:pt modelId="{848A33E7-4F77-44A0-95B5-87AF28E72FC9}" type="pres">
      <dgm:prSet presAssocID="{C2C5E45B-17A8-4429-9AF7-5CB1CC72DFF6}" presName="sibTrans" presStyleLbl="sibTrans1D1" presStyleIdx="4" presStyleCnt="7"/>
      <dgm:spPr/>
    </dgm:pt>
    <dgm:pt modelId="{867C9E4D-2677-4641-8C4F-788067EB13CB}" type="pres">
      <dgm:prSet presAssocID="{C2C5E45B-17A8-4429-9AF7-5CB1CC72DFF6}" presName="connectorText" presStyleLbl="sibTrans1D1" presStyleIdx="4" presStyleCnt="7"/>
      <dgm:spPr/>
    </dgm:pt>
    <dgm:pt modelId="{602D8D96-7962-4748-9E57-4B0D1B0981C9}" type="pres">
      <dgm:prSet presAssocID="{CABAA91B-7170-43BB-927F-D03ADDB9BF70}" presName="node" presStyleLbl="node1" presStyleIdx="5" presStyleCnt="8">
        <dgm:presLayoutVars>
          <dgm:bulletEnabled val="1"/>
        </dgm:presLayoutVars>
      </dgm:prSet>
      <dgm:spPr/>
    </dgm:pt>
    <dgm:pt modelId="{88B306AA-AB44-4D1D-99D5-556B7110B158}" type="pres">
      <dgm:prSet presAssocID="{C3ED873D-82F3-4785-8928-963196C49EE6}" presName="sibTrans" presStyleLbl="sibTrans1D1" presStyleIdx="5" presStyleCnt="7"/>
      <dgm:spPr/>
    </dgm:pt>
    <dgm:pt modelId="{F38E6D1E-50A7-442C-A74D-270B15A3A6E6}" type="pres">
      <dgm:prSet presAssocID="{C3ED873D-82F3-4785-8928-963196C49EE6}" presName="connectorText" presStyleLbl="sibTrans1D1" presStyleIdx="5" presStyleCnt="7"/>
      <dgm:spPr/>
    </dgm:pt>
    <dgm:pt modelId="{62F813A6-6597-4694-958D-BEC95EA4AACA}" type="pres">
      <dgm:prSet presAssocID="{ADAE370F-AE0E-4EBE-9757-9AC0A2E8F6B9}" presName="node" presStyleLbl="node1" presStyleIdx="6" presStyleCnt="8">
        <dgm:presLayoutVars>
          <dgm:bulletEnabled val="1"/>
        </dgm:presLayoutVars>
      </dgm:prSet>
      <dgm:spPr/>
    </dgm:pt>
    <dgm:pt modelId="{3F6FF59F-3B63-4EF4-BB48-70915CA96ABD}" type="pres">
      <dgm:prSet presAssocID="{76A9B286-20A5-4455-8091-2220C3172618}" presName="sibTrans" presStyleLbl="sibTrans1D1" presStyleIdx="6" presStyleCnt="7"/>
      <dgm:spPr/>
    </dgm:pt>
    <dgm:pt modelId="{66B2D76E-F073-404D-B935-11DFE370D243}" type="pres">
      <dgm:prSet presAssocID="{76A9B286-20A5-4455-8091-2220C3172618}" presName="connectorText" presStyleLbl="sibTrans1D1" presStyleIdx="6" presStyleCnt="7"/>
      <dgm:spPr/>
    </dgm:pt>
    <dgm:pt modelId="{329572C7-4F2C-47C4-98EA-D3FA392B6A29}" type="pres">
      <dgm:prSet presAssocID="{AB24E8ED-6F33-4C19-95AA-10B65C29875D}" presName="node" presStyleLbl="node1" presStyleIdx="7" presStyleCnt="8">
        <dgm:presLayoutVars>
          <dgm:bulletEnabled val="1"/>
        </dgm:presLayoutVars>
      </dgm:prSet>
      <dgm:spPr/>
    </dgm:pt>
  </dgm:ptLst>
  <dgm:cxnLst>
    <dgm:cxn modelId="{FA0BA702-07E7-47CE-92EC-6C50A3B5BA54}" type="presOf" srcId="{2A846318-1884-4182-86E3-1137A8644F8B}" destId="{D0F946EE-E1E4-4459-9404-717CC0A404FB}" srcOrd="0" destOrd="0" presId="urn:microsoft.com/office/officeart/2016/7/layout/RepeatingBendingProcessNew"/>
    <dgm:cxn modelId="{C2D5E804-26D0-433B-8559-494E04803C56}" type="presOf" srcId="{0B4F03AB-8F23-451D-99ED-840278CAD6D2}" destId="{A409BFE5-90E1-4A49-94E5-F36D9A00D9EE}" srcOrd="1" destOrd="0" presId="urn:microsoft.com/office/officeart/2016/7/layout/RepeatingBendingProcessNew"/>
    <dgm:cxn modelId="{22EBCA07-9F3E-487F-B6A5-B7379F210867}" type="presOf" srcId="{97CE8E8B-41F3-45B6-9399-C928C81B1894}" destId="{178F68F9-DCFF-4EF3-B5CA-8C59A26B4F4D}" srcOrd="0" destOrd="0" presId="urn:microsoft.com/office/officeart/2016/7/layout/RepeatingBendingProcessNew"/>
    <dgm:cxn modelId="{32766217-38DC-4B75-AB3E-9F3EFD032ADA}" type="presOf" srcId="{720D98AE-64C0-4516-AA5B-CB3F350ED9A1}" destId="{69246D73-6CA7-492B-AE58-8AFE535B2817}" srcOrd="0" destOrd="0" presId="urn:microsoft.com/office/officeart/2016/7/layout/RepeatingBendingProcessNew"/>
    <dgm:cxn modelId="{944B7219-A0D8-4874-B7BE-C47C8E7481F0}" type="presOf" srcId="{021A4405-C857-4B6D-9EED-D1B37F4064E9}" destId="{C62C3BB2-8E15-4CC5-B9DA-CFF05A147A79}" srcOrd="0" destOrd="0" presId="urn:microsoft.com/office/officeart/2016/7/layout/RepeatingBendingProcessNew"/>
    <dgm:cxn modelId="{3229281A-1A27-4409-82BD-6558D05E637E}" type="presOf" srcId="{C2C5E45B-17A8-4429-9AF7-5CB1CC72DFF6}" destId="{848A33E7-4F77-44A0-95B5-87AF28E72FC9}" srcOrd="0" destOrd="0" presId="urn:microsoft.com/office/officeart/2016/7/layout/RepeatingBendingProcessNew"/>
    <dgm:cxn modelId="{B66E2A2E-53FF-412A-8D41-C88DCC7BD284}" type="presOf" srcId="{C3ED873D-82F3-4785-8928-963196C49EE6}" destId="{F38E6D1E-50A7-442C-A74D-270B15A3A6E6}" srcOrd="1" destOrd="0" presId="urn:microsoft.com/office/officeart/2016/7/layout/RepeatingBendingProcessNew"/>
    <dgm:cxn modelId="{3A21B933-7AA6-4168-A55E-B6CCEBB87779}" type="presOf" srcId="{100D868E-FFC1-41E6-8BA6-B6740616CF32}" destId="{146F421C-D860-413A-9BBE-4128A7971F75}" srcOrd="0" destOrd="0" presId="urn:microsoft.com/office/officeart/2016/7/layout/RepeatingBendingProcessNew"/>
    <dgm:cxn modelId="{4D440C36-692E-461F-AA43-29476E397383}" srcId="{DC60A38C-BE59-4639-A208-951600266904}" destId="{AB24E8ED-6F33-4C19-95AA-10B65C29875D}" srcOrd="7" destOrd="0" parTransId="{873397ED-4903-46CB-8DA6-48174B6FC03F}" sibTransId="{B8F33B92-F63B-497D-A1FF-358F3A961D3A}"/>
    <dgm:cxn modelId="{0D83D236-5239-4C73-81B5-C9769EFD19F6}" type="presOf" srcId="{2A846318-1884-4182-86E3-1137A8644F8B}" destId="{79A6CE41-9DF4-450E-8499-BA2102D4F71F}" srcOrd="1" destOrd="0" presId="urn:microsoft.com/office/officeart/2016/7/layout/RepeatingBendingProcessNew"/>
    <dgm:cxn modelId="{5D7C805C-DFC4-4F3F-B719-569ECCFD6C31}" type="presOf" srcId="{C8570A07-D595-4AD3-B1FC-959F62FEB0A2}" destId="{5FD92E89-CE04-4C64-AEF2-BDDAB18F85F4}" srcOrd="0" destOrd="0" presId="urn:microsoft.com/office/officeart/2016/7/layout/RepeatingBendingProcessNew"/>
    <dgm:cxn modelId="{53A84F48-7F9B-4408-9B13-1249FB9E721E}" type="presOf" srcId="{AB24E8ED-6F33-4C19-95AA-10B65C29875D}" destId="{329572C7-4F2C-47C4-98EA-D3FA392B6A29}" srcOrd="0" destOrd="0" presId="urn:microsoft.com/office/officeart/2016/7/layout/RepeatingBendingProcessNew"/>
    <dgm:cxn modelId="{953BF749-BDF5-42D8-B1FA-AA464977478A}" type="presOf" srcId="{C2C5E45B-17A8-4429-9AF7-5CB1CC72DFF6}" destId="{867C9E4D-2677-4641-8C4F-788067EB13CB}" srcOrd="1" destOrd="0" presId="urn:microsoft.com/office/officeart/2016/7/layout/RepeatingBendingProcessNew"/>
    <dgm:cxn modelId="{15ABD86E-67F8-443F-892D-DA02A30214F2}" type="presOf" srcId="{021A4405-C857-4B6D-9EED-D1B37F4064E9}" destId="{78E9B7A1-C734-4C60-BCE4-949718DBCE1A}" srcOrd="1" destOrd="0" presId="urn:microsoft.com/office/officeart/2016/7/layout/RepeatingBendingProcessNew"/>
    <dgm:cxn modelId="{FFF3FD4F-A76B-45D8-AB92-1AFC6ED24EE0}" type="presOf" srcId="{76A9B286-20A5-4455-8091-2220C3172618}" destId="{3F6FF59F-3B63-4EF4-BB48-70915CA96ABD}" srcOrd="0" destOrd="0" presId="urn:microsoft.com/office/officeart/2016/7/layout/RepeatingBendingProcessNew"/>
    <dgm:cxn modelId="{5BC7AF71-4731-4FF4-A5F6-8E9938B8B584}" type="presOf" srcId="{97CE8E8B-41F3-45B6-9399-C928C81B1894}" destId="{30524A61-EBE0-46E2-8B8D-4D006E9FB5B0}" srcOrd="1" destOrd="0" presId="urn:microsoft.com/office/officeart/2016/7/layout/RepeatingBendingProcessNew"/>
    <dgm:cxn modelId="{1054FC71-E067-486E-A3E4-9E866AF03EF7}" type="presOf" srcId="{C3ED873D-82F3-4785-8928-963196C49EE6}" destId="{88B306AA-AB44-4D1D-99D5-556B7110B158}" srcOrd="0" destOrd="0" presId="urn:microsoft.com/office/officeart/2016/7/layout/RepeatingBendingProcessNew"/>
    <dgm:cxn modelId="{42A00872-77F9-420E-88C6-805CC4CB0809}" srcId="{DC60A38C-BE59-4639-A208-951600266904}" destId="{C8570A07-D595-4AD3-B1FC-959F62FEB0A2}" srcOrd="0" destOrd="0" parTransId="{874FC0C9-2D8B-44A2-8C50-CBB5F2D7127D}" sibTransId="{2A846318-1884-4182-86E3-1137A8644F8B}"/>
    <dgm:cxn modelId="{35611D52-897E-46D5-9469-F1B7ECCF7EFF}" srcId="{DC60A38C-BE59-4639-A208-951600266904}" destId="{ADAE370F-AE0E-4EBE-9757-9AC0A2E8F6B9}" srcOrd="6" destOrd="0" parTransId="{B23BA9DA-E061-450E-8EDF-91F90F07418A}" sibTransId="{76A9B286-20A5-4455-8091-2220C3172618}"/>
    <dgm:cxn modelId="{3383377D-0792-43B2-9EA7-360C6388924D}" type="presOf" srcId="{ADAE370F-AE0E-4EBE-9757-9AC0A2E8F6B9}" destId="{62F813A6-6597-4694-958D-BEC95EA4AACA}" srcOrd="0" destOrd="0" presId="urn:microsoft.com/office/officeart/2016/7/layout/RepeatingBendingProcessNew"/>
    <dgm:cxn modelId="{3E40E587-B6BB-4E16-9D1C-F72D33432C46}" type="presOf" srcId="{0B4F03AB-8F23-451D-99ED-840278CAD6D2}" destId="{BB37E623-FC6D-4715-80AE-25183DC5B373}" srcOrd="0" destOrd="0" presId="urn:microsoft.com/office/officeart/2016/7/layout/RepeatingBendingProcessNew"/>
    <dgm:cxn modelId="{2094F493-6854-4134-B8D6-E90E014E08F1}" srcId="{DC60A38C-BE59-4639-A208-951600266904}" destId="{EBD80715-C17E-4380-8EFF-0F67D1EF8DFC}" srcOrd="4" destOrd="0" parTransId="{187D8F43-FA63-4378-978B-6A7D0A962D90}" sibTransId="{C2C5E45B-17A8-4429-9AF7-5CB1CC72DFF6}"/>
    <dgm:cxn modelId="{285CF199-FD4A-4C7A-BA44-FFC25E49C2F8}" srcId="{DC60A38C-BE59-4639-A208-951600266904}" destId="{981798D9-1C8E-49B0-A73C-C7E034A3EB40}" srcOrd="3" destOrd="0" parTransId="{F31A3C32-375C-497C-8D26-E0DCA9C85B6D}" sibTransId="{0B4F03AB-8F23-451D-99ED-840278CAD6D2}"/>
    <dgm:cxn modelId="{31CFA59B-DC41-4575-B9CD-42BF929D584B}" type="presOf" srcId="{CABAA91B-7170-43BB-927F-D03ADDB9BF70}" destId="{602D8D96-7962-4748-9E57-4B0D1B0981C9}" srcOrd="0" destOrd="0" presId="urn:microsoft.com/office/officeart/2016/7/layout/RepeatingBendingProcessNew"/>
    <dgm:cxn modelId="{6E6241C4-7871-4727-B7B5-806648C07DE0}" type="presOf" srcId="{DC60A38C-BE59-4639-A208-951600266904}" destId="{8F5CA552-03D6-4F52-BE79-BD5A7B1E84FF}" srcOrd="0" destOrd="0" presId="urn:microsoft.com/office/officeart/2016/7/layout/RepeatingBendingProcessNew"/>
    <dgm:cxn modelId="{6FD7D5CF-D385-4A3D-A2AB-092DFAED37E9}" type="presOf" srcId="{76A9B286-20A5-4455-8091-2220C3172618}" destId="{66B2D76E-F073-404D-B935-11DFE370D243}" srcOrd="1" destOrd="0" presId="urn:microsoft.com/office/officeart/2016/7/layout/RepeatingBendingProcessNew"/>
    <dgm:cxn modelId="{06AA53D0-5C0C-452C-A8A1-BADD32A82A54}" srcId="{DC60A38C-BE59-4639-A208-951600266904}" destId="{720D98AE-64C0-4516-AA5B-CB3F350ED9A1}" srcOrd="2" destOrd="0" parTransId="{C6CD0702-73CC-4AA3-9631-302B0D25BB7E}" sibTransId="{021A4405-C857-4B6D-9EED-D1B37F4064E9}"/>
    <dgm:cxn modelId="{A9B2E2D3-5A3F-4DF1-A23F-812AD2454D23}" srcId="{DC60A38C-BE59-4639-A208-951600266904}" destId="{CABAA91B-7170-43BB-927F-D03ADDB9BF70}" srcOrd="5" destOrd="0" parTransId="{26F1D583-50EF-4B26-9D42-6F2BE2191CEC}" sibTransId="{C3ED873D-82F3-4785-8928-963196C49EE6}"/>
    <dgm:cxn modelId="{79FB00DF-ACE4-4E6B-A20A-149C3F09F36D}" type="presOf" srcId="{981798D9-1C8E-49B0-A73C-C7E034A3EB40}" destId="{12768FE2-851B-40B6-B67F-C1E568CAB478}" srcOrd="0" destOrd="0" presId="urn:microsoft.com/office/officeart/2016/7/layout/RepeatingBendingProcessNew"/>
    <dgm:cxn modelId="{F65754F0-1C1B-4FAC-8300-A2383BB6D4E4}" type="presOf" srcId="{EBD80715-C17E-4380-8EFF-0F67D1EF8DFC}" destId="{B2363196-03EB-4020-8B1B-C50A134C157F}" srcOrd="0" destOrd="0" presId="urn:microsoft.com/office/officeart/2016/7/layout/RepeatingBendingProcessNew"/>
    <dgm:cxn modelId="{C405C6FD-5AD3-459E-8958-7473E96691C2}" srcId="{DC60A38C-BE59-4639-A208-951600266904}" destId="{100D868E-FFC1-41E6-8BA6-B6740616CF32}" srcOrd="1" destOrd="0" parTransId="{CDC30F7A-3E74-44F3-9397-8DBAC6892F9A}" sibTransId="{97CE8E8B-41F3-45B6-9399-C928C81B1894}"/>
    <dgm:cxn modelId="{3D7A5BAD-4DA6-4FD5-AA75-BE23CB809AFC}" type="presParOf" srcId="{8F5CA552-03D6-4F52-BE79-BD5A7B1E84FF}" destId="{5FD92E89-CE04-4C64-AEF2-BDDAB18F85F4}" srcOrd="0" destOrd="0" presId="urn:microsoft.com/office/officeart/2016/7/layout/RepeatingBendingProcessNew"/>
    <dgm:cxn modelId="{08C03680-0196-4C4D-A732-577C0D94032D}" type="presParOf" srcId="{8F5CA552-03D6-4F52-BE79-BD5A7B1E84FF}" destId="{D0F946EE-E1E4-4459-9404-717CC0A404FB}" srcOrd="1" destOrd="0" presId="urn:microsoft.com/office/officeart/2016/7/layout/RepeatingBendingProcessNew"/>
    <dgm:cxn modelId="{174BECB8-D91B-42EC-966E-67341BBFEB0D}" type="presParOf" srcId="{D0F946EE-E1E4-4459-9404-717CC0A404FB}" destId="{79A6CE41-9DF4-450E-8499-BA2102D4F71F}" srcOrd="0" destOrd="0" presId="urn:microsoft.com/office/officeart/2016/7/layout/RepeatingBendingProcessNew"/>
    <dgm:cxn modelId="{68313E18-5A64-4E6D-99E5-0F7C96A79D2E}" type="presParOf" srcId="{8F5CA552-03D6-4F52-BE79-BD5A7B1E84FF}" destId="{146F421C-D860-413A-9BBE-4128A7971F75}" srcOrd="2" destOrd="0" presId="urn:microsoft.com/office/officeart/2016/7/layout/RepeatingBendingProcessNew"/>
    <dgm:cxn modelId="{7CA9F66C-BB34-44B2-BDD0-8436B5AF2F60}" type="presParOf" srcId="{8F5CA552-03D6-4F52-BE79-BD5A7B1E84FF}" destId="{178F68F9-DCFF-4EF3-B5CA-8C59A26B4F4D}" srcOrd="3" destOrd="0" presId="urn:microsoft.com/office/officeart/2016/7/layout/RepeatingBendingProcessNew"/>
    <dgm:cxn modelId="{49AC08CD-4EC3-44C2-81F5-B37C98FC49E8}" type="presParOf" srcId="{178F68F9-DCFF-4EF3-B5CA-8C59A26B4F4D}" destId="{30524A61-EBE0-46E2-8B8D-4D006E9FB5B0}" srcOrd="0" destOrd="0" presId="urn:microsoft.com/office/officeart/2016/7/layout/RepeatingBendingProcessNew"/>
    <dgm:cxn modelId="{EEB69BA3-D678-4D1E-9C68-B2DE373914D9}" type="presParOf" srcId="{8F5CA552-03D6-4F52-BE79-BD5A7B1E84FF}" destId="{69246D73-6CA7-492B-AE58-8AFE535B2817}" srcOrd="4" destOrd="0" presId="urn:microsoft.com/office/officeart/2016/7/layout/RepeatingBendingProcessNew"/>
    <dgm:cxn modelId="{BF20CD7F-87C3-4D4C-93CD-57BD54A398C9}" type="presParOf" srcId="{8F5CA552-03D6-4F52-BE79-BD5A7B1E84FF}" destId="{C62C3BB2-8E15-4CC5-B9DA-CFF05A147A79}" srcOrd="5" destOrd="0" presId="urn:microsoft.com/office/officeart/2016/7/layout/RepeatingBendingProcessNew"/>
    <dgm:cxn modelId="{95B51C81-7176-45AA-9043-CF2C025C2C21}" type="presParOf" srcId="{C62C3BB2-8E15-4CC5-B9DA-CFF05A147A79}" destId="{78E9B7A1-C734-4C60-BCE4-949718DBCE1A}" srcOrd="0" destOrd="0" presId="urn:microsoft.com/office/officeart/2016/7/layout/RepeatingBendingProcessNew"/>
    <dgm:cxn modelId="{6A450E33-E3D3-413F-9565-2D69739D304C}" type="presParOf" srcId="{8F5CA552-03D6-4F52-BE79-BD5A7B1E84FF}" destId="{12768FE2-851B-40B6-B67F-C1E568CAB478}" srcOrd="6" destOrd="0" presId="urn:microsoft.com/office/officeart/2016/7/layout/RepeatingBendingProcessNew"/>
    <dgm:cxn modelId="{11848CB5-2697-4E3A-AE25-55D6A839B134}" type="presParOf" srcId="{8F5CA552-03D6-4F52-BE79-BD5A7B1E84FF}" destId="{BB37E623-FC6D-4715-80AE-25183DC5B373}" srcOrd="7" destOrd="0" presId="urn:microsoft.com/office/officeart/2016/7/layout/RepeatingBendingProcessNew"/>
    <dgm:cxn modelId="{35569819-F2BC-4F51-8909-A0A85682CBCF}" type="presParOf" srcId="{BB37E623-FC6D-4715-80AE-25183DC5B373}" destId="{A409BFE5-90E1-4A49-94E5-F36D9A00D9EE}" srcOrd="0" destOrd="0" presId="urn:microsoft.com/office/officeart/2016/7/layout/RepeatingBendingProcessNew"/>
    <dgm:cxn modelId="{CA9F6048-8DE5-42E2-A07E-ED84AD950918}" type="presParOf" srcId="{8F5CA552-03D6-4F52-BE79-BD5A7B1E84FF}" destId="{B2363196-03EB-4020-8B1B-C50A134C157F}" srcOrd="8" destOrd="0" presId="urn:microsoft.com/office/officeart/2016/7/layout/RepeatingBendingProcessNew"/>
    <dgm:cxn modelId="{41C74B51-CCC7-4C50-93A1-2589E9DAE141}" type="presParOf" srcId="{8F5CA552-03D6-4F52-BE79-BD5A7B1E84FF}" destId="{848A33E7-4F77-44A0-95B5-87AF28E72FC9}" srcOrd="9" destOrd="0" presId="urn:microsoft.com/office/officeart/2016/7/layout/RepeatingBendingProcessNew"/>
    <dgm:cxn modelId="{EAC9AAD5-4E0F-4A64-B256-71EAA1076513}" type="presParOf" srcId="{848A33E7-4F77-44A0-95B5-87AF28E72FC9}" destId="{867C9E4D-2677-4641-8C4F-788067EB13CB}" srcOrd="0" destOrd="0" presId="urn:microsoft.com/office/officeart/2016/7/layout/RepeatingBendingProcessNew"/>
    <dgm:cxn modelId="{C6533655-A958-4734-A60A-125CF40D66C7}" type="presParOf" srcId="{8F5CA552-03D6-4F52-BE79-BD5A7B1E84FF}" destId="{602D8D96-7962-4748-9E57-4B0D1B0981C9}" srcOrd="10" destOrd="0" presId="urn:microsoft.com/office/officeart/2016/7/layout/RepeatingBendingProcessNew"/>
    <dgm:cxn modelId="{6DFC1897-B627-4083-968B-69864D8E87A2}" type="presParOf" srcId="{8F5CA552-03D6-4F52-BE79-BD5A7B1E84FF}" destId="{88B306AA-AB44-4D1D-99D5-556B7110B158}" srcOrd="11" destOrd="0" presId="urn:microsoft.com/office/officeart/2016/7/layout/RepeatingBendingProcessNew"/>
    <dgm:cxn modelId="{04D2AD6C-3264-45C9-A796-6434D35AC56E}" type="presParOf" srcId="{88B306AA-AB44-4D1D-99D5-556B7110B158}" destId="{F38E6D1E-50A7-442C-A74D-270B15A3A6E6}" srcOrd="0" destOrd="0" presId="urn:microsoft.com/office/officeart/2016/7/layout/RepeatingBendingProcessNew"/>
    <dgm:cxn modelId="{2AE641F4-50DB-4C5C-A315-1A780719574E}" type="presParOf" srcId="{8F5CA552-03D6-4F52-BE79-BD5A7B1E84FF}" destId="{62F813A6-6597-4694-958D-BEC95EA4AACA}" srcOrd="12" destOrd="0" presId="urn:microsoft.com/office/officeart/2016/7/layout/RepeatingBendingProcessNew"/>
    <dgm:cxn modelId="{31A0D57F-240B-43CA-A6BA-FA7477A95CEE}" type="presParOf" srcId="{8F5CA552-03D6-4F52-BE79-BD5A7B1E84FF}" destId="{3F6FF59F-3B63-4EF4-BB48-70915CA96ABD}" srcOrd="13" destOrd="0" presId="urn:microsoft.com/office/officeart/2016/7/layout/RepeatingBendingProcessNew"/>
    <dgm:cxn modelId="{E2B8405B-3CCE-4D34-B2C5-FF32194492C8}" type="presParOf" srcId="{3F6FF59F-3B63-4EF4-BB48-70915CA96ABD}" destId="{66B2D76E-F073-404D-B935-11DFE370D243}" srcOrd="0" destOrd="0" presId="urn:microsoft.com/office/officeart/2016/7/layout/RepeatingBendingProcessNew"/>
    <dgm:cxn modelId="{61A323BF-E36C-43D2-BC90-624B8EA2914A}" type="presParOf" srcId="{8F5CA552-03D6-4F52-BE79-BD5A7B1E84FF}" destId="{329572C7-4F2C-47C4-98EA-D3FA392B6A29}"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1F140D-3B69-4A28-A6B2-7B99B5A4752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7E32B86-8F59-4F9B-ABBA-2D16C2FB96F7}">
      <dgm:prSet/>
      <dgm:spPr/>
      <dgm:t>
        <a:bodyPr/>
        <a:lstStyle/>
        <a:p>
          <a:r>
            <a:rPr lang="en-US"/>
            <a:t>To evaluate the app we created a Microsoft form, attached the link to the app and asked the users to answer questions based on their experience using the app. </a:t>
          </a:r>
        </a:p>
      </dgm:t>
    </dgm:pt>
    <dgm:pt modelId="{92BFFA7E-D91B-463F-8F89-8BE4F308067D}" type="parTrans" cxnId="{D15F58D0-CB1A-4919-909B-3872B1AC6D0B}">
      <dgm:prSet/>
      <dgm:spPr/>
      <dgm:t>
        <a:bodyPr/>
        <a:lstStyle/>
        <a:p>
          <a:endParaRPr lang="en-US"/>
        </a:p>
      </dgm:t>
    </dgm:pt>
    <dgm:pt modelId="{709771C4-4D61-42D7-81B8-1050E2F645BB}" type="sibTrans" cxnId="{D15F58D0-CB1A-4919-909B-3872B1AC6D0B}">
      <dgm:prSet/>
      <dgm:spPr/>
      <dgm:t>
        <a:bodyPr/>
        <a:lstStyle/>
        <a:p>
          <a:endParaRPr lang="en-US"/>
        </a:p>
      </dgm:t>
    </dgm:pt>
    <dgm:pt modelId="{720DD5A2-404C-4408-9177-CCD2A4C14A68}">
      <dgm:prSet/>
      <dgm:spPr/>
      <dgm:t>
        <a:bodyPr/>
        <a:lstStyle/>
        <a:p>
          <a:r>
            <a:rPr lang="en-US"/>
            <a:t>The users have to give a rating in the range of 1-5 based on their experience. </a:t>
          </a:r>
        </a:p>
      </dgm:t>
    </dgm:pt>
    <dgm:pt modelId="{A423BD82-12D9-4202-B17E-56AC0BECEC26}" type="parTrans" cxnId="{7ED5342F-357F-4E7C-B6B3-4BF073895397}">
      <dgm:prSet/>
      <dgm:spPr/>
      <dgm:t>
        <a:bodyPr/>
        <a:lstStyle/>
        <a:p>
          <a:endParaRPr lang="en-US"/>
        </a:p>
      </dgm:t>
    </dgm:pt>
    <dgm:pt modelId="{47DFA2A5-8C39-4ABB-A6E6-5FC7151307ED}" type="sibTrans" cxnId="{7ED5342F-357F-4E7C-B6B3-4BF073895397}">
      <dgm:prSet/>
      <dgm:spPr/>
      <dgm:t>
        <a:bodyPr/>
        <a:lstStyle/>
        <a:p>
          <a:endParaRPr lang="en-US"/>
        </a:p>
      </dgm:t>
    </dgm:pt>
    <dgm:pt modelId="{EFF2D7E4-4117-4F71-812F-453895029248}">
      <dgm:prSet/>
      <dgm:spPr/>
      <dgm:t>
        <a:bodyPr/>
        <a:lstStyle/>
        <a:p>
          <a:r>
            <a:rPr lang="en-US"/>
            <a:t>We had a total of 14 responses. </a:t>
          </a:r>
        </a:p>
      </dgm:t>
    </dgm:pt>
    <dgm:pt modelId="{8B0F3262-921A-4B01-829A-32BDBAA4F5E3}" type="parTrans" cxnId="{8CA5BB76-55D7-4C06-9FAB-1C93E42E40A4}">
      <dgm:prSet/>
      <dgm:spPr/>
      <dgm:t>
        <a:bodyPr/>
        <a:lstStyle/>
        <a:p>
          <a:endParaRPr lang="en-US"/>
        </a:p>
      </dgm:t>
    </dgm:pt>
    <dgm:pt modelId="{5CBB60AE-29DB-41D2-93EE-E662096E7DF5}" type="sibTrans" cxnId="{8CA5BB76-55D7-4C06-9FAB-1C93E42E40A4}">
      <dgm:prSet/>
      <dgm:spPr/>
      <dgm:t>
        <a:bodyPr/>
        <a:lstStyle/>
        <a:p>
          <a:endParaRPr lang="en-US"/>
        </a:p>
      </dgm:t>
    </dgm:pt>
    <dgm:pt modelId="{1173CE97-DB4A-4832-9053-78C0AEC0017A}">
      <dgm:prSet/>
      <dgm:spPr/>
      <dgm:t>
        <a:bodyPr/>
        <a:lstStyle/>
        <a:p>
          <a:r>
            <a:rPr lang="en-US"/>
            <a:t>There were 5 questions in total and the questions that were asked for the evaluation are:</a:t>
          </a:r>
        </a:p>
      </dgm:t>
    </dgm:pt>
    <dgm:pt modelId="{8FD5F400-88DF-4E6A-88B6-58E1EB5B8DD9}" type="parTrans" cxnId="{31D0DB97-FB5C-4F88-BABE-6D8DBDFE838D}">
      <dgm:prSet/>
      <dgm:spPr/>
      <dgm:t>
        <a:bodyPr/>
        <a:lstStyle/>
        <a:p>
          <a:endParaRPr lang="en-US"/>
        </a:p>
      </dgm:t>
    </dgm:pt>
    <dgm:pt modelId="{2F24E698-4F0A-43DD-9EC8-E4D66ACA85B7}" type="sibTrans" cxnId="{31D0DB97-FB5C-4F88-BABE-6D8DBDFE838D}">
      <dgm:prSet/>
      <dgm:spPr/>
      <dgm:t>
        <a:bodyPr/>
        <a:lstStyle/>
        <a:p>
          <a:endParaRPr lang="en-US"/>
        </a:p>
      </dgm:t>
    </dgm:pt>
    <dgm:pt modelId="{DB1B92C7-B7DB-4579-927E-39D290B23914}" type="pres">
      <dgm:prSet presAssocID="{2F1F140D-3B69-4A28-A6B2-7B99B5A47520}" presName="vert0" presStyleCnt="0">
        <dgm:presLayoutVars>
          <dgm:dir/>
          <dgm:animOne val="branch"/>
          <dgm:animLvl val="lvl"/>
        </dgm:presLayoutVars>
      </dgm:prSet>
      <dgm:spPr/>
    </dgm:pt>
    <dgm:pt modelId="{6689216F-671F-4F63-AA4B-A57EB211014E}" type="pres">
      <dgm:prSet presAssocID="{F7E32B86-8F59-4F9B-ABBA-2D16C2FB96F7}" presName="thickLine" presStyleLbl="alignNode1" presStyleIdx="0" presStyleCnt="4"/>
      <dgm:spPr/>
    </dgm:pt>
    <dgm:pt modelId="{276E4DEE-90DF-48C3-A89F-5C43E273D1FE}" type="pres">
      <dgm:prSet presAssocID="{F7E32B86-8F59-4F9B-ABBA-2D16C2FB96F7}" presName="horz1" presStyleCnt="0"/>
      <dgm:spPr/>
    </dgm:pt>
    <dgm:pt modelId="{52C9D2DD-4932-4F1B-A155-B731C1C1AC70}" type="pres">
      <dgm:prSet presAssocID="{F7E32B86-8F59-4F9B-ABBA-2D16C2FB96F7}" presName="tx1" presStyleLbl="revTx" presStyleIdx="0" presStyleCnt="4"/>
      <dgm:spPr/>
    </dgm:pt>
    <dgm:pt modelId="{FC54E025-FA4E-4F06-9DCA-CF4C532D6D36}" type="pres">
      <dgm:prSet presAssocID="{F7E32B86-8F59-4F9B-ABBA-2D16C2FB96F7}" presName="vert1" presStyleCnt="0"/>
      <dgm:spPr/>
    </dgm:pt>
    <dgm:pt modelId="{556A6F18-136D-4EDA-B4DB-DF404A24F596}" type="pres">
      <dgm:prSet presAssocID="{720DD5A2-404C-4408-9177-CCD2A4C14A68}" presName="thickLine" presStyleLbl="alignNode1" presStyleIdx="1" presStyleCnt="4"/>
      <dgm:spPr/>
    </dgm:pt>
    <dgm:pt modelId="{771A89E7-5CC4-469F-935F-CEAD579ED6D4}" type="pres">
      <dgm:prSet presAssocID="{720DD5A2-404C-4408-9177-CCD2A4C14A68}" presName="horz1" presStyleCnt="0"/>
      <dgm:spPr/>
    </dgm:pt>
    <dgm:pt modelId="{8113DCA3-5B92-45E6-9020-BB214AEA8A80}" type="pres">
      <dgm:prSet presAssocID="{720DD5A2-404C-4408-9177-CCD2A4C14A68}" presName="tx1" presStyleLbl="revTx" presStyleIdx="1" presStyleCnt="4"/>
      <dgm:spPr/>
    </dgm:pt>
    <dgm:pt modelId="{5745C231-4746-4372-8159-AEE2C65DB91A}" type="pres">
      <dgm:prSet presAssocID="{720DD5A2-404C-4408-9177-CCD2A4C14A68}" presName="vert1" presStyleCnt="0"/>
      <dgm:spPr/>
    </dgm:pt>
    <dgm:pt modelId="{7B4AC911-E377-494E-9934-884B8AEAA799}" type="pres">
      <dgm:prSet presAssocID="{EFF2D7E4-4117-4F71-812F-453895029248}" presName="thickLine" presStyleLbl="alignNode1" presStyleIdx="2" presStyleCnt="4"/>
      <dgm:spPr/>
    </dgm:pt>
    <dgm:pt modelId="{7A03E5EF-D716-4B96-A4D6-085C635BD316}" type="pres">
      <dgm:prSet presAssocID="{EFF2D7E4-4117-4F71-812F-453895029248}" presName="horz1" presStyleCnt="0"/>
      <dgm:spPr/>
    </dgm:pt>
    <dgm:pt modelId="{979CD164-132A-4118-859F-153D8D6B3F83}" type="pres">
      <dgm:prSet presAssocID="{EFF2D7E4-4117-4F71-812F-453895029248}" presName="tx1" presStyleLbl="revTx" presStyleIdx="2" presStyleCnt="4"/>
      <dgm:spPr/>
    </dgm:pt>
    <dgm:pt modelId="{78EDFF73-D41A-4350-99B8-34F689C9CB43}" type="pres">
      <dgm:prSet presAssocID="{EFF2D7E4-4117-4F71-812F-453895029248}" presName="vert1" presStyleCnt="0"/>
      <dgm:spPr/>
    </dgm:pt>
    <dgm:pt modelId="{1890F836-BDD6-43FC-8FA4-BB338AAF62B1}" type="pres">
      <dgm:prSet presAssocID="{1173CE97-DB4A-4832-9053-78C0AEC0017A}" presName="thickLine" presStyleLbl="alignNode1" presStyleIdx="3" presStyleCnt="4"/>
      <dgm:spPr/>
    </dgm:pt>
    <dgm:pt modelId="{F2243955-EB05-4508-B062-82D38D8A9399}" type="pres">
      <dgm:prSet presAssocID="{1173CE97-DB4A-4832-9053-78C0AEC0017A}" presName="horz1" presStyleCnt="0"/>
      <dgm:spPr/>
    </dgm:pt>
    <dgm:pt modelId="{5D489E98-C5FB-4931-A962-736384EBC6F8}" type="pres">
      <dgm:prSet presAssocID="{1173CE97-DB4A-4832-9053-78C0AEC0017A}" presName="tx1" presStyleLbl="revTx" presStyleIdx="3" presStyleCnt="4"/>
      <dgm:spPr/>
    </dgm:pt>
    <dgm:pt modelId="{F43A554A-8DB9-4F15-A8A2-CAAD75DB4356}" type="pres">
      <dgm:prSet presAssocID="{1173CE97-DB4A-4832-9053-78C0AEC0017A}" presName="vert1" presStyleCnt="0"/>
      <dgm:spPr/>
    </dgm:pt>
  </dgm:ptLst>
  <dgm:cxnLst>
    <dgm:cxn modelId="{103C3E21-285B-44F9-9E7F-E830F4FA3D04}" type="presOf" srcId="{1173CE97-DB4A-4832-9053-78C0AEC0017A}" destId="{5D489E98-C5FB-4931-A962-736384EBC6F8}" srcOrd="0" destOrd="0" presId="urn:microsoft.com/office/officeart/2008/layout/LinedList"/>
    <dgm:cxn modelId="{7ED5342F-357F-4E7C-B6B3-4BF073895397}" srcId="{2F1F140D-3B69-4A28-A6B2-7B99B5A47520}" destId="{720DD5A2-404C-4408-9177-CCD2A4C14A68}" srcOrd="1" destOrd="0" parTransId="{A423BD82-12D9-4202-B17E-56AC0BECEC26}" sibTransId="{47DFA2A5-8C39-4ABB-A6E6-5FC7151307ED}"/>
    <dgm:cxn modelId="{FBAF8C44-741D-42EE-8998-43DF7E78646B}" type="presOf" srcId="{F7E32B86-8F59-4F9B-ABBA-2D16C2FB96F7}" destId="{52C9D2DD-4932-4F1B-A155-B731C1C1AC70}" srcOrd="0" destOrd="0" presId="urn:microsoft.com/office/officeart/2008/layout/LinedList"/>
    <dgm:cxn modelId="{D5F6DE6F-0E3D-4D49-8A18-E3D2BCFDB2DA}" type="presOf" srcId="{2F1F140D-3B69-4A28-A6B2-7B99B5A47520}" destId="{DB1B92C7-B7DB-4579-927E-39D290B23914}" srcOrd="0" destOrd="0" presId="urn:microsoft.com/office/officeart/2008/layout/LinedList"/>
    <dgm:cxn modelId="{8CA5BB76-55D7-4C06-9FAB-1C93E42E40A4}" srcId="{2F1F140D-3B69-4A28-A6B2-7B99B5A47520}" destId="{EFF2D7E4-4117-4F71-812F-453895029248}" srcOrd="2" destOrd="0" parTransId="{8B0F3262-921A-4B01-829A-32BDBAA4F5E3}" sibTransId="{5CBB60AE-29DB-41D2-93EE-E662096E7DF5}"/>
    <dgm:cxn modelId="{31D0DB97-FB5C-4F88-BABE-6D8DBDFE838D}" srcId="{2F1F140D-3B69-4A28-A6B2-7B99B5A47520}" destId="{1173CE97-DB4A-4832-9053-78C0AEC0017A}" srcOrd="3" destOrd="0" parTransId="{8FD5F400-88DF-4E6A-88B6-58E1EB5B8DD9}" sibTransId="{2F24E698-4F0A-43DD-9EC8-E4D66ACA85B7}"/>
    <dgm:cxn modelId="{AAFAF1C0-E3D9-436C-B5D4-9471FC47B31C}" type="presOf" srcId="{720DD5A2-404C-4408-9177-CCD2A4C14A68}" destId="{8113DCA3-5B92-45E6-9020-BB214AEA8A80}" srcOrd="0" destOrd="0" presId="urn:microsoft.com/office/officeart/2008/layout/LinedList"/>
    <dgm:cxn modelId="{D15F58D0-CB1A-4919-909B-3872B1AC6D0B}" srcId="{2F1F140D-3B69-4A28-A6B2-7B99B5A47520}" destId="{F7E32B86-8F59-4F9B-ABBA-2D16C2FB96F7}" srcOrd="0" destOrd="0" parTransId="{92BFFA7E-D91B-463F-8F89-8BE4F308067D}" sibTransId="{709771C4-4D61-42D7-81B8-1050E2F645BB}"/>
    <dgm:cxn modelId="{56245AED-C6A9-4E7C-990E-1973E3DA6B68}" type="presOf" srcId="{EFF2D7E4-4117-4F71-812F-453895029248}" destId="{979CD164-132A-4118-859F-153D8D6B3F83}" srcOrd="0" destOrd="0" presId="urn:microsoft.com/office/officeart/2008/layout/LinedList"/>
    <dgm:cxn modelId="{5F25D182-3733-4952-BF62-1CDF8B657140}" type="presParOf" srcId="{DB1B92C7-B7DB-4579-927E-39D290B23914}" destId="{6689216F-671F-4F63-AA4B-A57EB211014E}" srcOrd="0" destOrd="0" presId="urn:microsoft.com/office/officeart/2008/layout/LinedList"/>
    <dgm:cxn modelId="{6195E1FC-80F9-46B2-AA95-2C2646D274DC}" type="presParOf" srcId="{DB1B92C7-B7DB-4579-927E-39D290B23914}" destId="{276E4DEE-90DF-48C3-A89F-5C43E273D1FE}" srcOrd="1" destOrd="0" presId="urn:microsoft.com/office/officeart/2008/layout/LinedList"/>
    <dgm:cxn modelId="{AD2512CD-7F31-4023-A482-21E7956CF612}" type="presParOf" srcId="{276E4DEE-90DF-48C3-A89F-5C43E273D1FE}" destId="{52C9D2DD-4932-4F1B-A155-B731C1C1AC70}" srcOrd="0" destOrd="0" presId="urn:microsoft.com/office/officeart/2008/layout/LinedList"/>
    <dgm:cxn modelId="{B1FFC75F-29E4-4DA7-A077-EE7DFE24DC41}" type="presParOf" srcId="{276E4DEE-90DF-48C3-A89F-5C43E273D1FE}" destId="{FC54E025-FA4E-4F06-9DCA-CF4C532D6D36}" srcOrd="1" destOrd="0" presId="urn:microsoft.com/office/officeart/2008/layout/LinedList"/>
    <dgm:cxn modelId="{1B2D7970-373D-4AFC-AC4A-5A9FB8F45003}" type="presParOf" srcId="{DB1B92C7-B7DB-4579-927E-39D290B23914}" destId="{556A6F18-136D-4EDA-B4DB-DF404A24F596}" srcOrd="2" destOrd="0" presId="urn:microsoft.com/office/officeart/2008/layout/LinedList"/>
    <dgm:cxn modelId="{C7BCAB59-85E9-405D-BDFD-E620E4D09D98}" type="presParOf" srcId="{DB1B92C7-B7DB-4579-927E-39D290B23914}" destId="{771A89E7-5CC4-469F-935F-CEAD579ED6D4}" srcOrd="3" destOrd="0" presId="urn:microsoft.com/office/officeart/2008/layout/LinedList"/>
    <dgm:cxn modelId="{B04F21B7-B434-419F-AA16-4CC38865AB18}" type="presParOf" srcId="{771A89E7-5CC4-469F-935F-CEAD579ED6D4}" destId="{8113DCA3-5B92-45E6-9020-BB214AEA8A80}" srcOrd="0" destOrd="0" presId="urn:microsoft.com/office/officeart/2008/layout/LinedList"/>
    <dgm:cxn modelId="{BCE3D903-DD2D-43B2-A78E-846F68C63E98}" type="presParOf" srcId="{771A89E7-5CC4-469F-935F-CEAD579ED6D4}" destId="{5745C231-4746-4372-8159-AEE2C65DB91A}" srcOrd="1" destOrd="0" presId="urn:microsoft.com/office/officeart/2008/layout/LinedList"/>
    <dgm:cxn modelId="{76A9207F-C39F-489E-A230-9260316631E1}" type="presParOf" srcId="{DB1B92C7-B7DB-4579-927E-39D290B23914}" destId="{7B4AC911-E377-494E-9934-884B8AEAA799}" srcOrd="4" destOrd="0" presId="urn:microsoft.com/office/officeart/2008/layout/LinedList"/>
    <dgm:cxn modelId="{FA015D2C-91E0-4A6E-84D4-AADD1D01A59D}" type="presParOf" srcId="{DB1B92C7-B7DB-4579-927E-39D290B23914}" destId="{7A03E5EF-D716-4B96-A4D6-085C635BD316}" srcOrd="5" destOrd="0" presId="urn:microsoft.com/office/officeart/2008/layout/LinedList"/>
    <dgm:cxn modelId="{8314BEF1-AAA7-4B4D-8641-15BCC3B9C9DE}" type="presParOf" srcId="{7A03E5EF-D716-4B96-A4D6-085C635BD316}" destId="{979CD164-132A-4118-859F-153D8D6B3F83}" srcOrd="0" destOrd="0" presId="urn:microsoft.com/office/officeart/2008/layout/LinedList"/>
    <dgm:cxn modelId="{84AE6572-341D-4285-9139-08568E36B29F}" type="presParOf" srcId="{7A03E5EF-D716-4B96-A4D6-085C635BD316}" destId="{78EDFF73-D41A-4350-99B8-34F689C9CB43}" srcOrd="1" destOrd="0" presId="urn:microsoft.com/office/officeart/2008/layout/LinedList"/>
    <dgm:cxn modelId="{AB26EA92-CC1D-4402-A5A4-1A6AED78A21D}" type="presParOf" srcId="{DB1B92C7-B7DB-4579-927E-39D290B23914}" destId="{1890F836-BDD6-43FC-8FA4-BB338AAF62B1}" srcOrd="6" destOrd="0" presId="urn:microsoft.com/office/officeart/2008/layout/LinedList"/>
    <dgm:cxn modelId="{E47B60A5-4D9E-482B-BF25-6C743745C220}" type="presParOf" srcId="{DB1B92C7-B7DB-4579-927E-39D290B23914}" destId="{F2243955-EB05-4508-B062-82D38D8A9399}" srcOrd="7" destOrd="0" presId="urn:microsoft.com/office/officeart/2008/layout/LinedList"/>
    <dgm:cxn modelId="{120D2B90-A303-460D-B385-E637D9255268}" type="presParOf" srcId="{F2243955-EB05-4508-B062-82D38D8A9399}" destId="{5D489E98-C5FB-4931-A962-736384EBC6F8}" srcOrd="0" destOrd="0" presId="urn:microsoft.com/office/officeart/2008/layout/LinedList"/>
    <dgm:cxn modelId="{2D6795E2-41BB-45CD-B591-5A63FDF3811F}" type="presParOf" srcId="{F2243955-EB05-4508-B062-82D38D8A9399}" destId="{F43A554A-8DB9-4F15-A8A2-CAAD75DB43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946EE-E1E4-4459-9404-717CC0A404FB}">
      <dsp:nvSpPr>
        <dsp:cNvPr id="0" name=""/>
        <dsp:cNvSpPr/>
      </dsp:nvSpPr>
      <dsp:spPr>
        <a:xfrm>
          <a:off x="2054313" y="815078"/>
          <a:ext cx="440785" cy="91440"/>
        </a:xfrm>
        <a:custGeom>
          <a:avLst/>
          <a:gdLst/>
          <a:ahLst/>
          <a:cxnLst/>
          <a:rect l="0" t="0" r="0" b="0"/>
          <a:pathLst>
            <a:path>
              <a:moveTo>
                <a:pt x="0" y="45720"/>
              </a:moveTo>
              <a:lnTo>
                <a:pt x="44078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2921" y="858439"/>
        <a:ext cx="23569" cy="4718"/>
      </dsp:txXfrm>
    </dsp:sp>
    <dsp:sp modelId="{5FD92E89-CE04-4C64-AEF2-BDDAB18F85F4}">
      <dsp:nvSpPr>
        <dsp:cNvPr id="0" name=""/>
        <dsp:cNvSpPr/>
      </dsp:nvSpPr>
      <dsp:spPr>
        <a:xfrm>
          <a:off x="6613" y="245948"/>
          <a:ext cx="2049500" cy="122970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IN" sz="1200" kern="1200"/>
            <a:t>Introduction</a:t>
          </a:r>
          <a:endParaRPr lang="en-US" sz="1200" kern="1200"/>
        </a:p>
      </dsp:txBody>
      <dsp:txXfrm>
        <a:off x="6613" y="245948"/>
        <a:ext cx="2049500" cy="1229700"/>
      </dsp:txXfrm>
    </dsp:sp>
    <dsp:sp modelId="{178F68F9-DCFF-4EF3-B5CA-8C59A26B4F4D}">
      <dsp:nvSpPr>
        <dsp:cNvPr id="0" name=""/>
        <dsp:cNvSpPr/>
      </dsp:nvSpPr>
      <dsp:spPr>
        <a:xfrm>
          <a:off x="4575198" y="815078"/>
          <a:ext cx="440785" cy="91440"/>
        </a:xfrm>
        <a:custGeom>
          <a:avLst/>
          <a:gdLst/>
          <a:ahLst/>
          <a:cxnLst/>
          <a:rect l="0" t="0" r="0" b="0"/>
          <a:pathLst>
            <a:path>
              <a:moveTo>
                <a:pt x="0" y="45720"/>
              </a:moveTo>
              <a:lnTo>
                <a:pt x="440785"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3806" y="858439"/>
        <a:ext cx="23569" cy="4718"/>
      </dsp:txXfrm>
    </dsp:sp>
    <dsp:sp modelId="{146F421C-D860-413A-9BBE-4128A7971F75}">
      <dsp:nvSpPr>
        <dsp:cNvPr id="0" name=""/>
        <dsp:cNvSpPr/>
      </dsp:nvSpPr>
      <dsp:spPr>
        <a:xfrm>
          <a:off x="2527498" y="245948"/>
          <a:ext cx="2049500" cy="1229700"/>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IN" sz="1200" kern="1200"/>
            <a:t>Interface Design</a:t>
          </a:r>
          <a:endParaRPr lang="en-US" sz="1200" kern="1200"/>
        </a:p>
      </dsp:txBody>
      <dsp:txXfrm>
        <a:off x="2527498" y="245948"/>
        <a:ext cx="2049500" cy="1229700"/>
      </dsp:txXfrm>
    </dsp:sp>
    <dsp:sp modelId="{C62C3BB2-8E15-4CC5-B9DA-CFF05A147A79}">
      <dsp:nvSpPr>
        <dsp:cNvPr id="0" name=""/>
        <dsp:cNvSpPr/>
      </dsp:nvSpPr>
      <dsp:spPr>
        <a:xfrm>
          <a:off x="7096084" y="815078"/>
          <a:ext cx="440785" cy="91440"/>
        </a:xfrm>
        <a:custGeom>
          <a:avLst/>
          <a:gdLst/>
          <a:ahLst/>
          <a:cxnLst/>
          <a:rect l="0" t="0" r="0" b="0"/>
          <a:pathLst>
            <a:path>
              <a:moveTo>
                <a:pt x="0" y="45720"/>
              </a:moveTo>
              <a:lnTo>
                <a:pt x="440785"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4692" y="858439"/>
        <a:ext cx="23569" cy="4718"/>
      </dsp:txXfrm>
    </dsp:sp>
    <dsp:sp modelId="{69246D73-6CA7-492B-AE58-8AFE535B2817}">
      <dsp:nvSpPr>
        <dsp:cNvPr id="0" name=""/>
        <dsp:cNvSpPr/>
      </dsp:nvSpPr>
      <dsp:spPr>
        <a:xfrm>
          <a:off x="5048384" y="245948"/>
          <a:ext cx="2049500" cy="1229700"/>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IN" sz="1200" kern="1200"/>
            <a:t>User Support</a:t>
          </a:r>
          <a:endParaRPr lang="en-US" sz="1200" kern="1200"/>
        </a:p>
      </dsp:txBody>
      <dsp:txXfrm>
        <a:off x="5048384" y="245948"/>
        <a:ext cx="2049500" cy="1229700"/>
      </dsp:txXfrm>
    </dsp:sp>
    <dsp:sp modelId="{BB37E623-FC6D-4715-80AE-25183DC5B373}">
      <dsp:nvSpPr>
        <dsp:cNvPr id="0" name=""/>
        <dsp:cNvSpPr/>
      </dsp:nvSpPr>
      <dsp:spPr>
        <a:xfrm>
          <a:off x="1031363" y="1473848"/>
          <a:ext cx="7562656" cy="440785"/>
        </a:xfrm>
        <a:custGeom>
          <a:avLst/>
          <a:gdLst/>
          <a:ahLst/>
          <a:cxnLst/>
          <a:rect l="0" t="0" r="0" b="0"/>
          <a:pathLst>
            <a:path>
              <a:moveTo>
                <a:pt x="7562656" y="0"/>
              </a:moveTo>
              <a:lnTo>
                <a:pt x="7562656" y="237492"/>
              </a:lnTo>
              <a:lnTo>
                <a:pt x="0" y="237492"/>
              </a:lnTo>
              <a:lnTo>
                <a:pt x="0" y="440785"/>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3258" y="1691882"/>
        <a:ext cx="378866" cy="4718"/>
      </dsp:txXfrm>
    </dsp:sp>
    <dsp:sp modelId="{12768FE2-851B-40B6-B67F-C1E568CAB478}">
      <dsp:nvSpPr>
        <dsp:cNvPr id="0" name=""/>
        <dsp:cNvSpPr/>
      </dsp:nvSpPr>
      <dsp:spPr>
        <a:xfrm>
          <a:off x="7569269" y="245948"/>
          <a:ext cx="2049500" cy="122970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IN" sz="1200" kern="1200"/>
            <a:t>Additional implementations/concepts used </a:t>
          </a:r>
          <a:endParaRPr lang="en-US" sz="1200" kern="1200"/>
        </a:p>
      </dsp:txBody>
      <dsp:txXfrm>
        <a:off x="7569269" y="245948"/>
        <a:ext cx="2049500" cy="1229700"/>
      </dsp:txXfrm>
    </dsp:sp>
    <dsp:sp modelId="{848A33E7-4F77-44A0-95B5-87AF28E72FC9}">
      <dsp:nvSpPr>
        <dsp:cNvPr id="0" name=""/>
        <dsp:cNvSpPr/>
      </dsp:nvSpPr>
      <dsp:spPr>
        <a:xfrm>
          <a:off x="2054313" y="2516164"/>
          <a:ext cx="440785" cy="91440"/>
        </a:xfrm>
        <a:custGeom>
          <a:avLst/>
          <a:gdLst/>
          <a:ahLst/>
          <a:cxnLst/>
          <a:rect l="0" t="0" r="0" b="0"/>
          <a:pathLst>
            <a:path>
              <a:moveTo>
                <a:pt x="0" y="45720"/>
              </a:moveTo>
              <a:lnTo>
                <a:pt x="440785"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2921" y="2559524"/>
        <a:ext cx="23569" cy="4718"/>
      </dsp:txXfrm>
    </dsp:sp>
    <dsp:sp modelId="{B2363196-03EB-4020-8B1B-C50A134C157F}">
      <dsp:nvSpPr>
        <dsp:cNvPr id="0" name=""/>
        <dsp:cNvSpPr/>
      </dsp:nvSpPr>
      <dsp:spPr>
        <a:xfrm>
          <a:off x="6613" y="1947034"/>
          <a:ext cx="2049500" cy="1229700"/>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IN" sz="1200" kern="1200"/>
            <a:t>Screenshots of the Application</a:t>
          </a:r>
          <a:endParaRPr lang="en-US" sz="1200" kern="1200"/>
        </a:p>
      </dsp:txBody>
      <dsp:txXfrm>
        <a:off x="6613" y="1947034"/>
        <a:ext cx="2049500" cy="1229700"/>
      </dsp:txXfrm>
    </dsp:sp>
    <dsp:sp modelId="{88B306AA-AB44-4D1D-99D5-556B7110B158}">
      <dsp:nvSpPr>
        <dsp:cNvPr id="0" name=""/>
        <dsp:cNvSpPr/>
      </dsp:nvSpPr>
      <dsp:spPr>
        <a:xfrm>
          <a:off x="4575198" y="2516164"/>
          <a:ext cx="440785" cy="91440"/>
        </a:xfrm>
        <a:custGeom>
          <a:avLst/>
          <a:gdLst/>
          <a:ahLst/>
          <a:cxnLst/>
          <a:rect l="0" t="0" r="0" b="0"/>
          <a:pathLst>
            <a:path>
              <a:moveTo>
                <a:pt x="0" y="45720"/>
              </a:moveTo>
              <a:lnTo>
                <a:pt x="44078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3806" y="2559524"/>
        <a:ext cx="23569" cy="4718"/>
      </dsp:txXfrm>
    </dsp:sp>
    <dsp:sp modelId="{602D8D96-7962-4748-9E57-4B0D1B0981C9}">
      <dsp:nvSpPr>
        <dsp:cNvPr id="0" name=""/>
        <dsp:cNvSpPr/>
      </dsp:nvSpPr>
      <dsp:spPr>
        <a:xfrm>
          <a:off x="2527498" y="1947034"/>
          <a:ext cx="2049500" cy="122970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IN" sz="1200" kern="1200"/>
            <a:t>Evaluation Process</a:t>
          </a:r>
          <a:endParaRPr lang="en-US" sz="1200" kern="1200"/>
        </a:p>
      </dsp:txBody>
      <dsp:txXfrm>
        <a:off x="2527498" y="1947034"/>
        <a:ext cx="2049500" cy="1229700"/>
      </dsp:txXfrm>
    </dsp:sp>
    <dsp:sp modelId="{3F6FF59F-3B63-4EF4-BB48-70915CA96ABD}">
      <dsp:nvSpPr>
        <dsp:cNvPr id="0" name=""/>
        <dsp:cNvSpPr/>
      </dsp:nvSpPr>
      <dsp:spPr>
        <a:xfrm>
          <a:off x="7096084" y="2516164"/>
          <a:ext cx="440785" cy="91440"/>
        </a:xfrm>
        <a:custGeom>
          <a:avLst/>
          <a:gdLst/>
          <a:ahLst/>
          <a:cxnLst/>
          <a:rect l="0" t="0" r="0" b="0"/>
          <a:pathLst>
            <a:path>
              <a:moveTo>
                <a:pt x="0" y="45720"/>
              </a:moveTo>
              <a:lnTo>
                <a:pt x="440785"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4692" y="2559524"/>
        <a:ext cx="23569" cy="4718"/>
      </dsp:txXfrm>
    </dsp:sp>
    <dsp:sp modelId="{62F813A6-6597-4694-958D-BEC95EA4AACA}">
      <dsp:nvSpPr>
        <dsp:cNvPr id="0" name=""/>
        <dsp:cNvSpPr/>
      </dsp:nvSpPr>
      <dsp:spPr>
        <a:xfrm>
          <a:off x="5048384" y="1947034"/>
          <a:ext cx="2049500" cy="1229700"/>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IN" sz="1200" kern="1200"/>
            <a:t>Type of Users</a:t>
          </a:r>
          <a:endParaRPr lang="en-US" sz="1200" kern="1200"/>
        </a:p>
      </dsp:txBody>
      <dsp:txXfrm>
        <a:off x="5048384" y="1947034"/>
        <a:ext cx="2049500" cy="1229700"/>
      </dsp:txXfrm>
    </dsp:sp>
    <dsp:sp modelId="{329572C7-4F2C-47C4-98EA-D3FA392B6A29}">
      <dsp:nvSpPr>
        <dsp:cNvPr id="0" name=""/>
        <dsp:cNvSpPr/>
      </dsp:nvSpPr>
      <dsp:spPr>
        <a:xfrm>
          <a:off x="7569269" y="1947034"/>
          <a:ext cx="2049500" cy="1229700"/>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427" tIns="105416" rIns="100427" bIns="105416" numCol="1" spcCol="1270" anchor="ctr" anchorCtr="0">
          <a:noAutofit/>
        </a:bodyPr>
        <a:lstStyle/>
        <a:p>
          <a:pPr marL="0" lvl="0" indent="0" algn="ctr" defTabSz="533400">
            <a:lnSpc>
              <a:spcPct val="90000"/>
            </a:lnSpc>
            <a:spcBef>
              <a:spcPct val="0"/>
            </a:spcBef>
            <a:spcAft>
              <a:spcPct val="35000"/>
            </a:spcAft>
            <a:buNone/>
          </a:pPr>
          <a:r>
            <a:rPr lang="en-IN" sz="1200" kern="1200"/>
            <a:t>Individual Contribution</a:t>
          </a:r>
          <a:endParaRPr lang="en-US" sz="1200" kern="1200"/>
        </a:p>
      </dsp:txBody>
      <dsp:txXfrm>
        <a:off x="7569269" y="1947034"/>
        <a:ext cx="2049500" cy="1229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9216F-671F-4F63-AA4B-A57EB211014E}">
      <dsp:nvSpPr>
        <dsp:cNvPr id="0" name=""/>
        <dsp:cNvSpPr/>
      </dsp:nvSpPr>
      <dsp:spPr>
        <a:xfrm>
          <a:off x="0" y="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C9D2DD-4932-4F1B-A155-B731C1C1AC70}">
      <dsp:nvSpPr>
        <dsp:cNvPr id="0" name=""/>
        <dsp:cNvSpPr/>
      </dsp:nvSpPr>
      <dsp:spPr>
        <a:xfrm>
          <a:off x="0" y="0"/>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To evaluate the app we created a Microsoft form, attached the link to the app and asked the users to answer questions based on their experience using the app. </a:t>
          </a:r>
        </a:p>
      </dsp:txBody>
      <dsp:txXfrm>
        <a:off x="0" y="0"/>
        <a:ext cx="6391275" cy="1311671"/>
      </dsp:txXfrm>
    </dsp:sp>
    <dsp:sp modelId="{556A6F18-136D-4EDA-B4DB-DF404A24F596}">
      <dsp:nvSpPr>
        <dsp:cNvPr id="0" name=""/>
        <dsp:cNvSpPr/>
      </dsp:nvSpPr>
      <dsp:spPr>
        <a:xfrm>
          <a:off x="0" y="1311671"/>
          <a:ext cx="639127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3DCA3-5B92-45E6-9020-BB214AEA8A80}">
      <dsp:nvSpPr>
        <dsp:cNvPr id="0" name=""/>
        <dsp:cNvSpPr/>
      </dsp:nvSpPr>
      <dsp:spPr>
        <a:xfrm>
          <a:off x="0" y="1311671"/>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users have to give a rating in the range of 1-5 based on their experience. </a:t>
          </a:r>
        </a:p>
      </dsp:txBody>
      <dsp:txXfrm>
        <a:off x="0" y="1311671"/>
        <a:ext cx="6391275" cy="1311671"/>
      </dsp:txXfrm>
    </dsp:sp>
    <dsp:sp modelId="{7B4AC911-E377-494E-9934-884B8AEAA799}">
      <dsp:nvSpPr>
        <dsp:cNvPr id="0" name=""/>
        <dsp:cNvSpPr/>
      </dsp:nvSpPr>
      <dsp:spPr>
        <a:xfrm>
          <a:off x="0" y="2623343"/>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CD164-132A-4118-859F-153D8D6B3F83}">
      <dsp:nvSpPr>
        <dsp:cNvPr id="0" name=""/>
        <dsp:cNvSpPr/>
      </dsp:nvSpPr>
      <dsp:spPr>
        <a:xfrm>
          <a:off x="0" y="2623343"/>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We had a total of 14 responses. </a:t>
          </a:r>
        </a:p>
      </dsp:txBody>
      <dsp:txXfrm>
        <a:off x="0" y="2623343"/>
        <a:ext cx="6391275" cy="1311671"/>
      </dsp:txXfrm>
    </dsp:sp>
    <dsp:sp modelId="{1890F836-BDD6-43FC-8FA4-BB338AAF62B1}">
      <dsp:nvSpPr>
        <dsp:cNvPr id="0" name=""/>
        <dsp:cNvSpPr/>
      </dsp:nvSpPr>
      <dsp:spPr>
        <a:xfrm>
          <a:off x="0" y="3935015"/>
          <a:ext cx="6391275"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89E98-C5FB-4931-A962-736384EBC6F8}">
      <dsp:nvSpPr>
        <dsp:cNvPr id="0" name=""/>
        <dsp:cNvSpPr/>
      </dsp:nvSpPr>
      <dsp:spPr>
        <a:xfrm>
          <a:off x="0" y="3935015"/>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There were 5 questions in total and the questions that were asked for the evaluation are:</a:t>
          </a:r>
        </a:p>
      </dsp:txBody>
      <dsp:txXfrm>
        <a:off x="0" y="3935015"/>
        <a:ext cx="6391275" cy="13116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46FDD-22E3-4D46-8ED6-C35BD4BFBA38}"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51909-9DD5-40B0-AFFF-E1602A8175D8}" type="slidenum">
              <a:rPr lang="en-IN" smtClean="0"/>
              <a:t>‹#›</a:t>
            </a:fld>
            <a:endParaRPr lang="en-IN"/>
          </a:p>
        </p:txBody>
      </p:sp>
    </p:spTree>
    <p:extLst>
      <p:ext uri="{BB962C8B-B14F-4D97-AF65-F5344CB8AC3E}">
        <p14:creationId xmlns:p14="http://schemas.microsoft.com/office/powerpoint/2010/main" val="3753231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CA6B53F-3E93-47B2-BCE4-34947C6108C1}" type="datetime1">
              <a:rPr lang="en-IN" smtClean="0"/>
              <a:t>16-11-2023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39249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7DB73-E044-4FBA-90E8-668B96914015}" type="datetime1">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297809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81732D-98C8-48D6-9F3D-5C40DD630D27}"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681194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D4C9A6-62F8-4E73-ACB1-5765C3788BFD}"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2272495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6FDD0-7AA8-4824-ADF7-3A8D839D6AF7}"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1655884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52644E7-05E5-4E1E-8222-724FD2C137E5}" type="datetime1">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2076140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2845C9-3B73-42A2-A51C-300C452FCC1F}" type="datetime1">
              <a:rPr lang="en-IN" smtClean="0"/>
              <a:t>16-11-2023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2072424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A7F38A6-0BFD-411E-9196-0218C926F872}"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288577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546D1E-8BE7-4176-8280-FAE4FEC5BD92}"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303594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C7947-E824-4218-B21C-69BA4C3B20AB}"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246566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2D0B3-B95B-45D3-BF81-31B10B14BF17}"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194953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A44A31-9DCD-4CC2-A58F-F3FD911CDFB4}" type="datetime1">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241810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8C358-DCE8-4961-8CB3-7B600BE29A57}" type="datetime1">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12402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30EE6-6EB1-48B9-9F84-D16F90619109}" type="datetime1">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188415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C791D-A1E5-4447-A0DF-10AB0E00517A}" type="datetime1">
              <a:rPr lang="en-IN" smtClean="0"/>
              <a:t>16-11-2023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7560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46C334-8CDA-4A4F-8EAF-772C554A6B7A}" type="datetime1">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91509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456C25-6FA0-40CF-8F46-BAB0E15A313A}" type="datetime1">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78877D-6464-48C0-8355-B24246FA49C7}" type="slidenum">
              <a:rPr lang="en-IN" smtClean="0"/>
              <a:t>‹#›</a:t>
            </a:fld>
            <a:endParaRPr lang="en-IN"/>
          </a:p>
        </p:txBody>
      </p:sp>
    </p:spTree>
    <p:extLst>
      <p:ext uri="{BB962C8B-B14F-4D97-AF65-F5344CB8AC3E}">
        <p14:creationId xmlns:p14="http://schemas.microsoft.com/office/powerpoint/2010/main" val="66141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C598AB-3241-4FB6-ABBC-E293346AB158}" type="datetime1">
              <a:rPr lang="en-IN" smtClean="0"/>
              <a:t>16-11-2023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78877D-6464-48C0-8355-B24246FA49C7}" type="slidenum">
              <a:rPr lang="en-IN" smtClean="0"/>
              <a:t>‹#›</a:t>
            </a:fld>
            <a:endParaRPr lang="en-IN"/>
          </a:p>
        </p:txBody>
      </p:sp>
    </p:spTree>
    <p:extLst>
      <p:ext uri="{BB962C8B-B14F-4D97-AF65-F5344CB8AC3E}">
        <p14:creationId xmlns:p14="http://schemas.microsoft.com/office/powerpoint/2010/main" val="39621851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D0EE-17E2-A8E9-BA14-86BC521FC257}"/>
              </a:ext>
            </a:extLst>
          </p:cNvPr>
          <p:cNvSpPr>
            <a:spLocks noGrp="1"/>
          </p:cNvSpPr>
          <p:nvPr>
            <p:ph type="ctrTitle"/>
          </p:nvPr>
        </p:nvSpPr>
        <p:spPr>
          <a:xfrm>
            <a:off x="1524000" y="400054"/>
            <a:ext cx="8832980" cy="999538"/>
          </a:xfrm>
        </p:spPr>
        <p:txBody>
          <a:bodyPr>
            <a:normAutofit fontScale="90000"/>
          </a:bodyPr>
          <a:lstStyle/>
          <a:p>
            <a:r>
              <a:rPr lang="en-US" b="1"/>
              <a:t>Water Reminder Application</a:t>
            </a:r>
            <a:endParaRPr lang="en-IN" b="1" dirty="0"/>
          </a:p>
        </p:txBody>
      </p:sp>
      <p:sp>
        <p:nvSpPr>
          <p:cNvPr id="3" name="Subtitle 2">
            <a:extLst>
              <a:ext uri="{FF2B5EF4-FFF2-40B4-BE49-F238E27FC236}">
                <a16:creationId xmlns:a16="http://schemas.microsoft.com/office/drawing/2014/main" id="{85B7028C-43DE-37CF-D1CA-8CFA133484AC}"/>
              </a:ext>
            </a:extLst>
          </p:cNvPr>
          <p:cNvSpPr>
            <a:spLocks noGrp="1"/>
          </p:cNvSpPr>
          <p:nvPr>
            <p:ph type="subTitle" idx="1"/>
          </p:nvPr>
        </p:nvSpPr>
        <p:spPr>
          <a:xfrm>
            <a:off x="811763" y="1503917"/>
            <a:ext cx="10506269" cy="4954029"/>
          </a:xfrm>
        </p:spPr>
        <p:txBody>
          <a:bodyPr>
            <a:normAutofit lnSpcReduction="10000"/>
          </a:bodyPr>
          <a:lstStyle/>
          <a:p>
            <a:pPr algn="ctr"/>
            <a:endParaRPr lang="en-US" b="1" i="1"/>
          </a:p>
          <a:p>
            <a:pPr algn="ctr"/>
            <a:r>
              <a:rPr lang="en-US" b="1" i="1">
                <a:solidFill>
                  <a:schemeClr val="bg1">
                    <a:lumMod val="95000"/>
                  </a:schemeClr>
                </a:solidFill>
              </a:rPr>
              <a:t>Human-Computer Interaction FISAC Presentation </a:t>
            </a:r>
          </a:p>
          <a:p>
            <a:pPr algn="ctr"/>
            <a:br>
              <a:rPr lang="en-US" i="1"/>
            </a:br>
            <a:r>
              <a:rPr lang="en-US" b="1" i="1">
                <a:solidFill>
                  <a:schemeClr val="bg1">
                    <a:lumMod val="95000"/>
                  </a:schemeClr>
                </a:solidFill>
              </a:rPr>
              <a:t>By</a:t>
            </a:r>
          </a:p>
          <a:p>
            <a:pPr algn="ctr"/>
            <a:endParaRPr lang="en-US" b="1" i="1">
              <a:solidFill>
                <a:schemeClr val="bg1">
                  <a:lumMod val="95000"/>
                </a:schemeClr>
              </a:solidFill>
            </a:endParaRPr>
          </a:p>
          <a:p>
            <a:pPr algn="ctr"/>
            <a:r>
              <a:rPr lang="en-US" i="1"/>
              <a:t>G10</a:t>
            </a:r>
          </a:p>
          <a:p>
            <a:pPr algn="ctr"/>
            <a:r>
              <a:rPr lang="en-US" i="1"/>
              <a:t>Suhas Srinivas Gowda(200953014)</a:t>
            </a:r>
          </a:p>
          <a:p>
            <a:pPr algn="ctr"/>
            <a:r>
              <a:rPr lang="en-US" i="1"/>
              <a:t>Adithya Rao Kalathur(200953015)</a:t>
            </a:r>
          </a:p>
          <a:p>
            <a:pPr algn="ctr"/>
            <a:r>
              <a:rPr lang="en-US" i="1"/>
              <a:t>Vaishnavi(200953025) </a:t>
            </a:r>
          </a:p>
          <a:p>
            <a:pPr algn="ctr"/>
            <a:endParaRPr lang="en-US" i="1"/>
          </a:p>
          <a:p>
            <a:pPr algn="ctr"/>
            <a:r>
              <a:rPr lang="en-US" b="1">
                <a:solidFill>
                  <a:schemeClr val="bg1">
                    <a:lumMod val="95000"/>
                  </a:schemeClr>
                </a:solidFill>
              </a:rPr>
              <a:t>Computer &amp; Communication Engineering</a:t>
            </a:r>
          </a:p>
          <a:p>
            <a:pPr algn="ctr"/>
            <a:r>
              <a:rPr lang="en-US" b="1">
                <a:solidFill>
                  <a:schemeClr val="bg1">
                    <a:lumMod val="95000"/>
                  </a:schemeClr>
                </a:solidFill>
              </a:rPr>
              <a:t>Department of Information &amp; Communication Technology</a:t>
            </a:r>
          </a:p>
          <a:p>
            <a:pPr algn="ctr"/>
            <a:r>
              <a:rPr lang="en-US" b="1">
                <a:solidFill>
                  <a:schemeClr val="bg1">
                    <a:lumMod val="95000"/>
                  </a:schemeClr>
                </a:solidFill>
              </a:rPr>
              <a:t>MIT, Manipal</a:t>
            </a:r>
          </a:p>
          <a:p>
            <a:endParaRPr lang="en-IN"/>
          </a:p>
          <a:p>
            <a:endParaRPr lang="en-IN" dirty="0"/>
          </a:p>
        </p:txBody>
      </p:sp>
      <p:sp>
        <p:nvSpPr>
          <p:cNvPr id="4" name="Slide Number Placeholder 3">
            <a:extLst>
              <a:ext uri="{FF2B5EF4-FFF2-40B4-BE49-F238E27FC236}">
                <a16:creationId xmlns:a16="http://schemas.microsoft.com/office/drawing/2014/main" id="{40B4AA79-3A75-8D60-9860-25E4FB07D262}"/>
              </a:ext>
            </a:extLst>
          </p:cNvPr>
          <p:cNvSpPr>
            <a:spLocks noGrp="1"/>
          </p:cNvSpPr>
          <p:nvPr>
            <p:ph type="sldNum" sz="quarter" idx="12"/>
          </p:nvPr>
        </p:nvSpPr>
        <p:spPr/>
        <p:txBody>
          <a:bodyPr/>
          <a:lstStyle/>
          <a:p>
            <a:fld id="{0778877D-6464-48C0-8355-B24246FA49C7}" type="slidenum">
              <a:rPr lang="en-IN" smtClean="0"/>
              <a:t>1</a:t>
            </a:fld>
            <a:endParaRPr lang="en-IN"/>
          </a:p>
        </p:txBody>
      </p:sp>
      <p:sp>
        <p:nvSpPr>
          <p:cNvPr id="5" name="Date Placeholder 4">
            <a:extLst>
              <a:ext uri="{FF2B5EF4-FFF2-40B4-BE49-F238E27FC236}">
                <a16:creationId xmlns:a16="http://schemas.microsoft.com/office/drawing/2014/main" id="{D6B74A3D-EE29-1905-B89F-0AFA03E5A4BB}"/>
              </a:ext>
            </a:extLst>
          </p:cNvPr>
          <p:cNvSpPr>
            <a:spLocks noGrp="1"/>
          </p:cNvSpPr>
          <p:nvPr>
            <p:ph type="dt" sz="half" idx="10"/>
          </p:nvPr>
        </p:nvSpPr>
        <p:spPr/>
        <p:txBody>
          <a:bodyPr/>
          <a:lstStyle/>
          <a:p>
            <a:fld id="{F1EF1CCE-22A9-48B0-886A-026D68591DCD}" type="datetime1">
              <a:rPr lang="en-IN" smtClean="0"/>
              <a:t>16-11-2023</a:t>
            </a:fld>
            <a:endParaRPr lang="en-IN"/>
          </a:p>
        </p:txBody>
      </p:sp>
    </p:spTree>
    <p:extLst>
      <p:ext uri="{BB962C8B-B14F-4D97-AF65-F5344CB8AC3E}">
        <p14:creationId xmlns:p14="http://schemas.microsoft.com/office/powerpoint/2010/main" val="350170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Shape 1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51BEFD54-F9BA-15BB-692D-45E6AEAD5255}"/>
              </a:ext>
            </a:extLst>
          </p:cNvPr>
          <p:cNvSpPr>
            <a:spLocks noGrp="1"/>
          </p:cNvSpPr>
          <p:nvPr>
            <p:ph type="title"/>
          </p:nvPr>
        </p:nvSpPr>
        <p:spPr>
          <a:xfrm>
            <a:off x="994087" y="1130603"/>
            <a:ext cx="3342442" cy="4596794"/>
          </a:xfrm>
        </p:spPr>
        <p:txBody>
          <a:bodyPr anchor="ctr">
            <a:normAutofit/>
          </a:bodyPr>
          <a:lstStyle/>
          <a:p>
            <a:r>
              <a:rPr lang="en-IN" sz="2200" b="1">
                <a:solidFill>
                  <a:srgbClr val="EBEBEB"/>
                </a:solidFill>
                <a:effectLst/>
                <a:latin typeface="Calibri" panose="020F0502020204030204" pitchFamily="34" charset="0"/>
                <a:ea typeface="Calibri" panose="020F0502020204030204" pitchFamily="34" charset="0"/>
                <a:cs typeface="Times New Roman" panose="02020603050405020304" pitchFamily="18" charset="0"/>
              </a:rPr>
              <a:t>Additional implementations/concepts used </a:t>
            </a:r>
            <a:endParaRPr lang="en-IN" sz="2200">
              <a:solidFill>
                <a:srgbClr val="EBEBEB"/>
              </a:solidFill>
            </a:endParaRPr>
          </a:p>
        </p:txBody>
      </p:sp>
      <p:sp>
        <p:nvSpPr>
          <p:cNvPr id="3" name="Content Placeholder 2">
            <a:extLst>
              <a:ext uri="{FF2B5EF4-FFF2-40B4-BE49-F238E27FC236}">
                <a16:creationId xmlns:a16="http://schemas.microsoft.com/office/drawing/2014/main" id="{48622DB1-97E1-C701-BF58-97D0D91EB523}"/>
              </a:ext>
            </a:extLst>
          </p:cNvPr>
          <p:cNvSpPr>
            <a:spLocks noGrp="1"/>
          </p:cNvSpPr>
          <p:nvPr>
            <p:ph idx="1"/>
          </p:nvPr>
        </p:nvSpPr>
        <p:spPr>
          <a:xfrm>
            <a:off x="5290077" y="437513"/>
            <a:ext cx="5502614" cy="5954325"/>
          </a:xfrm>
        </p:spPr>
        <p:txBody>
          <a:bodyPr anchor="ctr">
            <a:normAutofit/>
          </a:bodyPr>
          <a:lstStyle/>
          <a:p>
            <a:pPr>
              <a:lnSpc>
                <a:spcPct val="90000"/>
              </a:lnSpc>
              <a:buAutoNum type="arabicPeriod"/>
            </a:pPr>
            <a:r>
              <a:rPr lang="en-US" sz="1400" b="1"/>
              <a:t>Daily Water Intake Goal: </a:t>
            </a:r>
            <a:r>
              <a:rPr lang="en-US" sz="1400"/>
              <a:t>Water reminder allows users to set their daily water intake goals. Users can customize their goals based on their individual needs and preferences. This feature provides a personalized approach to hydration management. </a:t>
            </a:r>
          </a:p>
          <a:p>
            <a:pPr>
              <a:lnSpc>
                <a:spcPct val="90000"/>
              </a:lnSpc>
              <a:buAutoNum type="arabicPeriod"/>
            </a:pPr>
            <a:r>
              <a:rPr lang="en-US" sz="1400" b="1"/>
              <a:t>2. Reminders: </a:t>
            </a:r>
            <a:r>
              <a:rPr lang="en-US" sz="1400"/>
              <a:t>One of the standout features of Water reminder is its reminder system. The app sends timely notifications to users, encouraging them to drink water at regular intervals throughout the day. Reminders can be customized to align with the user's schedule, ensuring that they never forget to hydrate. </a:t>
            </a:r>
          </a:p>
          <a:p>
            <a:pPr>
              <a:lnSpc>
                <a:spcPct val="90000"/>
              </a:lnSpc>
              <a:buAutoNum type="arabicPeriod"/>
            </a:pPr>
            <a:r>
              <a:rPr lang="en-US" sz="1400" b="1"/>
              <a:t>3. Visual Representations: </a:t>
            </a:r>
            <a:r>
              <a:rPr lang="en-US" sz="1400"/>
              <a:t>The app provides visual representations of daily water consumption. Users can view their progress in real-time, making it easy to see how well they are meeting their hydration goals. This feature offers a visual motivator to encourage users to stay on track.</a:t>
            </a:r>
          </a:p>
          <a:p>
            <a:pPr>
              <a:lnSpc>
                <a:spcPct val="90000"/>
              </a:lnSpc>
              <a:buAutoNum type="arabicPeriod"/>
            </a:pPr>
            <a:r>
              <a:rPr lang="en-US" sz="1400" b="1"/>
              <a:t> 4.Visual Progress Tracking: </a:t>
            </a:r>
            <a:r>
              <a:rPr lang="en-US" sz="1400"/>
              <a:t>Provide visual representations of daily water consumption, such as charts or progress bars, so users can see how close they are to meeting their goals. </a:t>
            </a:r>
          </a:p>
          <a:p>
            <a:pPr>
              <a:lnSpc>
                <a:spcPct val="90000"/>
              </a:lnSpc>
              <a:buAutoNum type="arabicPeriod"/>
            </a:pPr>
            <a:r>
              <a:rPr lang="en-US" sz="1400" b="1"/>
              <a:t>5.Hydration History: </a:t>
            </a:r>
            <a:r>
              <a:rPr lang="en-US" sz="1400"/>
              <a:t>Maintain a history log of water intake to help users track their hydration patterns over time. This can help users identify trends and make adjustments.</a:t>
            </a:r>
            <a:endParaRPr lang="en-IN" sz="1400"/>
          </a:p>
        </p:txBody>
      </p:sp>
      <p:sp>
        <p:nvSpPr>
          <p:cNvPr id="4" name="Date Placeholder 3">
            <a:extLst>
              <a:ext uri="{FF2B5EF4-FFF2-40B4-BE49-F238E27FC236}">
                <a16:creationId xmlns:a16="http://schemas.microsoft.com/office/drawing/2014/main" id="{79BDE5A1-4735-ABE0-2BA6-2A1A0447F777}"/>
              </a:ext>
            </a:extLst>
          </p:cNvPr>
          <p:cNvSpPr>
            <a:spLocks noGrp="1"/>
          </p:cNvSpPr>
          <p:nvPr>
            <p:ph type="dt" sz="half" idx="10"/>
          </p:nvPr>
        </p:nvSpPr>
        <p:spPr>
          <a:xfrm>
            <a:off x="7980412" y="6391838"/>
            <a:ext cx="273607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
        <p:nvSpPr>
          <p:cNvPr id="5" name="Slide Number Placeholder 4">
            <a:extLst>
              <a:ext uri="{FF2B5EF4-FFF2-40B4-BE49-F238E27FC236}">
                <a16:creationId xmlns:a16="http://schemas.microsoft.com/office/drawing/2014/main" id="{B4C44D7A-0466-19CD-7E78-B9AAAE054A96}"/>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0778877D-6464-48C0-8355-B24246FA49C7}" type="slidenum">
              <a:rPr lang="en-IN" sz="1000">
                <a:solidFill>
                  <a:schemeClr val="accent1"/>
                </a:solidFill>
              </a:rPr>
              <a:pPr algn="r">
                <a:spcAft>
                  <a:spcPts val="600"/>
                </a:spcAft>
              </a:pPr>
              <a:t>10</a:t>
            </a:fld>
            <a:endParaRPr lang="en-IN" sz="1000">
              <a:solidFill>
                <a:schemeClr val="accent1"/>
              </a:solidFill>
            </a:endParaRPr>
          </a:p>
        </p:txBody>
      </p:sp>
    </p:spTree>
    <p:extLst>
      <p:ext uri="{BB962C8B-B14F-4D97-AF65-F5344CB8AC3E}">
        <p14:creationId xmlns:p14="http://schemas.microsoft.com/office/powerpoint/2010/main" val="393686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6331F9-7C9F-4BB2-87F8-B8727CC2C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760E064B-C2F2-4237-8792-5F01F0F4C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19" name="Freeform: Shape 18">
            <a:extLst>
              <a:ext uri="{FF2B5EF4-FFF2-40B4-BE49-F238E27FC236}">
                <a16:creationId xmlns:a16="http://schemas.microsoft.com/office/drawing/2014/main" id="{C5F377F0-1AD0-4A6F-A698-972418704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21" name="Freeform 5">
            <a:extLst>
              <a:ext uri="{FF2B5EF4-FFF2-40B4-BE49-F238E27FC236}">
                <a16:creationId xmlns:a16="http://schemas.microsoft.com/office/drawing/2014/main" id="{F094C3D3-17E7-4BCC-B786-4B3BDD25E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F849C60B-BE66-F688-AB1D-9D7DA52F2A33}"/>
              </a:ext>
            </a:extLst>
          </p:cNvPr>
          <p:cNvSpPr>
            <a:spLocks noGrp="1"/>
          </p:cNvSpPr>
          <p:nvPr>
            <p:ph type="title"/>
          </p:nvPr>
        </p:nvSpPr>
        <p:spPr>
          <a:xfrm>
            <a:off x="601672" y="973667"/>
            <a:ext cx="4027261" cy="4989387"/>
          </a:xfrm>
        </p:spPr>
        <p:txBody>
          <a:bodyPr>
            <a:normAutofit/>
          </a:bodyPr>
          <a:lstStyle/>
          <a:p>
            <a:pPr>
              <a:lnSpc>
                <a:spcPct val="90000"/>
              </a:lnSpc>
            </a:pPr>
            <a:br>
              <a:rPr lang="en-IN" sz="1400" dirty="0">
                <a:solidFill>
                  <a:srgbClr val="FFFFFE"/>
                </a:solidFill>
                <a:ea typeface="Calibri" panose="020F0502020204030204" pitchFamily="34" charset="0"/>
                <a:cs typeface="Times New Roman" panose="02020603050405020304" pitchFamily="18" charset="0"/>
              </a:rPr>
            </a:br>
            <a:r>
              <a:rPr lang="en-IN" sz="1400" dirty="0">
                <a:solidFill>
                  <a:srgbClr val="FFFFFE"/>
                </a:solidFill>
                <a:ea typeface="Calibri" panose="020F0502020204030204" pitchFamily="34" charset="0"/>
                <a:cs typeface="Times New Roman" panose="02020603050405020304" pitchFamily="18" charset="0"/>
              </a:rPr>
              <a:t>Screenshots of the Application</a:t>
            </a:r>
            <a:br>
              <a:rPr lang="en-IN" sz="1400" dirty="0">
                <a:solidFill>
                  <a:srgbClr val="FFFFFE"/>
                </a:solidFill>
              </a:rPr>
            </a:br>
            <a:endParaRPr lang="en-IN" sz="1400" dirty="0">
              <a:solidFill>
                <a:srgbClr val="FFFFFE"/>
              </a:solidFill>
            </a:endParaRPr>
          </a:p>
        </p:txBody>
      </p:sp>
      <p:pic>
        <p:nvPicPr>
          <p:cNvPr id="6" name="Content Placeholder 5">
            <a:extLst>
              <a:ext uri="{FF2B5EF4-FFF2-40B4-BE49-F238E27FC236}">
                <a16:creationId xmlns:a16="http://schemas.microsoft.com/office/drawing/2014/main" id="{A28F9A14-3229-195F-399C-CC3F526E8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196" y="803751"/>
            <a:ext cx="2362724" cy="5250498"/>
          </a:xfrm>
          <a:prstGeom prst="rect">
            <a:avLst/>
          </a:prstGeom>
        </p:spPr>
      </p:pic>
      <p:pic>
        <p:nvPicPr>
          <p:cNvPr id="8" name="Picture 7">
            <a:extLst>
              <a:ext uri="{FF2B5EF4-FFF2-40B4-BE49-F238E27FC236}">
                <a16:creationId xmlns:a16="http://schemas.microsoft.com/office/drawing/2014/main" id="{87886F73-93D6-E9E7-00EC-2539B9777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3209" y="803750"/>
            <a:ext cx="1151957" cy="2545762"/>
          </a:xfrm>
          <a:prstGeom prst="rect">
            <a:avLst/>
          </a:prstGeom>
        </p:spPr>
      </p:pic>
      <p:sp>
        <p:nvSpPr>
          <p:cNvPr id="23" name="Rectangle 22">
            <a:extLst>
              <a:ext uri="{FF2B5EF4-FFF2-40B4-BE49-F238E27FC236}">
                <a16:creationId xmlns:a16="http://schemas.microsoft.com/office/drawing/2014/main" id="{BC650D5C-009B-4021-82BD-1E28BFF45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52166AC9-2A24-A360-DD53-7E246AB3B5AD}"/>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E"/>
                </a:solidFill>
              </a:rPr>
              <a:pPr>
                <a:spcAft>
                  <a:spcPts val="600"/>
                </a:spcAft>
              </a:pPr>
              <a:t>11</a:t>
            </a:fld>
            <a:endParaRPr lang="en-IN">
              <a:solidFill>
                <a:srgbClr val="FFFFFE"/>
              </a:solidFill>
            </a:endParaRPr>
          </a:p>
        </p:txBody>
      </p:sp>
      <p:pic>
        <p:nvPicPr>
          <p:cNvPr id="7" name="Picture 6">
            <a:extLst>
              <a:ext uri="{FF2B5EF4-FFF2-40B4-BE49-F238E27FC236}">
                <a16:creationId xmlns:a16="http://schemas.microsoft.com/office/drawing/2014/main" id="{6D85FB67-3F6B-5D28-ACC3-E2C041BF8A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663" y="3508487"/>
            <a:ext cx="1171050" cy="2545762"/>
          </a:xfrm>
          <a:prstGeom prst="rect">
            <a:avLst/>
          </a:prstGeom>
        </p:spPr>
      </p:pic>
      <p:sp>
        <p:nvSpPr>
          <p:cNvPr id="4" name="Date Placeholder 3">
            <a:extLst>
              <a:ext uri="{FF2B5EF4-FFF2-40B4-BE49-F238E27FC236}">
                <a16:creationId xmlns:a16="http://schemas.microsoft.com/office/drawing/2014/main" id="{AE332958-AE95-5EB3-574B-79E401B0D9E4}"/>
              </a:ext>
            </a:extLst>
          </p:cNvPr>
          <p:cNvSpPr>
            <a:spLocks noGrp="1"/>
          </p:cNvSpPr>
          <p:nvPr>
            <p:ph type="dt" sz="half" idx="10"/>
          </p:nvPr>
        </p:nvSpPr>
        <p:spPr>
          <a:xfrm>
            <a:off x="8129874" y="6391838"/>
            <a:ext cx="3513830"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Tree>
    <p:extLst>
      <p:ext uri="{BB962C8B-B14F-4D97-AF65-F5344CB8AC3E}">
        <p14:creationId xmlns:p14="http://schemas.microsoft.com/office/powerpoint/2010/main" val="39142268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4335F11-74A2-4711-AC50-CBE410949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59" name="Freeform 5">
            <a:extLst>
              <a:ext uri="{FF2B5EF4-FFF2-40B4-BE49-F238E27FC236}">
                <a16:creationId xmlns:a16="http://schemas.microsoft.com/office/drawing/2014/main" id="{1CB9A032-7D2A-4CEC-8222-E350EEBFE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735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60" name="Freeform: Shape 59">
            <a:extLst>
              <a:ext uri="{FF2B5EF4-FFF2-40B4-BE49-F238E27FC236}">
                <a16:creationId xmlns:a16="http://schemas.microsoft.com/office/drawing/2014/main" id="{800D0616-B405-4CE3-8A73-14F11603E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399" y="587569"/>
            <a:ext cx="6053670" cy="5682862"/>
          </a:xfrm>
          <a:custGeom>
            <a:avLst/>
            <a:gdLst>
              <a:gd name="connsiteX0" fmla="*/ 6053670 w 6053670"/>
              <a:gd name="connsiteY0" fmla="*/ 1098 h 5682862"/>
              <a:gd name="connsiteX1" fmla="*/ 6053670 w 6053670"/>
              <a:gd name="connsiteY1" fmla="*/ 1014925 h 5682862"/>
              <a:gd name="connsiteX2" fmla="*/ 6053670 w 6053670"/>
              <a:gd name="connsiteY2" fmla="*/ 1254558 h 5682862"/>
              <a:gd name="connsiteX3" fmla="*/ 6053670 w 6053670"/>
              <a:gd name="connsiteY3" fmla="*/ 5682862 h 5682862"/>
              <a:gd name="connsiteX4" fmla="*/ 0 w 6053670"/>
              <a:gd name="connsiteY4" fmla="*/ 5682862 h 5682862"/>
              <a:gd name="connsiteX5" fmla="*/ 0 w 6053670"/>
              <a:gd name="connsiteY5" fmla="*/ 1249853 h 5682862"/>
              <a:gd name="connsiteX6" fmla="*/ 0 w 6053670"/>
              <a:gd name="connsiteY6" fmla="*/ 1014925 h 5682862"/>
              <a:gd name="connsiteX7" fmla="*/ 0 w 6053670"/>
              <a:gd name="connsiteY7" fmla="*/ 0 h 5682862"/>
              <a:gd name="connsiteX8" fmla="*/ 35717 w 6053670"/>
              <a:gd name="connsiteY8" fmla="*/ 5488 h 5682862"/>
              <a:gd name="connsiteX9" fmla="*/ 140445 w 6053670"/>
              <a:gd name="connsiteY9" fmla="*/ 21641 h 5682862"/>
              <a:gd name="connsiteX10" fmla="*/ 216722 w 6053670"/>
              <a:gd name="connsiteY10" fmla="*/ 32932 h 5682862"/>
              <a:gd name="connsiteX11" fmla="*/ 307527 w 6053670"/>
              <a:gd name="connsiteY11" fmla="*/ 44850 h 5682862"/>
              <a:gd name="connsiteX12" fmla="*/ 415282 w 6053670"/>
              <a:gd name="connsiteY12" fmla="*/ 59121 h 5682862"/>
              <a:gd name="connsiteX13" fmla="*/ 534539 w 6053670"/>
              <a:gd name="connsiteY13" fmla="*/ 74175 h 5682862"/>
              <a:gd name="connsiteX14" fmla="*/ 668931 w 6053670"/>
              <a:gd name="connsiteY14" fmla="*/ 90014 h 5682862"/>
              <a:gd name="connsiteX15" fmla="*/ 815430 w 6053670"/>
              <a:gd name="connsiteY15" fmla="*/ 106794 h 5682862"/>
              <a:gd name="connsiteX16" fmla="*/ 974641 w 6053670"/>
              <a:gd name="connsiteY16" fmla="*/ 123574 h 5682862"/>
              <a:gd name="connsiteX17" fmla="*/ 1144144 w 6053670"/>
              <a:gd name="connsiteY17" fmla="*/ 140667 h 5682862"/>
              <a:gd name="connsiteX18" fmla="*/ 1326965 w 6053670"/>
              <a:gd name="connsiteY18" fmla="*/ 156506 h 5682862"/>
              <a:gd name="connsiteX19" fmla="*/ 1518261 w 6053670"/>
              <a:gd name="connsiteY19" fmla="*/ 171717 h 5682862"/>
              <a:gd name="connsiteX20" fmla="*/ 1720453 w 6053670"/>
              <a:gd name="connsiteY20" fmla="*/ 185518 h 5682862"/>
              <a:gd name="connsiteX21" fmla="*/ 1931121 w 6053670"/>
              <a:gd name="connsiteY21" fmla="*/ 198690 h 5682862"/>
              <a:gd name="connsiteX22" fmla="*/ 2150869 w 6053670"/>
              <a:gd name="connsiteY22" fmla="*/ 211079 h 5682862"/>
              <a:gd name="connsiteX23" fmla="*/ 2263467 w 6053670"/>
              <a:gd name="connsiteY23" fmla="*/ 215470 h 5682862"/>
              <a:gd name="connsiteX24" fmla="*/ 2378487 w 6053670"/>
              <a:gd name="connsiteY24" fmla="*/ 220332 h 5682862"/>
              <a:gd name="connsiteX25" fmla="*/ 2495323 w 6053670"/>
              <a:gd name="connsiteY25" fmla="*/ 224879 h 5682862"/>
              <a:gd name="connsiteX26" fmla="*/ 2612764 w 6053670"/>
              <a:gd name="connsiteY26" fmla="*/ 227859 h 5682862"/>
              <a:gd name="connsiteX27" fmla="*/ 2732627 w 6053670"/>
              <a:gd name="connsiteY27" fmla="*/ 230525 h 5682862"/>
              <a:gd name="connsiteX28" fmla="*/ 2853700 w 6053670"/>
              <a:gd name="connsiteY28" fmla="*/ 233348 h 5682862"/>
              <a:gd name="connsiteX29" fmla="*/ 2977195 w 6053670"/>
              <a:gd name="connsiteY29" fmla="*/ 235229 h 5682862"/>
              <a:gd name="connsiteX30" fmla="*/ 3101901 w 6053670"/>
              <a:gd name="connsiteY30" fmla="*/ 235229 h 5682862"/>
              <a:gd name="connsiteX31" fmla="*/ 3227817 w 6053670"/>
              <a:gd name="connsiteY31" fmla="*/ 236170 h 5682862"/>
              <a:gd name="connsiteX32" fmla="*/ 3354944 w 6053670"/>
              <a:gd name="connsiteY32" fmla="*/ 235229 h 5682862"/>
              <a:gd name="connsiteX33" fmla="*/ 3483887 w 6053670"/>
              <a:gd name="connsiteY33" fmla="*/ 233348 h 5682862"/>
              <a:gd name="connsiteX34" fmla="*/ 3612830 w 6053670"/>
              <a:gd name="connsiteY34" fmla="*/ 231623 h 5682862"/>
              <a:gd name="connsiteX35" fmla="*/ 3743590 w 6053670"/>
              <a:gd name="connsiteY35" fmla="*/ 227859 h 5682862"/>
              <a:gd name="connsiteX36" fmla="*/ 3875560 w 6053670"/>
              <a:gd name="connsiteY36" fmla="*/ 223938 h 5682862"/>
              <a:gd name="connsiteX37" fmla="*/ 4007530 w 6053670"/>
              <a:gd name="connsiteY37" fmla="*/ 219391 h 5682862"/>
              <a:gd name="connsiteX38" fmla="*/ 4140710 w 6053670"/>
              <a:gd name="connsiteY38" fmla="*/ 212961 h 5682862"/>
              <a:gd name="connsiteX39" fmla="*/ 4275102 w 6053670"/>
              <a:gd name="connsiteY39" fmla="*/ 205277 h 5682862"/>
              <a:gd name="connsiteX40" fmla="*/ 4410098 w 6053670"/>
              <a:gd name="connsiteY40" fmla="*/ 197907 h 5682862"/>
              <a:gd name="connsiteX41" fmla="*/ 4545096 w 6053670"/>
              <a:gd name="connsiteY41" fmla="*/ 188498 h 5682862"/>
              <a:gd name="connsiteX42" fmla="*/ 4681909 w 6053670"/>
              <a:gd name="connsiteY42" fmla="*/ 177207 h 5682862"/>
              <a:gd name="connsiteX43" fmla="*/ 4816905 w 6053670"/>
              <a:gd name="connsiteY43" fmla="*/ 165916 h 5682862"/>
              <a:gd name="connsiteX44" fmla="*/ 4954323 w 6053670"/>
              <a:gd name="connsiteY44" fmla="*/ 152899 h 5682862"/>
              <a:gd name="connsiteX45" fmla="*/ 5092347 w 6053670"/>
              <a:gd name="connsiteY45" fmla="*/ 138629 h 5682862"/>
              <a:gd name="connsiteX46" fmla="*/ 5228555 w 6053670"/>
              <a:gd name="connsiteY46" fmla="*/ 123574 h 5682862"/>
              <a:gd name="connsiteX47" fmla="*/ 5366578 w 6053670"/>
              <a:gd name="connsiteY47" fmla="*/ 106010 h 5682862"/>
              <a:gd name="connsiteX48" fmla="*/ 5503997 w 6053670"/>
              <a:gd name="connsiteY48" fmla="*/ 87192 h 5682862"/>
              <a:gd name="connsiteX49" fmla="*/ 5642020 w 6053670"/>
              <a:gd name="connsiteY49" fmla="*/ 68530 h 5682862"/>
              <a:gd name="connsiteX50" fmla="*/ 5779438 w 6053670"/>
              <a:gd name="connsiteY50" fmla="*/ 46733 h 5682862"/>
              <a:gd name="connsiteX51" fmla="*/ 5916251 w 6053670"/>
              <a:gd name="connsiteY51" fmla="*/ 24464 h 568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2862">
                <a:moveTo>
                  <a:pt x="6053670" y="1098"/>
                </a:moveTo>
                <a:lnTo>
                  <a:pt x="6053670" y="1014925"/>
                </a:lnTo>
                <a:lnTo>
                  <a:pt x="6053670" y="1254558"/>
                </a:lnTo>
                <a:lnTo>
                  <a:pt x="6053670" y="5682862"/>
                </a:lnTo>
                <a:lnTo>
                  <a:pt x="0" y="5682862"/>
                </a:lnTo>
                <a:lnTo>
                  <a:pt x="0" y="1249853"/>
                </a:lnTo>
                <a:lnTo>
                  <a:pt x="0" y="1014925"/>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61" name="Freeform 5">
            <a:extLst>
              <a:ext uri="{FF2B5EF4-FFF2-40B4-BE49-F238E27FC236}">
                <a16:creationId xmlns:a16="http://schemas.microsoft.com/office/drawing/2014/main" id="{6E2FE09B-7419-43C3-85D2-C804F1BE3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80826F65-13A7-BE05-ABCB-076FEA5FF51C}"/>
              </a:ext>
            </a:extLst>
          </p:cNvPr>
          <p:cNvSpPr>
            <a:spLocks noGrp="1"/>
          </p:cNvSpPr>
          <p:nvPr>
            <p:ph type="title"/>
          </p:nvPr>
        </p:nvSpPr>
        <p:spPr>
          <a:xfrm>
            <a:off x="639098" y="629265"/>
            <a:ext cx="5283359" cy="5601210"/>
          </a:xfrm>
        </p:spPr>
        <p:txBody>
          <a:bodyPr>
            <a:normAutofit/>
          </a:bodyPr>
          <a:lstStyle/>
          <a:p>
            <a:pPr>
              <a:lnSpc>
                <a:spcPct val="90000"/>
              </a:lnSpc>
            </a:pPr>
            <a:br>
              <a:rPr lang="en-IN" sz="2500" dirty="0">
                <a:solidFill>
                  <a:schemeClr val="tx1"/>
                </a:solidFill>
                <a:ea typeface="Calibri" panose="020F0502020204030204" pitchFamily="34" charset="0"/>
                <a:cs typeface="Times New Roman" panose="02020603050405020304" pitchFamily="18" charset="0"/>
              </a:rPr>
            </a:br>
            <a:r>
              <a:rPr lang="en-IN" sz="2500" dirty="0">
                <a:solidFill>
                  <a:schemeClr val="tx1"/>
                </a:solidFill>
                <a:ea typeface="Calibri" panose="020F0502020204030204" pitchFamily="34" charset="0"/>
                <a:cs typeface="Times New Roman" panose="02020603050405020304" pitchFamily="18" charset="0"/>
              </a:rPr>
              <a:t>Screenshots of the Application(Continued)</a:t>
            </a:r>
            <a:br>
              <a:rPr lang="en-IN" sz="2500" dirty="0">
                <a:solidFill>
                  <a:schemeClr val="tx1"/>
                </a:solidFill>
              </a:rPr>
            </a:br>
            <a:endParaRPr lang="en-IN" sz="2500" dirty="0">
              <a:solidFill>
                <a:schemeClr val="tx1"/>
              </a:solidFill>
            </a:endParaRPr>
          </a:p>
        </p:txBody>
      </p:sp>
      <p:sp>
        <p:nvSpPr>
          <p:cNvPr id="62" name="Rectangle 61">
            <a:extLst>
              <a:ext uri="{FF2B5EF4-FFF2-40B4-BE49-F238E27FC236}">
                <a16:creationId xmlns:a16="http://schemas.microsoft.com/office/drawing/2014/main" id="{BCDD2921-DE0D-4418-8566-F7F18DCB7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381C743E-B8AC-2C3E-1C65-0E1432EA1633}"/>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E"/>
                </a:solidFill>
              </a:rPr>
              <a:pPr>
                <a:spcAft>
                  <a:spcPts val="600"/>
                </a:spcAft>
              </a:pPr>
              <a:t>12</a:t>
            </a:fld>
            <a:endParaRPr lang="en-IN">
              <a:solidFill>
                <a:srgbClr val="FFFFFE"/>
              </a:solidFill>
            </a:endParaRPr>
          </a:p>
        </p:txBody>
      </p:sp>
      <p:pic>
        <p:nvPicPr>
          <p:cNvPr id="7" name="Picture 6">
            <a:extLst>
              <a:ext uri="{FF2B5EF4-FFF2-40B4-BE49-F238E27FC236}">
                <a16:creationId xmlns:a16="http://schemas.microsoft.com/office/drawing/2014/main" id="{604AF7E0-9E05-AB1A-E946-6D27D6540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949" y="645106"/>
            <a:ext cx="1511526" cy="3285925"/>
          </a:xfrm>
          <a:prstGeom prst="rect">
            <a:avLst/>
          </a:prstGeom>
        </p:spPr>
      </p:pic>
      <p:pic>
        <p:nvPicPr>
          <p:cNvPr id="6" name="Content Placeholder 5">
            <a:extLst>
              <a:ext uri="{FF2B5EF4-FFF2-40B4-BE49-F238E27FC236}">
                <a16:creationId xmlns:a16="http://schemas.microsoft.com/office/drawing/2014/main" id="{CE1B82E9-9D25-005D-730B-3C0F570F5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8062" y="4092395"/>
            <a:ext cx="962136" cy="2138080"/>
          </a:xfrm>
          <a:prstGeom prst="rect">
            <a:avLst/>
          </a:prstGeom>
        </p:spPr>
      </p:pic>
      <p:pic>
        <p:nvPicPr>
          <p:cNvPr id="8" name="Picture 7">
            <a:extLst>
              <a:ext uri="{FF2B5EF4-FFF2-40B4-BE49-F238E27FC236}">
                <a16:creationId xmlns:a16="http://schemas.microsoft.com/office/drawing/2014/main" id="{8D6C6747-A2A1-0AAC-0CE3-AE8E08C55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8544" y="4092395"/>
            <a:ext cx="972826" cy="2138080"/>
          </a:xfrm>
          <a:prstGeom prst="rect">
            <a:avLst/>
          </a:prstGeom>
        </p:spPr>
      </p:pic>
      <p:sp>
        <p:nvSpPr>
          <p:cNvPr id="4" name="Date Placeholder 3">
            <a:extLst>
              <a:ext uri="{FF2B5EF4-FFF2-40B4-BE49-F238E27FC236}">
                <a16:creationId xmlns:a16="http://schemas.microsoft.com/office/drawing/2014/main" id="{E2A76521-502D-79EF-E0EC-B64A98A9E2C2}"/>
              </a:ext>
            </a:extLst>
          </p:cNvPr>
          <p:cNvSpPr>
            <a:spLocks noGrp="1"/>
          </p:cNvSpPr>
          <p:nvPr>
            <p:ph type="dt" sz="half" idx="10"/>
          </p:nvPr>
        </p:nvSpPr>
        <p:spPr>
          <a:xfrm>
            <a:off x="8129874" y="6391838"/>
            <a:ext cx="3513830"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Tree>
    <p:extLst>
      <p:ext uri="{BB962C8B-B14F-4D97-AF65-F5344CB8AC3E}">
        <p14:creationId xmlns:p14="http://schemas.microsoft.com/office/powerpoint/2010/main" val="11390204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C71BEEE-2A04-4630-8841-1AE546F1F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30E60FE8-A77A-44EE-B7E3-81B01B837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2" name="Freeform: Shape 11">
            <a:extLst>
              <a:ext uri="{FF2B5EF4-FFF2-40B4-BE49-F238E27FC236}">
                <a16:creationId xmlns:a16="http://schemas.microsoft.com/office/drawing/2014/main" id="{8412B22F-25D2-40A9-BC17-BA6104E03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587536" y="274707"/>
            <a:ext cx="6053670" cy="6308587"/>
          </a:xfrm>
          <a:custGeom>
            <a:avLst/>
            <a:gdLst>
              <a:gd name="connsiteX0" fmla="*/ 6053670 w 6053670"/>
              <a:gd name="connsiteY0" fmla="*/ 1098 h 6308587"/>
              <a:gd name="connsiteX1" fmla="*/ 6053670 w 6053670"/>
              <a:gd name="connsiteY1" fmla="*/ 391760 h 6308587"/>
              <a:gd name="connsiteX2" fmla="*/ 6053670 w 6053670"/>
              <a:gd name="connsiteY2" fmla="*/ 1254558 h 6308587"/>
              <a:gd name="connsiteX3" fmla="*/ 6053670 w 6053670"/>
              <a:gd name="connsiteY3" fmla="*/ 6308587 h 6308587"/>
              <a:gd name="connsiteX4" fmla="*/ 0 w 6053670"/>
              <a:gd name="connsiteY4" fmla="*/ 6308587 h 6308587"/>
              <a:gd name="connsiteX5" fmla="*/ 0 w 6053670"/>
              <a:gd name="connsiteY5" fmla="*/ 1249853 h 6308587"/>
              <a:gd name="connsiteX6" fmla="*/ 0 w 6053670"/>
              <a:gd name="connsiteY6" fmla="*/ 391760 h 6308587"/>
              <a:gd name="connsiteX7" fmla="*/ 0 w 6053670"/>
              <a:gd name="connsiteY7" fmla="*/ 0 h 6308587"/>
              <a:gd name="connsiteX8" fmla="*/ 35717 w 6053670"/>
              <a:gd name="connsiteY8" fmla="*/ 5488 h 6308587"/>
              <a:gd name="connsiteX9" fmla="*/ 140445 w 6053670"/>
              <a:gd name="connsiteY9" fmla="*/ 21641 h 6308587"/>
              <a:gd name="connsiteX10" fmla="*/ 216722 w 6053670"/>
              <a:gd name="connsiteY10" fmla="*/ 32932 h 6308587"/>
              <a:gd name="connsiteX11" fmla="*/ 307527 w 6053670"/>
              <a:gd name="connsiteY11" fmla="*/ 44850 h 6308587"/>
              <a:gd name="connsiteX12" fmla="*/ 415282 w 6053670"/>
              <a:gd name="connsiteY12" fmla="*/ 59121 h 6308587"/>
              <a:gd name="connsiteX13" fmla="*/ 534539 w 6053670"/>
              <a:gd name="connsiteY13" fmla="*/ 74175 h 6308587"/>
              <a:gd name="connsiteX14" fmla="*/ 668931 w 6053670"/>
              <a:gd name="connsiteY14" fmla="*/ 90014 h 6308587"/>
              <a:gd name="connsiteX15" fmla="*/ 815430 w 6053670"/>
              <a:gd name="connsiteY15" fmla="*/ 106794 h 6308587"/>
              <a:gd name="connsiteX16" fmla="*/ 974641 w 6053670"/>
              <a:gd name="connsiteY16" fmla="*/ 123574 h 6308587"/>
              <a:gd name="connsiteX17" fmla="*/ 1144144 w 6053670"/>
              <a:gd name="connsiteY17" fmla="*/ 140667 h 6308587"/>
              <a:gd name="connsiteX18" fmla="*/ 1326965 w 6053670"/>
              <a:gd name="connsiteY18" fmla="*/ 156506 h 6308587"/>
              <a:gd name="connsiteX19" fmla="*/ 1518261 w 6053670"/>
              <a:gd name="connsiteY19" fmla="*/ 171717 h 6308587"/>
              <a:gd name="connsiteX20" fmla="*/ 1720453 w 6053670"/>
              <a:gd name="connsiteY20" fmla="*/ 185518 h 6308587"/>
              <a:gd name="connsiteX21" fmla="*/ 1931121 w 6053670"/>
              <a:gd name="connsiteY21" fmla="*/ 198690 h 6308587"/>
              <a:gd name="connsiteX22" fmla="*/ 2150869 w 6053670"/>
              <a:gd name="connsiteY22" fmla="*/ 211079 h 6308587"/>
              <a:gd name="connsiteX23" fmla="*/ 2263467 w 6053670"/>
              <a:gd name="connsiteY23" fmla="*/ 215470 h 6308587"/>
              <a:gd name="connsiteX24" fmla="*/ 2378487 w 6053670"/>
              <a:gd name="connsiteY24" fmla="*/ 220332 h 6308587"/>
              <a:gd name="connsiteX25" fmla="*/ 2495323 w 6053670"/>
              <a:gd name="connsiteY25" fmla="*/ 224879 h 6308587"/>
              <a:gd name="connsiteX26" fmla="*/ 2612764 w 6053670"/>
              <a:gd name="connsiteY26" fmla="*/ 227859 h 6308587"/>
              <a:gd name="connsiteX27" fmla="*/ 2732627 w 6053670"/>
              <a:gd name="connsiteY27" fmla="*/ 230525 h 6308587"/>
              <a:gd name="connsiteX28" fmla="*/ 2853700 w 6053670"/>
              <a:gd name="connsiteY28" fmla="*/ 233348 h 6308587"/>
              <a:gd name="connsiteX29" fmla="*/ 2977195 w 6053670"/>
              <a:gd name="connsiteY29" fmla="*/ 235229 h 6308587"/>
              <a:gd name="connsiteX30" fmla="*/ 3101901 w 6053670"/>
              <a:gd name="connsiteY30" fmla="*/ 235229 h 6308587"/>
              <a:gd name="connsiteX31" fmla="*/ 3227817 w 6053670"/>
              <a:gd name="connsiteY31" fmla="*/ 236170 h 6308587"/>
              <a:gd name="connsiteX32" fmla="*/ 3354944 w 6053670"/>
              <a:gd name="connsiteY32" fmla="*/ 235229 h 6308587"/>
              <a:gd name="connsiteX33" fmla="*/ 3483887 w 6053670"/>
              <a:gd name="connsiteY33" fmla="*/ 233348 h 6308587"/>
              <a:gd name="connsiteX34" fmla="*/ 3612830 w 6053670"/>
              <a:gd name="connsiteY34" fmla="*/ 231623 h 6308587"/>
              <a:gd name="connsiteX35" fmla="*/ 3743590 w 6053670"/>
              <a:gd name="connsiteY35" fmla="*/ 227859 h 6308587"/>
              <a:gd name="connsiteX36" fmla="*/ 3875560 w 6053670"/>
              <a:gd name="connsiteY36" fmla="*/ 223938 h 6308587"/>
              <a:gd name="connsiteX37" fmla="*/ 4007530 w 6053670"/>
              <a:gd name="connsiteY37" fmla="*/ 219391 h 6308587"/>
              <a:gd name="connsiteX38" fmla="*/ 4140710 w 6053670"/>
              <a:gd name="connsiteY38" fmla="*/ 212961 h 6308587"/>
              <a:gd name="connsiteX39" fmla="*/ 4275102 w 6053670"/>
              <a:gd name="connsiteY39" fmla="*/ 205277 h 6308587"/>
              <a:gd name="connsiteX40" fmla="*/ 4410098 w 6053670"/>
              <a:gd name="connsiteY40" fmla="*/ 197907 h 6308587"/>
              <a:gd name="connsiteX41" fmla="*/ 4545096 w 6053670"/>
              <a:gd name="connsiteY41" fmla="*/ 188498 h 6308587"/>
              <a:gd name="connsiteX42" fmla="*/ 4681909 w 6053670"/>
              <a:gd name="connsiteY42" fmla="*/ 177207 h 6308587"/>
              <a:gd name="connsiteX43" fmla="*/ 4816905 w 6053670"/>
              <a:gd name="connsiteY43" fmla="*/ 165916 h 6308587"/>
              <a:gd name="connsiteX44" fmla="*/ 4954323 w 6053670"/>
              <a:gd name="connsiteY44" fmla="*/ 152899 h 6308587"/>
              <a:gd name="connsiteX45" fmla="*/ 5092347 w 6053670"/>
              <a:gd name="connsiteY45" fmla="*/ 138629 h 6308587"/>
              <a:gd name="connsiteX46" fmla="*/ 5228555 w 6053670"/>
              <a:gd name="connsiteY46" fmla="*/ 123574 h 6308587"/>
              <a:gd name="connsiteX47" fmla="*/ 5366578 w 6053670"/>
              <a:gd name="connsiteY47" fmla="*/ 106010 h 6308587"/>
              <a:gd name="connsiteX48" fmla="*/ 5503997 w 6053670"/>
              <a:gd name="connsiteY48" fmla="*/ 87192 h 6308587"/>
              <a:gd name="connsiteX49" fmla="*/ 5642020 w 6053670"/>
              <a:gd name="connsiteY49" fmla="*/ 68530 h 6308587"/>
              <a:gd name="connsiteX50" fmla="*/ 5779438 w 6053670"/>
              <a:gd name="connsiteY50" fmla="*/ 46733 h 6308587"/>
              <a:gd name="connsiteX51" fmla="*/ 5916251 w 6053670"/>
              <a:gd name="connsiteY51" fmla="*/ 24464 h 630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6308587">
                <a:moveTo>
                  <a:pt x="6053670" y="1098"/>
                </a:moveTo>
                <a:lnTo>
                  <a:pt x="6053670" y="391760"/>
                </a:lnTo>
                <a:lnTo>
                  <a:pt x="6053670" y="1254558"/>
                </a:lnTo>
                <a:lnTo>
                  <a:pt x="6053670" y="6308587"/>
                </a:lnTo>
                <a:lnTo>
                  <a:pt x="0" y="6308587"/>
                </a:lnTo>
                <a:lnTo>
                  <a:pt x="0" y="1249853"/>
                </a:lnTo>
                <a:lnTo>
                  <a:pt x="0" y="39176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5" name="Freeform 5">
            <a:extLst>
              <a:ext uri="{FF2B5EF4-FFF2-40B4-BE49-F238E27FC236}">
                <a16:creationId xmlns:a16="http://schemas.microsoft.com/office/drawing/2014/main" id="{C03626F0-2392-4179-A852-925A78C9D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971630"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8908C508-19BF-6BF1-B638-68A3D2ACCFC6}"/>
              </a:ext>
            </a:extLst>
          </p:cNvPr>
          <p:cNvSpPr>
            <a:spLocks noGrp="1"/>
          </p:cNvSpPr>
          <p:nvPr>
            <p:ph type="title"/>
          </p:nvPr>
        </p:nvSpPr>
        <p:spPr>
          <a:xfrm>
            <a:off x="639098" y="629265"/>
            <a:ext cx="4664573" cy="5528344"/>
          </a:xfrm>
        </p:spPr>
        <p:txBody>
          <a:bodyPr>
            <a:normAutofit/>
          </a:bodyPr>
          <a:lstStyle/>
          <a:p>
            <a:pPr>
              <a:lnSpc>
                <a:spcPct val="90000"/>
              </a:lnSpc>
            </a:pPr>
            <a:br>
              <a:rPr lang="en-IN" sz="2500" dirty="0">
                <a:solidFill>
                  <a:srgbClr val="FFFFFE"/>
                </a:solidFill>
                <a:ea typeface="Calibri" panose="020F0502020204030204" pitchFamily="34" charset="0"/>
                <a:cs typeface="Times New Roman" panose="02020603050405020304" pitchFamily="18" charset="0"/>
              </a:rPr>
            </a:br>
            <a:r>
              <a:rPr lang="en-IN" sz="2500" dirty="0">
                <a:solidFill>
                  <a:srgbClr val="FFFFFE"/>
                </a:solidFill>
                <a:ea typeface="Calibri" panose="020F0502020204030204" pitchFamily="34" charset="0"/>
                <a:cs typeface="Times New Roman" panose="02020603050405020304" pitchFamily="18" charset="0"/>
              </a:rPr>
              <a:t>Screenshots of the Application(Continued)</a:t>
            </a:r>
            <a:br>
              <a:rPr lang="en-IN" sz="2500" dirty="0">
                <a:solidFill>
                  <a:srgbClr val="FFFFFE"/>
                </a:solidFill>
              </a:rPr>
            </a:br>
            <a:endParaRPr lang="en-IN" sz="2500" dirty="0">
              <a:solidFill>
                <a:srgbClr val="FFFFFE"/>
              </a:solidFill>
            </a:endParaRPr>
          </a:p>
        </p:txBody>
      </p:sp>
      <p:pic>
        <p:nvPicPr>
          <p:cNvPr id="9" name="Content Placeholder 8" descr="A screenshot of a cell phone&#10;&#10;Description automatically generated">
            <a:extLst>
              <a:ext uri="{FF2B5EF4-FFF2-40B4-BE49-F238E27FC236}">
                <a16:creationId xmlns:a16="http://schemas.microsoft.com/office/drawing/2014/main" id="{A146F9E2-04F4-2699-A4BB-9AAC340D9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735" y="642855"/>
            <a:ext cx="1225528" cy="2708350"/>
          </a:xfrm>
          <a:prstGeom prst="rect">
            <a:avLst/>
          </a:prstGeom>
        </p:spPr>
      </p:pic>
      <p:sp>
        <p:nvSpPr>
          <p:cNvPr id="17" name="Rectangle 16">
            <a:extLst>
              <a:ext uri="{FF2B5EF4-FFF2-40B4-BE49-F238E27FC236}">
                <a16:creationId xmlns:a16="http://schemas.microsoft.com/office/drawing/2014/main" id="{062EBB84-F459-4D04-91C5-290D60EF3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 name="Picture 6">
            <a:extLst>
              <a:ext uri="{FF2B5EF4-FFF2-40B4-BE49-F238E27FC236}">
                <a16:creationId xmlns:a16="http://schemas.microsoft.com/office/drawing/2014/main" id="{34AE63E8-D26A-8915-DE76-0696F0FA0C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9893" y="642855"/>
            <a:ext cx="1232299" cy="2708350"/>
          </a:xfrm>
          <a:prstGeom prst="rect">
            <a:avLst/>
          </a:prstGeom>
        </p:spPr>
      </p:pic>
      <p:sp>
        <p:nvSpPr>
          <p:cNvPr id="5" name="Slide Number Placeholder 4">
            <a:extLst>
              <a:ext uri="{FF2B5EF4-FFF2-40B4-BE49-F238E27FC236}">
                <a16:creationId xmlns:a16="http://schemas.microsoft.com/office/drawing/2014/main" id="{8AACBC4A-4D93-1C4C-C6A4-8DE4B2A05F0A}"/>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E"/>
                </a:solidFill>
              </a:rPr>
              <a:pPr>
                <a:spcAft>
                  <a:spcPts val="600"/>
                </a:spcAft>
              </a:pPr>
              <a:t>13</a:t>
            </a:fld>
            <a:endParaRPr lang="en-IN">
              <a:solidFill>
                <a:srgbClr val="FFFFFE"/>
              </a:solidFill>
            </a:endParaRPr>
          </a:p>
        </p:txBody>
      </p:sp>
      <p:pic>
        <p:nvPicPr>
          <p:cNvPr id="6" name="Picture 5" descr="A screenshot of a cell phone&#10;&#10;Description automatically generated">
            <a:extLst>
              <a:ext uri="{FF2B5EF4-FFF2-40B4-BE49-F238E27FC236}">
                <a16:creationId xmlns:a16="http://schemas.microsoft.com/office/drawing/2014/main" id="{3FF9E904-5441-9FD6-5E18-4D99350DE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654" y="3514957"/>
            <a:ext cx="1227691" cy="2713129"/>
          </a:xfrm>
          <a:prstGeom prst="rect">
            <a:avLst/>
          </a:prstGeom>
        </p:spPr>
      </p:pic>
      <p:pic>
        <p:nvPicPr>
          <p:cNvPr id="8" name="Picture 7" descr="A screenshot of a phone&#10;&#10;Description automatically generated">
            <a:extLst>
              <a:ext uri="{FF2B5EF4-FFF2-40B4-BE49-F238E27FC236}">
                <a16:creationId xmlns:a16="http://schemas.microsoft.com/office/drawing/2014/main" id="{0E43F62E-C28F-B45F-50C2-7CF288AAC2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2197" y="3514957"/>
            <a:ext cx="1227691" cy="2713129"/>
          </a:xfrm>
          <a:prstGeom prst="rect">
            <a:avLst/>
          </a:prstGeom>
        </p:spPr>
      </p:pic>
      <p:sp>
        <p:nvSpPr>
          <p:cNvPr id="4" name="Date Placeholder 3">
            <a:extLst>
              <a:ext uri="{FF2B5EF4-FFF2-40B4-BE49-F238E27FC236}">
                <a16:creationId xmlns:a16="http://schemas.microsoft.com/office/drawing/2014/main" id="{2749D06F-112C-9CA8-D07D-3A03B84FA23F}"/>
              </a:ext>
            </a:extLst>
          </p:cNvPr>
          <p:cNvSpPr>
            <a:spLocks noGrp="1"/>
          </p:cNvSpPr>
          <p:nvPr>
            <p:ph type="dt" sz="half" idx="10"/>
          </p:nvPr>
        </p:nvSpPr>
        <p:spPr>
          <a:xfrm>
            <a:off x="8129874" y="6391838"/>
            <a:ext cx="3513830"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Tree>
    <p:extLst>
      <p:ext uri="{BB962C8B-B14F-4D97-AF65-F5344CB8AC3E}">
        <p14:creationId xmlns:p14="http://schemas.microsoft.com/office/powerpoint/2010/main" val="159319928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4416731F-8E0F-DE5A-EE57-6C5B4AF1EDCF}"/>
              </a:ext>
            </a:extLst>
          </p:cNvPr>
          <p:cNvSpPr>
            <a:spLocks noGrp="1"/>
          </p:cNvSpPr>
          <p:nvPr>
            <p:ph type="title"/>
          </p:nvPr>
        </p:nvSpPr>
        <p:spPr>
          <a:xfrm>
            <a:off x="1154955" y="973667"/>
            <a:ext cx="2942210" cy="4833745"/>
          </a:xfrm>
        </p:spPr>
        <p:txBody>
          <a:bodyPr>
            <a:normAutofit/>
          </a:bodyPr>
          <a:lstStyle/>
          <a:p>
            <a:r>
              <a:rPr lang="en-IN">
                <a:solidFill>
                  <a:srgbClr val="EBEBEB"/>
                </a:solidFill>
              </a:rPr>
              <a:t>Evaluation Process </a:t>
            </a:r>
          </a:p>
        </p:txBody>
      </p:sp>
      <p:sp>
        <p:nvSpPr>
          <p:cNvPr id="20" name="Rectangle 19">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Slide Number Placeholder 4">
            <a:extLst>
              <a:ext uri="{FF2B5EF4-FFF2-40B4-BE49-F238E27FC236}">
                <a16:creationId xmlns:a16="http://schemas.microsoft.com/office/drawing/2014/main" id="{C704186F-D407-4A69-3D40-C8E8AA1625CB}"/>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F"/>
                </a:solidFill>
              </a:rPr>
              <a:pPr>
                <a:spcAft>
                  <a:spcPts val="600"/>
                </a:spcAft>
              </a:pPr>
              <a:t>14</a:t>
            </a:fld>
            <a:endParaRPr lang="en-IN">
              <a:solidFill>
                <a:srgbClr val="FFFFFF"/>
              </a:solidFill>
            </a:endParaRPr>
          </a:p>
        </p:txBody>
      </p:sp>
      <p:sp>
        <p:nvSpPr>
          <p:cNvPr id="4" name="Date Placeholder 3">
            <a:extLst>
              <a:ext uri="{FF2B5EF4-FFF2-40B4-BE49-F238E27FC236}">
                <a16:creationId xmlns:a16="http://schemas.microsoft.com/office/drawing/2014/main" id="{5201309F-F418-F1A8-69A6-0C7B3B32A78D}"/>
              </a:ext>
            </a:extLst>
          </p:cNvPr>
          <p:cNvSpPr>
            <a:spLocks noGrp="1"/>
          </p:cNvSpPr>
          <p:nvPr>
            <p:ph type="dt" sz="half" idx="10"/>
          </p:nvPr>
        </p:nvSpPr>
        <p:spPr>
          <a:xfrm>
            <a:off x="10653104" y="6391838"/>
            <a:ext cx="99059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graphicFrame>
        <p:nvGraphicFramePr>
          <p:cNvPr id="7" name="Content Placeholder 2">
            <a:extLst>
              <a:ext uri="{FF2B5EF4-FFF2-40B4-BE49-F238E27FC236}">
                <a16:creationId xmlns:a16="http://schemas.microsoft.com/office/drawing/2014/main" id="{B8FC3E29-07D5-E793-C2D0-8A2F246B8260}"/>
              </a:ext>
            </a:extLst>
          </p:cNvPr>
          <p:cNvGraphicFramePr>
            <a:graphicFrameLocks noGrp="1"/>
          </p:cNvGraphicFramePr>
          <p:nvPr>
            <p:ph idx="1"/>
            <p:extLst>
              <p:ext uri="{D42A27DB-BD31-4B8C-83A1-F6EECF244321}">
                <p14:modId xmlns:p14="http://schemas.microsoft.com/office/powerpoint/2010/main" val="2912337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344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6" name="Freeform: Shape 1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131C6B1C-FD72-4E77-FBF6-C0BEC9157596}"/>
              </a:ext>
            </a:extLst>
          </p:cNvPr>
          <p:cNvSpPr>
            <a:spLocks noGrp="1"/>
          </p:cNvSpPr>
          <p:nvPr>
            <p:ph type="title"/>
          </p:nvPr>
        </p:nvSpPr>
        <p:spPr>
          <a:xfrm>
            <a:off x="639098" y="629265"/>
            <a:ext cx="6072776" cy="1622322"/>
          </a:xfrm>
        </p:spPr>
        <p:txBody>
          <a:bodyPr>
            <a:normAutofit/>
          </a:bodyPr>
          <a:lstStyle/>
          <a:p>
            <a:r>
              <a:rPr lang="en-IN" dirty="0">
                <a:solidFill>
                  <a:srgbClr val="FFFFFE"/>
                </a:solidFill>
              </a:rPr>
              <a:t>Evaluation Process (Continued)</a:t>
            </a:r>
          </a:p>
        </p:txBody>
      </p:sp>
      <p:sp>
        <p:nvSpPr>
          <p:cNvPr id="22" name="Rectangle 2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Oval 2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Oval 2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574AC0F4-5B06-6F3A-E8F7-1C03C15737C2}"/>
              </a:ext>
            </a:extLst>
          </p:cNvPr>
          <p:cNvSpPr>
            <a:spLocks noGrp="1"/>
          </p:cNvSpPr>
          <p:nvPr>
            <p:ph idx="1"/>
          </p:nvPr>
        </p:nvSpPr>
        <p:spPr>
          <a:xfrm>
            <a:off x="639098" y="2418735"/>
            <a:ext cx="6072776" cy="3811740"/>
          </a:xfrm>
        </p:spPr>
        <p:txBody>
          <a:bodyPr anchor="ctr">
            <a:normAutofit/>
          </a:bodyPr>
          <a:lstStyle/>
          <a:p>
            <a:pPr>
              <a:buAutoNum type="arabicPeriod"/>
            </a:pPr>
            <a:r>
              <a:rPr lang="en-US">
                <a:solidFill>
                  <a:srgbClr val="FFFFFE"/>
                </a:solidFill>
              </a:rPr>
              <a:t>On a scale from 1 to 5, how well does "Water Reminder App" provide clear feedback on the status of your actions?</a:t>
            </a:r>
          </a:p>
          <a:p>
            <a:pPr marL="0" indent="0">
              <a:buNone/>
            </a:pPr>
            <a:endParaRPr lang="en-US">
              <a:solidFill>
                <a:srgbClr val="FFFFFE"/>
              </a:solidFill>
            </a:endParaRPr>
          </a:p>
          <a:p>
            <a:pPr marL="0" indent="0">
              <a:buNone/>
            </a:pPr>
            <a:endParaRPr lang="en-IN">
              <a:solidFill>
                <a:srgbClr val="FFFFFE"/>
              </a:solidFill>
            </a:endParaRPr>
          </a:p>
        </p:txBody>
      </p:sp>
      <p:pic>
        <p:nvPicPr>
          <p:cNvPr id="6" name="Picture 5">
            <a:extLst>
              <a:ext uri="{FF2B5EF4-FFF2-40B4-BE49-F238E27FC236}">
                <a16:creationId xmlns:a16="http://schemas.microsoft.com/office/drawing/2014/main" id="{1C5FD01A-3A59-8C21-F20E-0C46CA6FA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418226" y="850369"/>
            <a:ext cx="4125317" cy="2299863"/>
          </a:xfrm>
          <a:prstGeom prst="rect">
            <a:avLst/>
          </a:prstGeom>
          <a:noFill/>
        </p:spPr>
      </p:pic>
      <p:sp>
        <p:nvSpPr>
          <p:cNvPr id="5" name="Slide Number Placeholder 4">
            <a:extLst>
              <a:ext uri="{FF2B5EF4-FFF2-40B4-BE49-F238E27FC236}">
                <a16:creationId xmlns:a16="http://schemas.microsoft.com/office/drawing/2014/main" id="{BEEBFA7D-B352-07A2-8B47-1542FA5C3BCD}"/>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E"/>
                </a:solidFill>
              </a:rPr>
              <a:pPr>
                <a:spcAft>
                  <a:spcPts val="600"/>
                </a:spcAft>
              </a:pPr>
              <a:t>15</a:t>
            </a:fld>
            <a:endParaRPr lang="en-IN">
              <a:solidFill>
                <a:srgbClr val="FFFFFE"/>
              </a:solidFill>
            </a:endParaRPr>
          </a:p>
        </p:txBody>
      </p:sp>
      <p:pic>
        <p:nvPicPr>
          <p:cNvPr id="9" name="Picture 8">
            <a:extLst>
              <a:ext uri="{FF2B5EF4-FFF2-40B4-BE49-F238E27FC236}">
                <a16:creationId xmlns:a16="http://schemas.microsoft.com/office/drawing/2014/main" id="{86588CD3-BF93-F176-B08F-A975361CADF4}"/>
              </a:ext>
            </a:extLst>
          </p:cNvPr>
          <p:cNvPicPr>
            <a:picLocks noChangeAspect="1"/>
          </p:cNvPicPr>
          <p:nvPr/>
        </p:nvPicPr>
        <p:blipFill>
          <a:blip r:embed="rId3"/>
          <a:stretch>
            <a:fillRect/>
          </a:stretch>
        </p:blipFill>
        <p:spPr>
          <a:xfrm>
            <a:off x="7418226" y="4585082"/>
            <a:ext cx="4125317" cy="580396"/>
          </a:xfrm>
          <a:prstGeom prst="rect">
            <a:avLst/>
          </a:prstGeom>
        </p:spPr>
      </p:pic>
      <p:sp>
        <p:nvSpPr>
          <p:cNvPr id="4" name="Date Placeholder 3">
            <a:extLst>
              <a:ext uri="{FF2B5EF4-FFF2-40B4-BE49-F238E27FC236}">
                <a16:creationId xmlns:a16="http://schemas.microsoft.com/office/drawing/2014/main" id="{1DCC3C83-F9DA-8327-4ECE-70E69A841530}"/>
              </a:ext>
            </a:extLst>
          </p:cNvPr>
          <p:cNvSpPr>
            <a:spLocks noGrp="1"/>
          </p:cNvSpPr>
          <p:nvPr>
            <p:ph type="dt" sz="half" idx="10"/>
          </p:nvPr>
        </p:nvSpPr>
        <p:spPr>
          <a:xfrm>
            <a:off x="10653104" y="6391838"/>
            <a:ext cx="99059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Tree>
    <p:extLst>
      <p:ext uri="{BB962C8B-B14F-4D97-AF65-F5344CB8AC3E}">
        <p14:creationId xmlns:p14="http://schemas.microsoft.com/office/powerpoint/2010/main" val="32733698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30" name="Freeform: Shape 29">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32"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34"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31B1E7A6-9662-689C-28FF-8DA51CEA0158}"/>
              </a:ext>
            </a:extLst>
          </p:cNvPr>
          <p:cNvSpPr>
            <a:spLocks noGrp="1"/>
          </p:cNvSpPr>
          <p:nvPr>
            <p:ph type="title"/>
          </p:nvPr>
        </p:nvSpPr>
        <p:spPr>
          <a:xfrm>
            <a:off x="639098" y="629265"/>
            <a:ext cx="6072776" cy="1622322"/>
          </a:xfrm>
        </p:spPr>
        <p:txBody>
          <a:bodyPr>
            <a:normAutofit/>
          </a:bodyPr>
          <a:lstStyle/>
          <a:p>
            <a:r>
              <a:rPr lang="en-IN">
                <a:solidFill>
                  <a:srgbClr val="FFFFFE"/>
                </a:solidFill>
              </a:rPr>
              <a:t>Evaluation Process (Continued)</a:t>
            </a:r>
          </a:p>
        </p:txBody>
      </p:sp>
      <p:sp>
        <p:nvSpPr>
          <p:cNvPr id="36" name="Rectangle 35">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Oval 37">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Oval 39">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24873200-ACFB-B400-0E3D-0DB51DF0C9BA}"/>
              </a:ext>
            </a:extLst>
          </p:cNvPr>
          <p:cNvSpPr>
            <a:spLocks noGrp="1"/>
          </p:cNvSpPr>
          <p:nvPr>
            <p:ph idx="1"/>
          </p:nvPr>
        </p:nvSpPr>
        <p:spPr>
          <a:xfrm>
            <a:off x="639098" y="2418735"/>
            <a:ext cx="6072776" cy="3811740"/>
          </a:xfrm>
        </p:spPr>
        <p:txBody>
          <a:bodyPr anchor="ctr">
            <a:normAutofit/>
          </a:bodyPr>
          <a:lstStyle/>
          <a:p>
            <a:pPr marL="0" indent="0">
              <a:buNone/>
            </a:pPr>
            <a:r>
              <a:rPr lang="en-US">
                <a:solidFill>
                  <a:srgbClr val="FFFFFE"/>
                </a:solidFill>
              </a:rPr>
              <a:t>2. How intuitive is the language and terminology used in "Water Reminder App" on a scale of 1 to 5?</a:t>
            </a:r>
            <a:endParaRPr lang="en-IN">
              <a:solidFill>
                <a:srgbClr val="FFFFFE"/>
              </a:solidFill>
            </a:endParaRPr>
          </a:p>
        </p:txBody>
      </p:sp>
      <p:pic>
        <p:nvPicPr>
          <p:cNvPr id="6" name="Picture 5">
            <a:extLst>
              <a:ext uri="{FF2B5EF4-FFF2-40B4-BE49-F238E27FC236}">
                <a16:creationId xmlns:a16="http://schemas.microsoft.com/office/drawing/2014/main" id="{ECF5BE7E-23FD-9562-C6BD-A434F3382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418226" y="922562"/>
            <a:ext cx="4125317" cy="2155478"/>
          </a:xfrm>
          <a:prstGeom prst="rect">
            <a:avLst/>
          </a:prstGeom>
          <a:noFill/>
        </p:spPr>
      </p:pic>
      <p:sp>
        <p:nvSpPr>
          <p:cNvPr id="5" name="Slide Number Placeholder 4">
            <a:extLst>
              <a:ext uri="{FF2B5EF4-FFF2-40B4-BE49-F238E27FC236}">
                <a16:creationId xmlns:a16="http://schemas.microsoft.com/office/drawing/2014/main" id="{0BD682C2-2EBD-ED31-D32D-E65F7D38FE9B}"/>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E"/>
                </a:solidFill>
              </a:rPr>
              <a:pPr>
                <a:spcAft>
                  <a:spcPts val="600"/>
                </a:spcAft>
              </a:pPr>
              <a:t>16</a:t>
            </a:fld>
            <a:endParaRPr lang="en-IN">
              <a:solidFill>
                <a:srgbClr val="FFFFFE"/>
              </a:solidFill>
            </a:endParaRPr>
          </a:p>
        </p:txBody>
      </p:sp>
      <p:pic>
        <p:nvPicPr>
          <p:cNvPr id="10" name="Picture 9">
            <a:extLst>
              <a:ext uri="{FF2B5EF4-FFF2-40B4-BE49-F238E27FC236}">
                <a16:creationId xmlns:a16="http://schemas.microsoft.com/office/drawing/2014/main" id="{691FF9FC-90EC-5099-1C6B-4C1EEEAF2E45}"/>
              </a:ext>
            </a:extLst>
          </p:cNvPr>
          <p:cNvPicPr>
            <a:picLocks noChangeAspect="1"/>
          </p:cNvPicPr>
          <p:nvPr/>
        </p:nvPicPr>
        <p:blipFill>
          <a:blip r:embed="rId3"/>
          <a:stretch>
            <a:fillRect/>
          </a:stretch>
        </p:blipFill>
        <p:spPr>
          <a:xfrm>
            <a:off x="7418226" y="4585082"/>
            <a:ext cx="4125317" cy="580396"/>
          </a:xfrm>
          <a:prstGeom prst="rect">
            <a:avLst/>
          </a:prstGeom>
        </p:spPr>
      </p:pic>
      <p:sp>
        <p:nvSpPr>
          <p:cNvPr id="4" name="Date Placeholder 3">
            <a:extLst>
              <a:ext uri="{FF2B5EF4-FFF2-40B4-BE49-F238E27FC236}">
                <a16:creationId xmlns:a16="http://schemas.microsoft.com/office/drawing/2014/main" id="{46E3EBDF-208F-9B5D-DC11-82966BC65CA8}"/>
              </a:ext>
            </a:extLst>
          </p:cNvPr>
          <p:cNvSpPr>
            <a:spLocks noGrp="1"/>
          </p:cNvSpPr>
          <p:nvPr>
            <p:ph type="dt" sz="half" idx="10"/>
          </p:nvPr>
        </p:nvSpPr>
        <p:spPr>
          <a:xfrm>
            <a:off x="10653104" y="6391838"/>
            <a:ext cx="99059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Tree>
    <p:extLst>
      <p:ext uri="{BB962C8B-B14F-4D97-AF65-F5344CB8AC3E}">
        <p14:creationId xmlns:p14="http://schemas.microsoft.com/office/powerpoint/2010/main" val="127599631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5" name="Freeform: Shape 14">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7"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9"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EB283788-5E08-43AA-767A-0307E6F55F3F}"/>
              </a:ext>
            </a:extLst>
          </p:cNvPr>
          <p:cNvSpPr>
            <a:spLocks noGrp="1"/>
          </p:cNvSpPr>
          <p:nvPr>
            <p:ph type="title"/>
          </p:nvPr>
        </p:nvSpPr>
        <p:spPr>
          <a:xfrm>
            <a:off x="639098" y="629265"/>
            <a:ext cx="6072776" cy="1622322"/>
          </a:xfrm>
        </p:spPr>
        <p:txBody>
          <a:bodyPr>
            <a:normAutofit/>
          </a:bodyPr>
          <a:lstStyle/>
          <a:p>
            <a:r>
              <a:rPr lang="en-IN">
                <a:solidFill>
                  <a:srgbClr val="FFFFFE"/>
                </a:solidFill>
              </a:rPr>
              <a:t>Evaluation Process (Continued)</a:t>
            </a:r>
          </a:p>
        </p:txBody>
      </p:sp>
      <p:sp>
        <p:nvSpPr>
          <p:cNvPr id="21" name="Rectangle 20">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Oval 22">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Oval 24">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188212D2-71C4-FD6E-46CD-CCA889A33DF5}"/>
              </a:ext>
            </a:extLst>
          </p:cNvPr>
          <p:cNvSpPr>
            <a:spLocks noGrp="1"/>
          </p:cNvSpPr>
          <p:nvPr>
            <p:ph idx="1"/>
          </p:nvPr>
        </p:nvSpPr>
        <p:spPr>
          <a:xfrm>
            <a:off x="639098" y="2418735"/>
            <a:ext cx="6072776" cy="3811740"/>
          </a:xfrm>
        </p:spPr>
        <p:txBody>
          <a:bodyPr anchor="ctr">
            <a:normAutofit/>
          </a:bodyPr>
          <a:lstStyle/>
          <a:p>
            <a:pPr marL="0" indent="0">
              <a:buNone/>
            </a:pPr>
            <a:r>
              <a:rPr lang="en-US">
                <a:solidFill>
                  <a:srgbClr val="FFFFFE"/>
                </a:solidFill>
              </a:rPr>
              <a:t>3. Rate the overall consistency in design elements and interaction patterns of "Water Reminder App" on a scale of 1 to 5, with 1 indicating inconsistency and 5 indicating high consistency.</a:t>
            </a:r>
            <a:endParaRPr lang="en-IN">
              <a:solidFill>
                <a:srgbClr val="FFFFFE"/>
              </a:solidFill>
            </a:endParaRPr>
          </a:p>
        </p:txBody>
      </p:sp>
      <p:pic>
        <p:nvPicPr>
          <p:cNvPr id="6" name="Picture 5">
            <a:extLst>
              <a:ext uri="{FF2B5EF4-FFF2-40B4-BE49-F238E27FC236}">
                <a16:creationId xmlns:a16="http://schemas.microsoft.com/office/drawing/2014/main" id="{FD6232BB-BCDC-E1AC-9F40-2728C170F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418226" y="855525"/>
            <a:ext cx="4125317" cy="2289551"/>
          </a:xfrm>
          <a:prstGeom prst="rect">
            <a:avLst/>
          </a:prstGeom>
          <a:noFill/>
        </p:spPr>
      </p:pic>
      <p:sp>
        <p:nvSpPr>
          <p:cNvPr id="5" name="Slide Number Placeholder 4">
            <a:extLst>
              <a:ext uri="{FF2B5EF4-FFF2-40B4-BE49-F238E27FC236}">
                <a16:creationId xmlns:a16="http://schemas.microsoft.com/office/drawing/2014/main" id="{F9F8B75F-014E-DF4E-3B64-63A54C485A0C}"/>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E"/>
                </a:solidFill>
              </a:rPr>
              <a:pPr>
                <a:spcAft>
                  <a:spcPts val="600"/>
                </a:spcAft>
              </a:pPr>
              <a:t>17</a:t>
            </a:fld>
            <a:endParaRPr lang="en-IN">
              <a:solidFill>
                <a:srgbClr val="FFFFFE"/>
              </a:solidFill>
            </a:endParaRPr>
          </a:p>
        </p:txBody>
      </p:sp>
      <p:pic>
        <p:nvPicPr>
          <p:cNvPr id="8" name="Picture 7">
            <a:extLst>
              <a:ext uri="{FF2B5EF4-FFF2-40B4-BE49-F238E27FC236}">
                <a16:creationId xmlns:a16="http://schemas.microsoft.com/office/drawing/2014/main" id="{9C337591-E667-DDA5-0529-F01993769022}"/>
              </a:ext>
            </a:extLst>
          </p:cNvPr>
          <p:cNvPicPr>
            <a:picLocks noChangeAspect="1"/>
          </p:cNvPicPr>
          <p:nvPr/>
        </p:nvPicPr>
        <p:blipFill>
          <a:blip r:embed="rId3"/>
          <a:stretch>
            <a:fillRect/>
          </a:stretch>
        </p:blipFill>
        <p:spPr>
          <a:xfrm>
            <a:off x="7418226" y="4500601"/>
            <a:ext cx="4125317" cy="749359"/>
          </a:xfrm>
          <a:prstGeom prst="rect">
            <a:avLst/>
          </a:prstGeom>
        </p:spPr>
      </p:pic>
      <p:sp>
        <p:nvSpPr>
          <p:cNvPr id="4" name="Date Placeholder 3">
            <a:extLst>
              <a:ext uri="{FF2B5EF4-FFF2-40B4-BE49-F238E27FC236}">
                <a16:creationId xmlns:a16="http://schemas.microsoft.com/office/drawing/2014/main" id="{27A0ECD0-6BFC-86C7-8E99-CC456D32C1B6}"/>
              </a:ext>
            </a:extLst>
          </p:cNvPr>
          <p:cNvSpPr>
            <a:spLocks noGrp="1"/>
          </p:cNvSpPr>
          <p:nvPr>
            <p:ph type="dt" sz="half" idx="10"/>
          </p:nvPr>
        </p:nvSpPr>
        <p:spPr>
          <a:xfrm>
            <a:off x="10653104" y="6391838"/>
            <a:ext cx="99059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Tree>
    <p:extLst>
      <p:ext uri="{BB962C8B-B14F-4D97-AF65-F5344CB8AC3E}">
        <p14:creationId xmlns:p14="http://schemas.microsoft.com/office/powerpoint/2010/main" val="27965726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8" name="Freeform: Shape 27">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30"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32"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7F3835FB-AE06-6A5E-1D4B-9A8376EE4732}"/>
              </a:ext>
            </a:extLst>
          </p:cNvPr>
          <p:cNvSpPr>
            <a:spLocks noGrp="1"/>
          </p:cNvSpPr>
          <p:nvPr>
            <p:ph type="title"/>
          </p:nvPr>
        </p:nvSpPr>
        <p:spPr>
          <a:xfrm>
            <a:off x="639098" y="629265"/>
            <a:ext cx="6072776" cy="1622322"/>
          </a:xfrm>
        </p:spPr>
        <p:txBody>
          <a:bodyPr>
            <a:normAutofit/>
          </a:bodyPr>
          <a:lstStyle/>
          <a:p>
            <a:r>
              <a:rPr lang="en-IN">
                <a:solidFill>
                  <a:srgbClr val="FFFFFE"/>
                </a:solidFill>
              </a:rPr>
              <a:t>Evaluation Process (Continued)</a:t>
            </a:r>
          </a:p>
        </p:txBody>
      </p:sp>
      <p:sp>
        <p:nvSpPr>
          <p:cNvPr id="34" name="Rectangle 33">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Oval 35">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Oval 37">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543382CD-198A-F945-343F-312447F62BD6}"/>
              </a:ext>
            </a:extLst>
          </p:cNvPr>
          <p:cNvSpPr>
            <a:spLocks noGrp="1"/>
          </p:cNvSpPr>
          <p:nvPr>
            <p:ph idx="1"/>
          </p:nvPr>
        </p:nvSpPr>
        <p:spPr>
          <a:xfrm>
            <a:off x="639098" y="2418735"/>
            <a:ext cx="6072776" cy="3811740"/>
          </a:xfrm>
        </p:spPr>
        <p:txBody>
          <a:bodyPr anchor="ctr">
            <a:normAutofit/>
          </a:bodyPr>
          <a:lstStyle/>
          <a:p>
            <a:pPr marL="0" indent="0">
              <a:buNone/>
            </a:pPr>
            <a:r>
              <a:rPr lang="en-US">
                <a:solidFill>
                  <a:srgbClr val="FFFFFE"/>
                </a:solidFill>
              </a:rPr>
              <a:t>4. How well on a scale of 1 to 5 how well is the user support provided?</a:t>
            </a:r>
          </a:p>
          <a:p>
            <a:pPr marL="0" indent="0">
              <a:buNone/>
            </a:pPr>
            <a:endParaRPr lang="en-IN">
              <a:solidFill>
                <a:srgbClr val="FFFFFE"/>
              </a:solidFill>
            </a:endParaRPr>
          </a:p>
        </p:txBody>
      </p:sp>
      <p:pic>
        <p:nvPicPr>
          <p:cNvPr id="6" name="Picture 5">
            <a:extLst>
              <a:ext uri="{FF2B5EF4-FFF2-40B4-BE49-F238E27FC236}">
                <a16:creationId xmlns:a16="http://schemas.microsoft.com/office/drawing/2014/main" id="{CD639242-64DB-C52F-0874-4BCFCAE28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418226" y="943189"/>
            <a:ext cx="4125317" cy="2114224"/>
          </a:xfrm>
          <a:prstGeom prst="rect">
            <a:avLst/>
          </a:prstGeom>
          <a:noFill/>
        </p:spPr>
      </p:pic>
      <p:sp>
        <p:nvSpPr>
          <p:cNvPr id="5" name="Slide Number Placeholder 4">
            <a:extLst>
              <a:ext uri="{FF2B5EF4-FFF2-40B4-BE49-F238E27FC236}">
                <a16:creationId xmlns:a16="http://schemas.microsoft.com/office/drawing/2014/main" id="{ECE1398B-7427-4223-4DD5-0BA7DF18E13E}"/>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E"/>
                </a:solidFill>
              </a:rPr>
              <a:pPr>
                <a:spcAft>
                  <a:spcPts val="600"/>
                </a:spcAft>
              </a:pPr>
              <a:t>18</a:t>
            </a:fld>
            <a:endParaRPr lang="en-IN">
              <a:solidFill>
                <a:srgbClr val="FFFFFE"/>
              </a:solidFill>
            </a:endParaRPr>
          </a:p>
        </p:txBody>
      </p:sp>
      <p:pic>
        <p:nvPicPr>
          <p:cNvPr id="8" name="Picture 7">
            <a:extLst>
              <a:ext uri="{FF2B5EF4-FFF2-40B4-BE49-F238E27FC236}">
                <a16:creationId xmlns:a16="http://schemas.microsoft.com/office/drawing/2014/main" id="{C9BB5442-D3D2-B56C-E7BC-084F7E377F3F}"/>
              </a:ext>
            </a:extLst>
          </p:cNvPr>
          <p:cNvPicPr>
            <a:picLocks noChangeAspect="1"/>
          </p:cNvPicPr>
          <p:nvPr/>
        </p:nvPicPr>
        <p:blipFill>
          <a:blip r:embed="rId3"/>
          <a:stretch>
            <a:fillRect/>
          </a:stretch>
        </p:blipFill>
        <p:spPr>
          <a:xfrm>
            <a:off x="7418226" y="4585082"/>
            <a:ext cx="4125317" cy="580396"/>
          </a:xfrm>
          <a:prstGeom prst="rect">
            <a:avLst/>
          </a:prstGeom>
        </p:spPr>
      </p:pic>
      <p:sp>
        <p:nvSpPr>
          <p:cNvPr id="4" name="Date Placeholder 3">
            <a:extLst>
              <a:ext uri="{FF2B5EF4-FFF2-40B4-BE49-F238E27FC236}">
                <a16:creationId xmlns:a16="http://schemas.microsoft.com/office/drawing/2014/main" id="{E823F2BA-148B-B728-2E27-889EA8CD13FA}"/>
              </a:ext>
            </a:extLst>
          </p:cNvPr>
          <p:cNvSpPr>
            <a:spLocks noGrp="1"/>
          </p:cNvSpPr>
          <p:nvPr>
            <p:ph type="dt" sz="half" idx="10"/>
          </p:nvPr>
        </p:nvSpPr>
        <p:spPr>
          <a:xfrm>
            <a:off x="10653104" y="6391838"/>
            <a:ext cx="99059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Tree>
    <p:extLst>
      <p:ext uri="{BB962C8B-B14F-4D97-AF65-F5344CB8AC3E}">
        <p14:creationId xmlns:p14="http://schemas.microsoft.com/office/powerpoint/2010/main" val="325026949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5" name="Freeform: Shape 14">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7"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9"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1FF37401-5F62-76C7-AA15-DF67BE4D3CAA}"/>
              </a:ext>
            </a:extLst>
          </p:cNvPr>
          <p:cNvSpPr>
            <a:spLocks noGrp="1"/>
          </p:cNvSpPr>
          <p:nvPr>
            <p:ph type="title"/>
          </p:nvPr>
        </p:nvSpPr>
        <p:spPr>
          <a:xfrm>
            <a:off x="639098" y="629265"/>
            <a:ext cx="6072776" cy="1622322"/>
          </a:xfrm>
        </p:spPr>
        <p:txBody>
          <a:bodyPr>
            <a:normAutofit/>
          </a:bodyPr>
          <a:lstStyle/>
          <a:p>
            <a:r>
              <a:rPr lang="en-IN">
                <a:solidFill>
                  <a:srgbClr val="FFFFFE"/>
                </a:solidFill>
              </a:rPr>
              <a:t>Evaluation Process (Continued)</a:t>
            </a:r>
          </a:p>
        </p:txBody>
      </p:sp>
      <p:sp>
        <p:nvSpPr>
          <p:cNvPr id="21" name="Rectangle 20">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Oval 22">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Oval 24">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66BBCE29-768E-312D-76D3-6CC3DA7F6F3F}"/>
              </a:ext>
            </a:extLst>
          </p:cNvPr>
          <p:cNvSpPr>
            <a:spLocks noGrp="1"/>
          </p:cNvSpPr>
          <p:nvPr>
            <p:ph idx="1"/>
          </p:nvPr>
        </p:nvSpPr>
        <p:spPr>
          <a:xfrm>
            <a:off x="639098" y="2418735"/>
            <a:ext cx="6072776" cy="3811740"/>
          </a:xfrm>
        </p:spPr>
        <p:txBody>
          <a:bodyPr anchor="ctr">
            <a:normAutofit/>
          </a:bodyPr>
          <a:lstStyle/>
          <a:p>
            <a:pPr marL="0" indent="0">
              <a:buNone/>
            </a:pPr>
            <a:r>
              <a:rPr lang="en-US">
                <a:solidFill>
                  <a:srgbClr val="FFFFFE"/>
                </a:solidFill>
              </a:rPr>
              <a:t>5. How well on a scale on 1 to 5 does it align with SDG (Clean Water and Sanitation,Promote Daily Hydration for Health and Well-being.)</a:t>
            </a:r>
            <a:endParaRPr lang="en-IN">
              <a:solidFill>
                <a:srgbClr val="FFFFFE"/>
              </a:solidFill>
            </a:endParaRPr>
          </a:p>
        </p:txBody>
      </p:sp>
      <p:pic>
        <p:nvPicPr>
          <p:cNvPr id="6" name="Picture 5">
            <a:extLst>
              <a:ext uri="{FF2B5EF4-FFF2-40B4-BE49-F238E27FC236}">
                <a16:creationId xmlns:a16="http://schemas.microsoft.com/office/drawing/2014/main" id="{51E61812-60C6-8FA1-37BD-3338F0DBE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418226" y="860682"/>
            <a:ext cx="4125317" cy="2279237"/>
          </a:xfrm>
          <a:prstGeom prst="rect">
            <a:avLst/>
          </a:prstGeom>
          <a:noFill/>
        </p:spPr>
      </p:pic>
      <p:sp>
        <p:nvSpPr>
          <p:cNvPr id="5" name="Slide Number Placeholder 4">
            <a:extLst>
              <a:ext uri="{FF2B5EF4-FFF2-40B4-BE49-F238E27FC236}">
                <a16:creationId xmlns:a16="http://schemas.microsoft.com/office/drawing/2014/main" id="{064D22FB-EC5A-BB10-9D90-AA369CB1E2A2}"/>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E"/>
                </a:solidFill>
              </a:rPr>
              <a:pPr>
                <a:spcAft>
                  <a:spcPts val="600"/>
                </a:spcAft>
              </a:pPr>
              <a:t>19</a:t>
            </a:fld>
            <a:endParaRPr lang="en-IN">
              <a:solidFill>
                <a:srgbClr val="FFFFFE"/>
              </a:solidFill>
            </a:endParaRPr>
          </a:p>
        </p:txBody>
      </p:sp>
      <p:pic>
        <p:nvPicPr>
          <p:cNvPr id="8" name="Picture 7">
            <a:extLst>
              <a:ext uri="{FF2B5EF4-FFF2-40B4-BE49-F238E27FC236}">
                <a16:creationId xmlns:a16="http://schemas.microsoft.com/office/drawing/2014/main" id="{BFA9B56F-4FA7-6201-97F6-216A48F14A50}"/>
              </a:ext>
            </a:extLst>
          </p:cNvPr>
          <p:cNvPicPr>
            <a:picLocks noChangeAspect="1"/>
          </p:cNvPicPr>
          <p:nvPr/>
        </p:nvPicPr>
        <p:blipFill>
          <a:blip r:embed="rId3"/>
          <a:stretch>
            <a:fillRect/>
          </a:stretch>
        </p:blipFill>
        <p:spPr>
          <a:xfrm>
            <a:off x="7418226" y="4500601"/>
            <a:ext cx="4125317" cy="749359"/>
          </a:xfrm>
          <a:prstGeom prst="rect">
            <a:avLst/>
          </a:prstGeom>
        </p:spPr>
      </p:pic>
      <p:sp>
        <p:nvSpPr>
          <p:cNvPr id="4" name="Date Placeholder 3">
            <a:extLst>
              <a:ext uri="{FF2B5EF4-FFF2-40B4-BE49-F238E27FC236}">
                <a16:creationId xmlns:a16="http://schemas.microsoft.com/office/drawing/2014/main" id="{87246041-8C7A-7617-831C-E7C83B8373B6}"/>
              </a:ext>
            </a:extLst>
          </p:cNvPr>
          <p:cNvSpPr>
            <a:spLocks noGrp="1"/>
          </p:cNvSpPr>
          <p:nvPr>
            <p:ph type="dt" sz="half" idx="10"/>
          </p:nvPr>
        </p:nvSpPr>
        <p:spPr>
          <a:xfrm>
            <a:off x="10653104" y="6391838"/>
            <a:ext cx="99059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Tree>
    <p:extLst>
      <p:ext uri="{BB962C8B-B14F-4D97-AF65-F5344CB8AC3E}">
        <p14:creationId xmlns:p14="http://schemas.microsoft.com/office/powerpoint/2010/main" val="36968408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A64319C0-94B9-5A8A-D45B-624E30001FB0}"/>
              </a:ext>
            </a:extLst>
          </p:cNvPr>
          <p:cNvSpPr>
            <a:spLocks noGrp="1"/>
          </p:cNvSpPr>
          <p:nvPr>
            <p:ph type="title"/>
          </p:nvPr>
        </p:nvSpPr>
        <p:spPr>
          <a:xfrm>
            <a:off x="1154954" y="973668"/>
            <a:ext cx="8761413" cy="706964"/>
          </a:xfrm>
        </p:spPr>
        <p:txBody>
          <a:bodyPr>
            <a:normAutofit/>
          </a:bodyPr>
          <a:lstStyle/>
          <a:p>
            <a:r>
              <a:rPr lang="en-US">
                <a:solidFill>
                  <a:srgbClr val="FFFFFF"/>
                </a:solidFill>
              </a:rPr>
              <a:t>Presentation Outline</a:t>
            </a:r>
            <a:endParaRPr lang="en-IN">
              <a:solidFill>
                <a:srgbClr val="FFFFFF"/>
              </a:solidFill>
            </a:endParaRPr>
          </a:p>
        </p:txBody>
      </p:sp>
      <p:sp>
        <p:nvSpPr>
          <p:cNvPr id="31" name="Rectangle 30">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Slide Number Placeholder 5">
            <a:extLst>
              <a:ext uri="{FF2B5EF4-FFF2-40B4-BE49-F238E27FC236}">
                <a16:creationId xmlns:a16="http://schemas.microsoft.com/office/drawing/2014/main" id="{D2D15C1B-D14D-FA57-A376-2D5959C99B71}"/>
              </a:ext>
            </a:extLst>
          </p:cNvPr>
          <p:cNvSpPr>
            <a:spLocks noGrp="1"/>
          </p:cNvSpPr>
          <p:nvPr>
            <p:ph type="sldNum" sz="quarter" idx="12"/>
          </p:nvPr>
        </p:nvSpPr>
        <p:spPr>
          <a:xfrm>
            <a:off x="10352540" y="295729"/>
            <a:ext cx="838199" cy="767687"/>
          </a:xfrm>
        </p:spPr>
        <p:txBody>
          <a:bodyPr>
            <a:normAutofit/>
          </a:bodyPr>
          <a:lstStyle/>
          <a:p>
            <a:pPr>
              <a:spcAft>
                <a:spcPts val="600"/>
              </a:spcAft>
            </a:pPr>
            <a:fld id="{1B44385C-0615-4A46-ADB2-FB00C56C0F04}" type="slidenum">
              <a:rPr lang="en-IN">
                <a:solidFill>
                  <a:srgbClr val="FFFFFF"/>
                </a:solidFill>
              </a:rPr>
              <a:pPr>
                <a:spcAft>
                  <a:spcPts val="600"/>
                </a:spcAft>
              </a:pPr>
              <a:t>2</a:t>
            </a:fld>
            <a:endParaRPr lang="en-IN">
              <a:solidFill>
                <a:srgbClr val="FFFFFF"/>
              </a:solidFill>
            </a:endParaRPr>
          </a:p>
        </p:txBody>
      </p:sp>
      <p:sp>
        <p:nvSpPr>
          <p:cNvPr id="7" name="Date Placeholder 6">
            <a:extLst>
              <a:ext uri="{FF2B5EF4-FFF2-40B4-BE49-F238E27FC236}">
                <a16:creationId xmlns:a16="http://schemas.microsoft.com/office/drawing/2014/main" id="{8549F52E-3D47-DE29-40A1-5D351DEF4DB5}"/>
              </a:ext>
            </a:extLst>
          </p:cNvPr>
          <p:cNvSpPr>
            <a:spLocks noGrp="1"/>
          </p:cNvSpPr>
          <p:nvPr>
            <p:ph type="dt" sz="half" idx="10"/>
          </p:nvPr>
        </p:nvSpPr>
        <p:spPr>
          <a:xfrm>
            <a:off x="10653104" y="6391838"/>
            <a:ext cx="990599" cy="304799"/>
          </a:xfrm>
        </p:spPr>
        <p:txBody>
          <a:bodyPr>
            <a:normAutofit/>
          </a:bodyPr>
          <a:lstStyle/>
          <a:p>
            <a:pPr>
              <a:spcAft>
                <a:spcPts val="600"/>
              </a:spcAft>
            </a:pPr>
            <a:fld id="{53E548C1-DF19-4357-ADE9-114C378833C4}" type="datetime1">
              <a:rPr lang="en-IN" smtClean="0"/>
              <a:pPr>
                <a:spcAft>
                  <a:spcPts val="600"/>
                </a:spcAft>
              </a:pPr>
              <a:t>16-11-2023</a:t>
            </a:fld>
            <a:endParaRPr lang="en-IN"/>
          </a:p>
        </p:txBody>
      </p:sp>
      <p:graphicFrame>
        <p:nvGraphicFramePr>
          <p:cNvPr id="21" name="Content Placeholder 2">
            <a:extLst>
              <a:ext uri="{FF2B5EF4-FFF2-40B4-BE49-F238E27FC236}">
                <a16:creationId xmlns:a16="http://schemas.microsoft.com/office/drawing/2014/main" id="{A79E9878-2766-20FD-0CC5-ACA1FC930BB6}"/>
              </a:ext>
            </a:extLst>
          </p:cNvPr>
          <p:cNvGraphicFramePr>
            <a:graphicFrameLocks noGrp="1"/>
          </p:cNvGraphicFramePr>
          <p:nvPr>
            <p:ph idx="1"/>
            <p:extLst>
              <p:ext uri="{D42A27DB-BD31-4B8C-83A1-F6EECF244321}">
                <p14:modId xmlns:p14="http://schemas.microsoft.com/office/powerpoint/2010/main" val="81082190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84525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Shape 1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8878E0C0-FAA1-E78A-D57B-E4BD22253B8E}"/>
              </a:ext>
            </a:extLst>
          </p:cNvPr>
          <p:cNvSpPr>
            <a:spLocks noGrp="1"/>
          </p:cNvSpPr>
          <p:nvPr>
            <p:ph type="title"/>
          </p:nvPr>
        </p:nvSpPr>
        <p:spPr>
          <a:xfrm>
            <a:off x="994087" y="1130603"/>
            <a:ext cx="3342442" cy="4596794"/>
          </a:xfrm>
        </p:spPr>
        <p:txBody>
          <a:bodyPr anchor="ctr">
            <a:normAutofit/>
          </a:bodyPr>
          <a:lstStyle/>
          <a:p>
            <a:r>
              <a:rPr lang="en-IN" sz="3200">
                <a:solidFill>
                  <a:srgbClr val="EBEBEB"/>
                </a:solidFill>
                <a:effectLst/>
                <a:latin typeface="Century Gothic" panose="020B0502020202020204" pitchFamily="34" charset="0"/>
                <a:ea typeface="Calibri" panose="020F0502020204030204" pitchFamily="34" charset="0"/>
                <a:cs typeface="Times New Roman" panose="02020603050405020304" pitchFamily="18" charset="0"/>
              </a:rPr>
              <a:t>Type of user</a:t>
            </a:r>
            <a:endParaRPr lang="en-IN" sz="3200">
              <a:solidFill>
                <a:srgbClr val="EBEBEB"/>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993AA82A-4EF5-EFDD-DD2F-E56010D7A9FB}"/>
              </a:ext>
            </a:extLst>
          </p:cNvPr>
          <p:cNvSpPr>
            <a:spLocks noGrp="1"/>
          </p:cNvSpPr>
          <p:nvPr>
            <p:ph idx="1"/>
          </p:nvPr>
        </p:nvSpPr>
        <p:spPr>
          <a:xfrm>
            <a:off x="5290077" y="437513"/>
            <a:ext cx="5502614" cy="5954325"/>
          </a:xfrm>
        </p:spPr>
        <p:txBody>
          <a:bodyPr anchor="ctr">
            <a:normAutofit/>
          </a:bodyPr>
          <a:lstStyle/>
          <a:p>
            <a:r>
              <a:rPr lang="en-IN" sz="2000" kern="100" dirty="0">
                <a:effectLst/>
                <a:ea typeface="Calibri" panose="020F0502020204030204" pitchFamily="34" charset="0"/>
                <a:cs typeface="Times New Roman" panose="02020603050405020304" pitchFamily="18" charset="0"/>
              </a:rPr>
              <a:t>Details of the users who tested the app are:</a:t>
            </a:r>
          </a:p>
          <a:p>
            <a:pPr marL="0" indent="0">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1.</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SUSHANT RAJ (200953062, sushant.raj@learner.manipal.edu)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2.</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SHREYANSH GOYAL (200929142,</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shreyansh.goyal@learner.manipal.edu)</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3.</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AKHIL RAHMAN (200953061,</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akhil.rahman@learner.manipal.edu)</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4.</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GEORGE PAULSON (200907128,</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george.paulson@learner.manipal.edu)</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5.</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JALADI HARSHITH SAI (200953252,</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jaladi.sai@learner.manipal.edu)</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6.</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KILLANA PRANEETH CHAND BABA (200911072,</a:t>
            </a:r>
            <a:r>
              <a:rPr lang="en-IN" sz="2000" kern="100">
                <a:effectLst/>
                <a:latin typeface="Calibri" panose="020F0502020204030204" pitchFamily="34" charset="0"/>
                <a:ea typeface="Calibri" panose="020F0502020204030204" pitchFamily="34" charset="0"/>
                <a:cs typeface="Calibri" panose="020F0502020204030204" pitchFamily="34" charset="0"/>
              </a:rPr>
              <a:t> </a:t>
            </a:r>
            <a:r>
              <a:rPr lang="en-IN" sz="2000" kern="0">
                <a:effectLst/>
                <a:latin typeface="Calibri" panose="020F0502020204030204" pitchFamily="34" charset="0"/>
                <a:ea typeface="Times New Roman" panose="02020603050405020304" pitchFamily="18" charset="0"/>
                <a:cs typeface="Calibri" panose="020F0502020204030204" pitchFamily="34" charset="0"/>
              </a:rPr>
              <a:t>killana.baba@learner.manipal.edu)</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a:p>
        </p:txBody>
      </p:sp>
      <p:sp>
        <p:nvSpPr>
          <p:cNvPr id="4" name="Date Placeholder 3">
            <a:extLst>
              <a:ext uri="{FF2B5EF4-FFF2-40B4-BE49-F238E27FC236}">
                <a16:creationId xmlns:a16="http://schemas.microsoft.com/office/drawing/2014/main" id="{42CF4020-9189-0294-BA8E-F43C12B06865}"/>
              </a:ext>
            </a:extLst>
          </p:cNvPr>
          <p:cNvSpPr>
            <a:spLocks noGrp="1"/>
          </p:cNvSpPr>
          <p:nvPr>
            <p:ph type="dt" sz="half" idx="10"/>
          </p:nvPr>
        </p:nvSpPr>
        <p:spPr>
          <a:xfrm>
            <a:off x="7980412" y="6391838"/>
            <a:ext cx="273607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
        <p:nvSpPr>
          <p:cNvPr id="5" name="Slide Number Placeholder 4">
            <a:extLst>
              <a:ext uri="{FF2B5EF4-FFF2-40B4-BE49-F238E27FC236}">
                <a16:creationId xmlns:a16="http://schemas.microsoft.com/office/drawing/2014/main" id="{2F36FDDD-66FD-DC17-B3CC-9D7E66CDDC60}"/>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0778877D-6464-48C0-8355-B24246FA49C7}" type="slidenum">
              <a:rPr lang="en-IN" sz="1000">
                <a:solidFill>
                  <a:schemeClr val="accent1"/>
                </a:solidFill>
              </a:rPr>
              <a:pPr algn="r">
                <a:spcAft>
                  <a:spcPts val="600"/>
                </a:spcAft>
              </a:pPr>
              <a:t>20</a:t>
            </a:fld>
            <a:endParaRPr lang="en-IN" sz="1000">
              <a:solidFill>
                <a:schemeClr val="accent1"/>
              </a:solidFill>
            </a:endParaRPr>
          </a:p>
        </p:txBody>
      </p:sp>
    </p:spTree>
    <p:extLst>
      <p:ext uri="{BB962C8B-B14F-4D97-AF65-F5344CB8AC3E}">
        <p14:creationId xmlns:p14="http://schemas.microsoft.com/office/powerpoint/2010/main" val="672219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Shape 1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A281451A-CFFA-6CFA-B373-73E70BF69329}"/>
              </a:ext>
            </a:extLst>
          </p:cNvPr>
          <p:cNvSpPr>
            <a:spLocks noGrp="1"/>
          </p:cNvSpPr>
          <p:nvPr>
            <p:ph type="title"/>
          </p:nvPr>
        </p:nvSpPr>
        <p:spPr>
          <a:xfrm>
            <a:off x="994087" y="1130603"/>
            <a:ext cx="3342442" cy="4596794"/>
          </a:xfrm>
        </p:spPr>
        <p:txBody>
          <a:bodyPr anchor="ctr">
            <a:normAutofit/>
          </a:bodyPr>
          <a:lstStyle/>
          <a:p>
            <a:r>
              <a:rPr lang="en-IN" sz="3000">
                <a:solidFill>
                  <a:srgbClr val="EBEBEB"/>
                </a:solidFill>
                <a:effectLst/>
                <a:latin typeface="Century Gothic" panose="020B0502020202020204" pitchFamily="34" charset="0"/>
                <a:ea typeface="Calibri" panose="020F0502020204030204" pitchFamily="34" charset="0"/>
                <a:cs typeface="Times New Roman" panose="02020603050405020304" pitchFamily="18" charset="0"/>
              </a:rPr>
              <a:t>Type of user(Continued)</a:t>
            </a:r>
            <a:endParaRPr lang="en-IN" sz="3000">
              <a:solidFill>
                <a:srgbClr val="EBEBEB"/>
              </a:solidFill>
            </a:endParaRPr>
          </a:p>
        </p:txBody>
      </p:sp>
      <p:sp>
        <p:nvSpPr>
          <p:cNvPr id="3" name="Content Placeholder 2">
            <a:extLst>
              <a:ext uri="{FF2B5EF4-FFF2-40B4-BE49-F238E27FC236}">
                <a16:creationId xmlns:a16="http://schemas.microsoft.com/office/drawing/2014/main" id="{8DF32B86-0B68-0692-A58A-FBB0F7F69B3E}"/>
              </a:ext>
            </a:extLst>
          </p:cNvPr>
          <p:cNvSpPr>
            <a:spLocks noGrp="1"/>
          </p:cNvSpPr>
          <p:nvPr>
            <p:ph idx="1"/>
          </p:nvPr>
        </p:nvSpPr>
        <p:spPr>
          <a:xfrm>
            <a:off x="5290077" y="437513"/>
            <a:ext cx="5502614" cy="5954325"/>
          </a:xfrm>
        </p:spPr>
        <p:txBody>
          <a:bodyPr anchor="ctr">
            <a:normAutofit/>
          </a:bodyPr>
          <a:lstStyle/>
          <a:p>
            <a:pPr marL="0" indent="0">
              <a:lnSpc>
                <a:spcPct val="90000"/>
              </a:lnSpc>
              <a:spcAft>
                <a:spcPts val="800"/>
              </a:spcAft>
              <a:buNone/>
            </a:pPr>
            <a:r>
              <a:rPr lang="en-IN" sz="1900" kern="100">
                <a:effectLst/>
                <a:latin typeface="Calibri" panose="020F0502020204030204" pitchFamily="34" charset="0"/>
                <a:ea typeface="Calibri" panose="020F0502020204030204" pitchFamily="34" charset="0"/>
                <a:cs typeface="Times New Roman" panose="02020603050405020304" pitchFamily="18" charset="0"/>
              </a:rPr>
              <a:t>7.</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RANJAN SATISH (200953202,</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ranjan.satish@learner.manipal.edu)</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spcAft>
                <a:spcPts val="800"/>
              </a:spcAft>
              <a:buNone/>
            </a:pPr>
            <a:r>
              <a:rPr lang="en-IN" sz="1900" kern="100">
                <a:effectLst/>
                <a:latin typeface="Calibri" panose="020F0502020204030204" pitchFamily="34" charset="0"/>
                <a:ea typeface="Calibri" panose="020F0502020204030204" pitchFamily="34" charset="0"/>
                <a:cs typeface="Times New Roman" panose="02020603050405020304" pitchFamily="18" charset="0"/>
              </a:rPr>
              <a:t>8.</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DIGHE PRANEET ATUL (200953057,</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dighe.atul@learner.manipal.edu)</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spcAft>
                <a:spcPts val="800"/>
              </a:spcAft>
              <a:buNone/>
            </a:pPr>
            <a:r>
              <a:rPr lang="en-IN" sz="1900" kern="100">
                <a:effectLst/>
                <a:latin typeface="Calibri" panose="020F0502020204030204" pitchFamily="34" charset="0"/>
                <a:ea typeface="Calibri" panose="020F0502020204030204" pitchFamily="34" charset="0"/>
                <a:cs typeface="Times New Roman" panose="02020603050405020304" pitchFamily="18" charset="0"/>
              </a:rPr>
              <a:t>9.</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RAUNAK KUMAR MISHRA (200953178,</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raunak.mishra@learner.manipal.edu)</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spcAft>
                <a:spcPts val="800"/>
              </a:spcAft>
              <a:buNone/>
            </a:pPr>
            <a:r>
              <a:rPr lang="en-IN" sz="1900" kern="100">
                <a:effectLst/>
                <a:latin typeface="Calibri" panose="020F0502020204030204" pitchFamily="34" charset="0"/>
                <a:ea typeface="Calibri" panose="020F0502020204030204" pitchFamily="34" charset="0"/>
                <a:cs typeface="Times New Roman" panose="02020603050405020304" pitchFamily="18" charset="0"/>
              </a:rPr>
              <a:t>10.</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SAKETH TULASI (200953138,</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saketh.tulasi@learner.manipal.edu)</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spcAft>
                <a:spcPts val="800"/>
              </a:spcAft>
              <a:buNone/>
            </a:pPr>
            <a:r>
              <a:rPr lang="en-IN" sz="1900" kern="100">
                <a:effectLst/>
                <a:latin typeface="Calibri" panose="020F0502020204030204" pitchFamily="34" charset="0"/>
                <a:ea typeface="Calibri" panose="020F0502020204030204" pitchFamily="34" charset="0"/>
                <a:cs typeface="Times New Roman" panose="02020603050405020304" pitchFamily="18" charset="0"/>
              </a:rPr>
              <a:t>11.</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JACOB SAJU (200953047,</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jacob.saju@learner.manipal.edu)</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spcAft>
                <a:spcPts val="800"/>
              </a:spcAft>
              <a:buNone/>
            </a:pPr>
            <a:r>
              <a:rPr lang="en-IN" sz="1900" kern="100">
                <a:effectLst/>
                <a:latin typeface="Calibri" panose="020F0502020204030204" pitchFamily="34" charset="0"/>
                <a:ea typeface="Calibri" panose="020F0502020204030204" pitchFamily="34" charset="0"/>
                <a:cs typeface="Times New Roman" panose="02020603050405020304" pitchFamily="18" charset="0"/>
              </a:rPr>
              <a:t>12.</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PUNEETH S (200929056,</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puneeth.s@learner.manipal.edu)</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spcAft>
                <a:spcPts val="800"/>
              </a:spcAft>
              <a:buNone/>
            </a:pPr>
            <a:r>
              <a:rPr lang="en-IN" sz="1900" kern="100">
                <a:effectLst/>
                <a:latin typeface="Calibri" panose="020F0502020204030204" pitchFamily="34" charset="0"/>
                <a:ea typeface="Calibri" panose="020F0502020204030204" pitchFamily="34" charset="0"/>
                <a:cs typeface="Times New Roman" panose="02020603050405020304" pitchFamily="18" charset="0"/>
              </a:rPr>
              <a:t>13.</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PARTH KHOKHAR (200909018,</a:t>
            </a:r>
            <a:r>
              <a:rPr lang="en-IN" sz="1900" kern="100">
                <a:effectLst/>
                <a:latin typeface="Calibri" panose="020F0502020204030204" pitchFamily="34" charset="0"/>
                <a:ea typeface="Calibri" panose="020F0502020204030204" pitchFamily="34" charset="0"/>
                <a:cs typeface="Calibri" panose="020F0502020204030204" pitchFamily="34" charset="0"/>
              </a:rPr>
              <a:t> </a:t>
            </a:r>
            <a:r>
              <a:rPr lang="en-IN" sz="1900" kern="0">
                <a:effectLst/>
                <a:latin typeface="Calibri" panose="020F0502020204030204" pitchFamily="34" charset="0"/>
                <a:ea typeface="Times New Roman" panose="02020603050405020304" pitchFamily="18" charset="0"/>
                <a:cs typeface="Calibri" panose="020F0502020204030204" pitchFamily="34" charset="0"/>
              </a:rPr>
              <a:t>parth.khokhar@learner.manipal.edu)</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r>
              <a:rPr lang="en-IN" sz="1900">
                <a:effectLst/>
                <a:latin typeface="Calibri" panose="020F0502020204030204" pitchFamily="34" charset="0"/>
                <a:ea typeface="Calibri" panose="020F0502020204030204" pitchFamily="34" charset="0"/>
                <a:cs typeface="Times New Roman" panose="02020603050405020304" pitchFamily="18" charset="0"/>
              </a:rPr>
              <a:t>14.</a:t>
            </a:r>
            <a:r>
              <a:rPr lang="en-IN" sz="1900">
                <a:effectLst/>
                <a:latin typeface="Calibri" panose="020F0502020204030204" pitchFamily="34" charset="0"/>
                <a:ea typeface="Calibri" panose="020F0502020204030204" pitchFamily="34" charset="0"/>
              </a:rPr>
              <a:t> </a:t>
            </a:r>
            <a:r>
              <a:rPr lang="en-IN" sz="1900" kern="0">
                <a:effectLst/>
                <a:latin typeface="Calibri" panose="020F0502020204030204" pitchFamily="34" charset="0"/>
                <a:ea typeface="Times New Roman" panose="02020603050405020304" pitchFamily="18" charset="0"/>
              </a:rPr>
              <a:t>AEKANK ANKUR PATEL (200929246,</a:t>
            </a:r>
            <a:r>
              <a:rPr lang="en-IN" sz="1900">
                <a:effectLst/>
                <a:latin typeface="Calibri" panose="020F0502020204030204" pitchFamily="34" charset="0"/>
                <a:ea typeface="Calibri" panose="020F0502020204030204" pitchFamily="34" charset="0"/>
              </a:rPr>
              <a:t> </a:t>
            </a:r>
            <a:r>
              <a:rPr lang="en-IN" sz="1900" kern="0">
                <a:effectLst/>
                <a:latin typeface="Calibri" panose="020F0502020204030204" pitchFamily="34" charset="0"/>
                <a:ea typeface="Times New Roman" panose="02020603050405020304" pitchFamily="18" charset="0"/>
              </a:rPr>
              <a:t>aekank.patel@learner.manipal.edu)</a:t>
            </a:r>
            <a:endParaRPr lang="en-IN" sz="1900"/>
          </a:p>
        </p:txBody>
      </p:sp>
      <p:sp>
        <p:nvSpPr>
          <p:cNvPr id="4" name="Date Placeholder 3">
            <a:extLst>
              <a:ext uri="{FF2B5EF4-FFF2-40B4-BE49-F238E27FC236}">
                <a16:creationId xmlns:a16="http://schemas.microsoft.com/office/drawing/2014/main" id="{C196FA64-AA9D-E905-1285-7E896BF0B497}"/>
              </a:ext>
            </a:extLst>
          </p:cNvPr>
          <p:cNvSpPr>
            <a:spLocks noGrp="1"/>
          </p:cNvSpPr>
          <p:nvPr>
            <p:ph type="dt" sz="half" idx="10"/>
          </p:nvPr>
        </p:nvSpPr>
        <p:spPr>
          <a:xfrm>
            <a:off x="7980412" y="6391838"/>
            <a:ext cx="273607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
        <p:nvSpPr>
          <p:cNvPr id="5" name="Slide Number Placeholder 4">
            <a:extLst>
              <a:ext uri="{FF2B5EF4-FFF2-40B4-BE49-F238E27FC236}">
                <a16:creationId xmlns:a16="http://schemas.microsoft.com/office/drawing/2014/main" id="{A490EE91-8048-9433-47E6-E0A22EE5A42D}"/>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0778877D-6464-48C0-8355-B24246FA49C7}" type="slidenum">
              <a:rPr lang="en-IN" sz="1000">
                <a:solidFill>
                  <a:schemeClr val="accent1"/>
                </a:solidFill>
              </a:rPr>
              <a:pPr algn="r">
                <a:spcAft>
                  <a:spcPts val="600"/>
                </a:spcAft>
              </a:pPr>
              <a:t>21</a:t>
            </a:fld>
            <a:endParaRPr lang="en-IN" sz="1000">
              <a:solidFill>
                <a:schemeClr val="accent1"/>
              </a:solidFill>
            </a:endParaRPr>
          </a:p>
        </p:txBody>
      </p:sp>
    </p:spTree>
    <p:extLst>
      <p:ext uri="{BB962C8B-B14F-4D97-AF65-F5344CB8AC3E}">
        <p14:creationId xmlns:p14="http://schemas.microsoft.com/office/powerpoint/2010/main" val="1776787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F4A1-3ECE-AB2A-B9A9-9A17AA013EAC}"/>
              </a:ext>
            </a:extLst>
          </p:cNvPr>
          <p:cNvSpPr>
            <a:spLocks noGrp="1"/>
          </p:cNvSpPr>
          <p:nvPr>
            <p:ph type="title"/>
          </p:nvPr>
        </p:nvSpPr>
        <p:spPr/>
        <p:txBody>
          <a:bodyPr/>
          <a:lstStyle/>
          <a:p>
            <a:r>
              <a:rPr lang="en-IN">
                <a:effectLst/>
                <a:latin typeface="Century Gothic" panose="020B0502020202020204" pitchFamily="34" charset="0"/>
                <a:ea typeface="Calibri" panose="020F0502020204030204" pitchFamily="34" charset="0"/>
                <a:cs typeface="Times New Roman" panose="02020603050405020304" pitchFamily="18" charset="0"/>
              </a:rPr>
              <a:t>Type of user</a:t>
            </a:r>
            <a:r>
              <a:rPr lang="en-IN" sz="2800">
                <a:effectLst/>
                <a:latin typeface="Century Gothic" panose="020B0502020202020204" pitchFamily="34" charset="0"/>
                <a:ea typeface="Calibri" panose="020F0502020204030204" pitchFamily="34" charset="0"/>
                <a:cs typeface="Times New Roman" panose="02020603050405020304" pitchFamily="18" charset="0"/>
              </a:rPr>
              <a:t>(Continued)</a:t>
            </a:r>
            <a:endParaRPr lang="en-IN" dirty="0"/>
          </a:p>
        </p:txBody>
      </p:sp>
      <p:sp>
        <p:nvSpPr>
          <p:cNvPr id="4" name="Date Placeholder 3">
            <a:extLst>
              <a:ext uri="{FF2B5EF4-FFF2-40B4-BE49-F238E27FC236}">
                <a16:creationId xmlns:a16="http://schemas.microsoft.com/office/drawing/2014/main" id="{5E557166-734F-12A1-50F9-627333162381}"/>
              </a:ext>
            </a:extLst>
          </p:cNvPr>
          <p:cNvSpPr>
            <a:spLocks noGrp="1"/>
          </p:cNvSpPr>
          <p:nvPr>
            <p:ph type="dt" sz="half" idx="10"/>
          </p:nvPr>
        </p:nvSpPr>
        <p:spPr/>
        <p:txBody>
          <a:bodyPr/>
          <a:lstStyle/>
          <a:p>
            <a:fld id="{955C7947-E824-4218-B21C-69BA4C3B20AB}" type="datetime1">
              <a:rPr lang="en-IN" smtClean="0"/>
              <a:t>16-11-2023</a:t>
            </a:fld>
            <a:endParaRPr lang="en-IN"/>
          </a:p>
        </p:txBody>
      </p:sp>
      <p:sp>
        <p:nvSpPr>
          <p:cNvPr id="5" name="Slide Number Placeholder 4">
            <a:extLst>
              <a:ext uri="{FF2B5EF4-FFF2-40B4-BE49-F238E27FC236}">
                <a16:creationId xmlns:a16="http://schemas.microsoft.com/office/drawing/2014/main" id="{B8953443-C827-E682-7C4D-EFD8D8078BD5}"/>
              </a:ext>
            </a:extLst>
          </p:cNvPr>
          <p:cNvSpPr>
            <a:spLocks noGrp="1"/>
          </p:cNvSpPr>
          <p:nvPr>
            <p:ph type="sldNum" sz="quarter" idx="12"/>
          </p:nvPr>
        </p:nvSpPr>
        <p:spPr/>
        <p:txBody>
          <a:bodyPr/>
          <a:lstStyle/>
          <a:p>
            <a:fld id="{0778877D-6464-48C0-8355-B24246FA49C7}" type="slidenum">
              <a:rPr lang="en-IN" smtClean="0"/>
              <a:t>22</a:t>
            </a:fld>
            <a:endParaRPr lang="en-IN"/>
          </a:p>
        </p:txBody>
      </p:sp>
      <p:pic>
        <p:nvPicPr>
          <p:cNvPr id="6" name="Content Placeholder 5">
            <a:extLst>
              <a:ext uri="{FF2B5EF4-FFF2-40B4-BE49-F238E27FC236}">
                <a16:creationId xmlns:a16="http://schemas.microsoft.com/office/drawing/2014/main" id="{F81A4861-95B8-9BB7-50AC-7C2150AF7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38" y="2315183"/>
            <a:ext cx="11325596" cy="3871608"/>
          </a:xfrm>
          <a:prstGeom prst="rect">
            <a:avLst/>
          </a:prstGeom>
        </p:spPr>
      </p:pic>
    </p:spTree>
    <p:extLst>
      <p:ext uri="{BB962C8B-B14F-4D97-AF65-F5344CB8AC3E}">
        <p14:creationId xmlns:p14="http://schemas.microsoft.com/office/powerpoint/2010/main" val="98999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8235-9739-324B-13D4-BE904C631900}"/>
              </a:ext>
            </a:extLst>
          </p:cNvPr>
          <p:cNvSpPr>
            <a:spLocks noGrp="1"/>
          </p:cNvSpPr>
          <p:nvPr>
            <p:ph type="title"/>
          </p:nvPr>
        </p:nvSpPr>
        <p:spPr>
          <a:xfrm>
            <a:off x="1154954" y="973668"/>
            <a:ext cx="8761413" cy="706964"/>
          </a:xfrm>
        </p:spPr>
        <p:txBody>
          <a:bodyPr>
            <a:normAutofit/>
          </a:bodyPr>
          <a:lstStyle/>
          <a:p>
            <a:r>
              <a:rPr lang="en-IN">
                <a:solidFill>
                  <a:srgbClr val="EBEBEB"/>
                </a:solidFill>
              </a:rPr>
              <a:t>Individual contribution</a:t>
            </a:r>
          </a:p>
        </p:txBody>
      </p:sp>
      <p:sp>
        <p:nvSpPr>
          <p:cNvPr id="5" name="Slide Number Placeholder 4">
            <a:extLst>
              <a:ext uri="{FF2B5EF4-FFF2-40B4-BE49-F238E27FC236}">
                <a16:creationId xmlns:a16="http://schemas.microsoft.com/office/drawing/2014/main" id="{6931D6F1-E6BA-908B-C9B3-E706B6B25C6A}"/>
              </a:ext>
            </a:extLst>
          </p:cNvPr>
          <p:cNvSpPr>
            <a:spLocks noGrp="1"/>
          </p:cNvSpPr>
          <p:nvPr>
            <p:ph type="sldNum" sz="quarter" idx="12"/>
          </p:nvPr>
        </p:nvSpPr>
        <p:spPr>
          <a:xfrm>
            <a:off x="10352540" y="295729"/>
            <a:ext cx="838199" cy="767687"/>
          </a:xfrm>
        </p:spPr>
        <p:txBody>
          <a:bodyPr>
            <a:normAutofit/>
          </a:bodyPr>
          <a:lstStyle/>
          <a:p>
            <a:pPr>
              <a:spcAft>
                <a:spcPts val="600"/>
              </a:spcAft>
            </a:pPr>
            <a:fld id="{0778877D-6464-48C0-8355-B24246FA49C7}" type="slidenum">
              <a:rPr lang="en-IN">
                <a:solidFill>
                  <a:srgbClr val="FFFFFF"/>
                </a:solidFill>
              </a:rPr>
              <a:pPr>
                <a:spcAft>
                  <a:spcPts val="600"/>
                </a:spcAft>
              </a:pPr>
              <a:t>23</a:t>
            </a:fld>
            <a:endParaRPr lang="en-IN">
              <a:solidFill>
                <a:srgbClr val="FFFFFF"/>
              </a:solidFill>
            </a:endParaRPr>
          </a:p>
        </p:txBody>
      </p:sp>
      <p:sp>
        <p:nvSpPr>
          <p:cNvPr id="4" name="Date Placeholder 3">
            <a:extLst>
              <a:ext uri="{FF2B5EF4-FFF2-40B4-BE49-F238E27FC236}">
                <a16:creationId xmlns:a16="http://schemas.microsoft.com/office/drawing/2014/main" id="{B4D9C47A-793E-FEE7-1CB2-219121B39A9B}"/>
              </a:ext>
            </a:extLst>
          </p:cNvPr>
          <p:cNvSpPr>
            <a:spLocks noGrp="1"/>
          </p:cNvSpPr>
          <p:nvPr>
            <p:ph type="dt" sz="half" idx="10"/>
          </p:nvPr>
        </p:nvSpPr>
        <p:spPr>
          <a:xfrm>
            <a:off x="10653104" y="6391838"/>
            <a:ext cx="99059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graphicFrame>
        <p:nvGraphicFramePr>
          <p:cNvPr id="6" name="Content Placeholder 5">
            <a:extLst>
              <a:ext uri="{FF2B5EF4-FFF2-40B4-BE49-F238E27FC236}">
                <a16:creationId xmlns:a16="http://schemas.microsoft.com/office/drawing/2014/main" id="{97C47925-7F38-9C5A-CCF8-A193BA775C54}"/>
              </a:ext>
            </a:extLst>
          </p:cNvPr>
          <p:cNvGraphicFramePr>
            <a:graphicFrameLocks noGrp="1"/>
          </p:cNvGraphicFramePr>
          <p:nvPr>
            <p:ph idx="1"/>
            <p:extLst>
              <p:ext uri="{D42A27DB-BD31-4B8C-83A1-F6EECF244321}">
                <p14:modId xmlns:p14="http://schemas.microsoft.com/office/powerpoint/2010/main" val="2662637117"/>
              </p:ext>
            </p:extLst>
          </p:nvPr>
        </p:nvGraphicFramePr>
        <p:xfrm>
          <a:off x="612844" y="2383277"/>
          <a:ext cx="10787973" cy="3822971"/>
        </p:xfrm>
        <a:graphic>
          <a:graphicData uri="http://schemas.openxmlformats.org/drawingml/2006/table">
            <a:tbl>
              <a:tblPr firstRow="1" firstCol="1" bandRow="1">
                <a:tableStyleId>{5C22544A-7EE6-4342-B048-85BDC9FD1C3A}</a:tableStyleId>
              </a:tblPr>
              <a:tblGrid>
                <a:gridCol w="738991">
                  <a:extLst>
                    <a:ext uri="{9D8B030D-6E8A-4147-A177-3AD203B41FA5}">
                      <a16:colId xmlns:a16="http://schemas.microsoft.com/office/drawing/2014/main" val="1760120326"/>
                    </a:ext>
                  </a:extLst>
                </a:gridCol>
                <a:gridCol w="1186971">
                  <a:extLst>
                    <a:ext uri="{9D8B030D-6E8A-4147-A177-3AD203B41FA5}">
                      <a16:colId xmlns:a16="http://schemas.microsoft.com/office/drawing/2014/main" val="1104044758"/>
                    </a:ext>
                  </a:extLst>
                </a:gridCol>
                <a:gridCol w="1997897">
                  <a:extLst>
                    <a:ext uri="{9D8B030D-6E8A-4147-A177-3AD203B41FA5}">
                      <a16:colId xmlns:a16="http://schemas.microsoft.com/office/drawing/2014/main" val="252918650"/>
                    </a:ext>
                  </a:extLst>
                </a:gridCol>
                <a:gridCol w="1213933">
                  <a:extLst>
                    <a:ext uri="{9D8B030D-6E8A-4147-A177-3AD203B41FA5}">
                      <a16:colId xmlns:a16="http://schemas.microsoft.com/office/drawing/2014/main" val="495568023"/>
                    </a:ext>
                  </a:extLst>
                </a:gridCol>
                <a:gridCol w="5650181">
                  <a:extLst>
                    <a:ext uri="{9D8B030D-6E8A-4147-A177-3AD203B41FA5}">
                      <a16:colId xmlns:a16="http://schemas.microsoft.com/office/drawing/2014/main" val="1219000401"/>
                    </a:ext>
                  </a:extLst>
                </a:gridCol>
              </a:tblGrid>
              <a:tr h="576888">
                <a:tc>
                  <a:txBody>
                    <a:bodyPr/>
                    <a:lstStyle/>
                    <a:p>
                      <a:pPr>
                        <a:lnSpc>
                          <a:spcPct val="107000"/>
                        </a:lnSpc>
                        <a:spcAft>
                          <a:spcPts val="800"/>
                        </a:spcAft>
                      </a:pPr>
                      <a:r>
                        <a:rPr lang="en-IN" sz="1300" kern="0">
                          <a:effectLst/>
                        </a:rPr>
                        <a:t>Team</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Reg No</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Name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Branch and Section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dirty="0">
                          <a:effectLst/>
                        </a:rPr>
                        <a:t>Individual Contribution</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extLst>
                  <a:ext uri="{0D108BD9-81ED-4DB2-BD59-A6C34878D82A}">
                    <a16:rowId xmlns:a16="http://schemas.microsoft.com/office/drawing/2014/main" val="1313787416"/>
                  </a:ext>
                </a:extLst>
              </a:tr>
              <a:tr h="992739">
                <a:tc rowSpan="3">
                  <a:txBody>
                    <a:bodyPr/>
                    <a:lstStyle/>
                    <a:p>
                      <a:pPr>
                        <a:lnSpc>
                          <a:spcPct val="107000"/>
                        </a:lnSpc>
                        <a:spcAft>
                          <a:spcPts val="800"/>
                        </a:spcAft>
                      </a:pPr>
                      <a:r>
                        <a:rPr lang="en-IN" sz="1300" kern="0">
                          <a:effectLst/>
                        </a:rPr>
                        <a:t>      </a:t>
                      </a:r>
                      <a:endParaRPr lang="en-IN" sz="1000" kern="100">
                        <a:effectLst/>
                      </a:endParaRPr>
                    </a:p>
                    <a:p>
                      <a:pPr>
                        <a:lnSpc>
                          <a:spcPct val="107000"/>
                        </a:lnSpc>
                        <a:spcAft>
                          <a:spcPts val="800"/>
                        </a:spcAft>
                      </a:pPr>
                      <a:r>
                        <a:rPr lang="en-IN" sz="1300" kern="0">
                          <a:effectLst/>
                        </a:rPr>
                        <a:t>  </a:t>
                      </a:r>
                      <a:endParaRPr lang="en-IN" sz="1000" kern="100">
                        <a:effectLst/>
                      </a:endParaRPr>
                    </a:p>
                    <a:p>
                      <a:pPr>
                        <a:lnSpc>
                          <a:spcPct val="107000"/>
                        </a:lnSpc>
                        <a:spcAft>
                          <a:spcPts val="800"/>
                        </a:spcAft>
                      </a:pPr>
                      <a:r>
                        <a:rPr lang="en-IN" sz="1300" kern="0">
                          <a:effectLst/>
                        </a:rPr>
                        <a:t> </a:t>
                      </a:r>
                      <a:endParaRPr lang="en-IN" sz="1000" kern="100">
                        <a:effectLst/>
                      </a:endParaRPr>
                    </a:p>
                    <a:p>
                      <a:pPr>
                        <a:lnSpc>
                          <a:spcPct val="107000"/>
                        </a:lnSpc>
                        <a:spcAft>
                          <a:spcPts val="800"/>
                        </a:spcAft>
                      </a:pPr>
                      <a:r>
                        <a:rPr lang="en-IN" sz="1300" kern="0">
                          <a:effectLst/>
                        </a:rPr>
                        <a:t> </a:t>
                      </a:r>
                      <a:endParaRPr lang="en-IN" sz="1000" kern="100">
                        <a:effectLst/>
                      </a:endParaRPr>
                    </a:p>
                    <a:p>
                      <a:pPr>
                        <a:lnSpc>
                          <a:spcPct val="107000"/>
                        </a:lnSpc>
                        <a:spcAft>
                          <a:spcPts val="800"/>
                        </a:spcAft>
                      </a:pPr>
                      <a:r>
                        <a:rPr lang="en-IN" sz="1300" kern="0">
                          <a:effectLst/>
                        </a:rPr>
                        <a:t> </a:t>
                      </a:r>
                      <a:endParaRPr lang="en-IN" sz="1000" kern="100">
                        <a:effectLst/>
                      </a:endParaRPr>
                    </a:p>
                    <a:p>
                      <a:pPr>
                        <a:lnSpc>
                          <a:spcPct val="107000"/>
                        </a:lnSpc>
                        <a:spcAft>
                          <a:spcPts val="800"/>
                        </a:spcAft>
                      </a:pPr>
                      <a:r>
                        <a:rPr lang="en-IN" sz="1300" kern="0">
                          <a:effectLst/>
                        </a:rPr>
                        <a:t> </a:t>
                      </a:r>
                      <a:endParaRPr lang="en-IN" sz="1000" kern="100">
                        <a:effectLst/>
                      </a:endParaRPr>
                    </a:p>
                    <a:p>
                      <a:pPr>
                        <a:lnSpc>
                          <a:spcPct val="107000"/>
                        </a:lnSpc>
                        <a:spcAft>
                          <a:spcPts val="800"/>
                        </a:spcAft>
                      </a:pPr>
                      <a:r>
                        <a:rPr lang="en-IN" sz="1300" kern="0">
                          <a:effectLst/>
                        </a:rPr>
                        <a:t>  10</a:t>
                      </a:r>
                      <a:endParaRPr lang="en-IN" sz="1000" kern="100">
                        <a:effectLst/>
                      </a:endParaRPr>
                    </a:p>
                    <a:p>
                      <a:pPr>
                        <a:lnSpc>
                          <a:spcPct val="107000"/>
                        </a:lnSpc>
                        <a:spcAft>
                          <a:spcPts val="800"/>
                        </a:spcAft>
                      </a:pPr>
                      <a:r>
                        <a:rPr lang="en-IN" sz="1300" kern="0">
                          <a:effectLst/>
                        </a:rPr>
                        <a:t> </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200953014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Suhas Srinivas Gowda</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CCE-A</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Helped in making  the report and the app design. Also helped In getting user response for evaluation.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extLst>
                  <a:ext uri="{0D108BD9-81ED-4DB2-BD59-A6C34878D82A}">
                    <a16:rowId xmlns:a16="http://schemas.microsoft.com/office/drawing/2014/main" val="618947955"/>
                  </a:ext>
                </a:extLst>
              </a:tr>
              <a:tr h="992739">
                <a:tc vMerge="1">
                  <a:txBody>
                    <a:bodyPr/>
                    <a:lstStyle/>
                    <a:p>
                      <a:endParaRPr lang="en-IN"/>
                    </a:p>
                  </a:txBody>
                  <a:tcPr/>
                </a:tc>
                <a:tc>
                  <a:txBody>
                    <a:bodyPr/>
                    <a:lstStyle/>
                    <a:p>
                      <a:pPr>
                        <a:lnSpc>
                          <a:spcPct val="107000"/>
                        </a:lnSpc>
                        <a:spcAft>
                          <a:spcPts val="800"/>
                        </a:spcAft>
                      </a:pPr>
                      <a:r>
                        <a:rPr lang="en-IN" sz="1300" kern="0">
                          <a:effectLst/>
                        </a:rPr>
                        <a:t>200953025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Vaishnavi</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CCE-A</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Helped in making  the report and the app design. Helped in recording the video of the UI design.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extLst>
                  <a:ext uri="{0D108BD9-81ED-4DB2-BD59-A6C34878D82A}">
                    <a16:rowId xmlns:a16="http://schemas.microsoft.com/office/drawing/2014/main" val="594818966"/>
                  </a:ext>
                </a:extLst>
              </a:tr>
              <a:tr h="1260605">
                <a:tc vMerge="1">
                  <a:txBody>
                    <a:bodyPr/>
                    <a:lstStyle/>
                    <a:p>
                      <a:endParaRPr lang="en-IN"/>
                    </a:p>
                  </a:txBody>
                  <a:tcPr/>
                </a:tc>
                <a:tc>
                  <a:txBody>
                    <a:bodyPr/>
                    <a:lstStyle/>
                    <a:p>
                      <a:pPr>
                        <a:lnSpc>
                          <a:spcPct val="107000"/>
                        </a:lnSpc>
                        <a:spcAft>
                          <a:spcPts val="800"/>
                        </a:spcAft>
                      </a:pPr>
                      <a:r>
                        <a:rPr lang="en-IN" sz="1300" kern="0">
                          <a:effectLst/>
                        </a:rPr>
                        <a:t>200953015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Adithya Rao Kalathur</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a:effectLst/>
                        </a:rPr>
                        <a:t>CCE-A</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tc>
                  <a:txBody>
                    <a:bodyPr/>
                    <a:lstStyle/>
                    <a:p>
                      <a:pPr>
                        <a:lnSpc>
                          <a:spcPct val="107000"/>
                        </a:lnSpc>
                        <a:spcAft>
                          <a:spcPts val="800"/>
                        </a:spcAft>
                      </a:pPr>
                      <a:r>
                        <a:rPr lang="en-IN" sz="1300" kern="0" dirty="0">
                          <a:effectLst/>
                        </a:rPr>
                        <a:t>Helped in making  the report and the app design. Helped In getting user response for evaluation. Also helped in recording the video of the UI design.</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022" marR="63022" marT="0" marB="0"/>
                </a:tc>
                <a:extLst>
                  <a:ext uri="{0D108BD9-81ED-4DB2-BD59-A6C34878D82A}">
                    <a16:rowId xmlns:a16="http://schemas.microsoft.com/office/drawing/2014/main" val="781636070"/>
                  </a:ext>
                </a:extLst>
              </a:tr>
            </a:tbl>
          </a:graphicData>
        </a:graphic>
      </p:graphicFrame>
    </p:spTree>
    <p:extLst>
      <p:ext uri="{BB962C8B-B14F-4D97-AF65-F5344CB8AC3E}">
        <p14:creationId xmlns:p14="http://schemas.microsoft.com/office/powerpoint/2010/main" val="33184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 name="Freeform: Shape 1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547D37B4-D300-EB64-221F-ED6B39D45D5A}"/>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Introduction</a:t>
            </a:r>
            <a:endParaRPr lang="en-IN" sz="3200">
              <a:solidFill>
                <a:srgbClr val="EBEBEB"/>
              </a:solidFill>
            </a:endParaRPr>
          </a:p>
        </p:txBody>
      </p:sp>
      <p:sp>
        <p:nvSpPr>
          <p:cNvPr id="3" name="Content Placeholder 2">
            <a:extLst>
              <a:ext uri="{FF2B5EF4-FFF2-40B4-BE49-F238E27FC236}">
                <a16:creationId xmlns:a16="http://schemas.microsoft.com/office/drawing/2014/main" id="{3877D12B-2458-AD92-43FB-D2E3AC242579}"/>
              </a:ext>
            </a:extLst>
          </p:cNvPr>
          <p:cNvSpPr>
            <a:spLocks noGrp="1"/>
          </p:cNvSpPr>
          <p:nvPr>
            <p:ph idx="1"/>
          </p:nvPr>
        </p:nvSpPr>
        <p:spPr>
          <a:xfrm>
            <a:off x="5290077" y="437513"/>
            <a:ext cx="6478588" cy="5954325"/>
          </a:xfrm>
        </p:spPr>
        <p:txBody>
          <a:bodyPr anchor="ctr">
            <a:normAutofit/>
          </a:bodyPr>
          <a:lstStyle/>
          <a:p>
            <a:pPr>
              <a:lnSpc>
                <a:spcPct val="90000"/>
              </a:lnSpc>
            </a:pPr>
            <a:r>
              <a:rPr lang="en-US" sz="1900" dirty="0"/>
              <a:t>A water reminder app is a mobile application designed to help users establish and maintain healthy hydration habits by tracking and </a:t>
            </a:r>
            <a:r>
              <a:rPr lang="en-US" sz="1900"/>
              <a:t>encouraging the </a:t>
            </a:r>
            <a:r>
              <a:rPr lang="en-US" sz="1900" dirty="0"/>
              <a:t>consumption of an adequate amount of water daily. </a:t>
            </a:r>
          </a:p>
          <a:p>
            <a:pPr>
              <a:lnSpc>
                <a:spcPct val="90000"/>
              </a:lnSpc>
            </a:pPr>
            <a:r>
              <a:rPr lang="en-US" sz="1900" dirty="0"/>
              <a:t>This App offer a variety of features and functionalities to assist users in staying properly hydrated, which is essential for overall well-being and health.</a:t>
            </a:r>
          </a:p>
          <a:p>
            <a:pPr>
              <a:lnSpc>
                <a:spcPct val="90000"/>
              </a:lnSpc>
            </a:pPr>
            <a:r>
              <a:rPr lang="en-US" sz="1900" dirty="0"/>
              <a:t>The water reminder app lets users customize daily intake goals based on factors like age, weight, and activity level, with the option to choose preferred measurement units.</a:t>
            </a:r>
          </a:p>
          <a:p>
            <a:pPr>
              <a:lnSpc>
                <a:spcPct val="90000"/>
              </a:lnSpc>
            </a:pPr>
            <a:r>
              <a:rPr lang="en-US" sz="1900" dirty="0"/>
              <a:t>The app sends customizable reminders and notifications throughout the day, allowing users to set the frequency, timing, and type based on their preferences, whether gentle nudges or more urgent alerts.</a:t>
            </a:r>
            <a:endParaRPr lang="en-IN" sz="1900" dirty="0"/>
          </a:p>
        </p:txBody>
      </p:sp>
      <p:sp>
        <p:nvSpPr>
          <p:cNvPr id="7" name="Date Placeholder 6">
            <a:extLst>
              <a:ext uri="{FF2B5EF4-FFF2-40B4-BE49-F238E27FC236}">
                <a16:creationId xmlns:a16="http://schemas.microsoft.com/office/drawing/2014/main" id="{44305A31-F457-69D0-5916-1FCBAB42282A}"/>
              </a:ext>
            </a:extLst>
          </p:cNvPr>
          <p:cNvSpPr>
            <a:spLocks noGrp="1"/>
          </p:cNvSpPr>
          <p:nvPr>
            <p:ph type="dt" sz="half" idx="10"/>
          </p:nvPr>
        </p:nvSpPr>
        <p:spPr>
          <a:xfrm>
            <a:off x="7980412" y="6391838"/>
            <a:ext cx="2736079" cy="304799"/>
          </a:xfrm>
        </p:spPr>
        <p:txBody>
          <a:bodyPr>
            <a:normAutofit/>
          </a:bodyPr>
          <a:lstStyle/>
          <a:p>
            <a:pPr>
              <a:spcAft>
                <a:spcPts val="600"/>
              </a:spcAft>
            </a:pPr>
            <a:fld id="{ECC08856-E1BD-4548-90C2-DF5F9E060489}" type="datetime1">
              <a:rPr lang="en-IN" smtClean="0"/>
              <a:pPr>
                <a:spcAft>
                  <a:spcPts val="600"/>
                </a:spcAft>
              </a:pPr>
              <a:t>16-11-2023</a:t>
            </a:fld>
            <a:endParaRPr lang="en-IN"/>
          </a:p>
        </p:txBody>
      </p:sp>
      <p:sp>
        <p:nvSpPr>
          <p:cNvPr id="6" name="Slide Number Placeholder 5">
            <a:extLst>
              <a:ext uri="{FF2B5EF4-FFF2-40B4-BE49-F238E27FC236}">
                <a16:creationId xmlns:a16="http://schemas.microsoft.com/office/drawing/2014/main" id="{C846A2AC-E199-02A4-2F1C-DD4A3E554E41}"/>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1B44385C-0615-4A46-ADB2-FB00C56C0F04}" type="slidenum">
              <a:rPr lang="en-IN" sz="1000">
                <a:solidFill>
                  <a:schemeClr val="accent1"/>
                </a:solidFill>
              </a:rPr>
              <a:pPr algn="r">
                <a:spcAft>
                  <a:spcPts val="600"/>
                </a:spcAft>
              </a:pPr>
              <a:t>3</a:t>
            </a:fld>
            <a:endParaRPr lang="en-IN" sz="1000">
              <a:solidFill>
                <a:schemeClr val="accent1"/>
              </a:solidFill>
            </a:endParaRPr>
          </a:p>
        </p:txBody>
      </p:sp>
    </p:spTree>
    <p:extLst>
      <p:ext uri="{BB962C8B-B14F-4D97-AF65-F5344CB8AC3E}">
        <p14:creationId xmlns:p14="http://schemas.microsoft.com/office/powerpoint/2010/main" val="54724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1"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3" name="Freeform: Shape 22">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4"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9E8D7C12-0196-3AB3-4763-E30CE2DCE1C1}"/>
              </a:ext>
            </a:extLst>
          </p:cNvPr>
          <p:cNvSpPr>
            <a:spLocks noGrp="1"/>
          </p:cNvSpPr>
          <p:nvPr>
            <p:ph type="title"/>
          </p:nvPr>
        </p:nvSpPr>
        <p:spPr>
          <a:xfrm>
            <a:off x="994087" y="1130603"/>
            <a:ext cx="3342442" cy="4596794"/>
          </a:xfrm>
        </p:spPr>
        <p:txBody>
          <a:bodyPr anchor="ctr">
            <a:normAutofit/>
          </a:bodyPr>
          <a:lstStyle/>
          <a:p>
            <a:r>
              <a:rPr lang="en-US" sz="2000">
                <a:solidFill>
                  <a:srgbClr val="EBEBEB"/>
                </a:solidFill>
              </a:rPr>
              <a:t>Introduction(Continued)</a:t>
            </a:r>
            <a:endParaRPr lang="en-IN" sz="2000">
              <a:solidFill>
                <a:srgbClr val="EBEBEB"/>
              </a:solidFill>
            </a:endParaRPr>
          </a:p>
        </p:txBody>
      </p:sp>
      <p:sp>
        <p:nvSpPr>
          <p:cNvPr id="3" name="Content Placeholder 2">
            <a:extLst>
              <a:ext uri="{FF2B5EF4-FFF2-40B4-BE49-F238E27FC236}">
                <a16:creationId xmlns:a16="http://schemas.microsoft.com/office/drawing/2014/main" id="{D98338E2-158A-24C2-1936-D48C537862F5}"/>
              </a:ext>
            </a:extLst>
          </p:cNvPr>
          <p:cNvSpPr>
            <a:spLocks noGrp="1"/>
          </p:cNvSpPr>
          <p:nvPr>
            <p:ph idx="1"/>
          </p:nvPr>
        </p:nvSpPr>
        <p:spPr>
          <a:xfrm>
            <a:off x="5290077" y="437513"/>
            <a:ext cx="6558212" cy="5954325"/>
          </a:xfrm>
        </p:spPr>
        <p:txBody>
          <a:bodyPr anchor="ctr">
            <a:normAutofit/>
          </a:bodyPr>
          <a:lstStyle/>
          <a:p>
            <a:pPr>
              <a:lnSpc>
                <a:spcPct val="90000"/>
              </a:lnSpc>
            </a:pPr>
            <a:r>
              <a:rPr lang="en-US" sz="1600" dirty="0"/>
              <a:t>Users can log water intake in the app, maintaining a record that aids in tracking progress toward daily hydration goals. Visual representations like charts and progress bars offer a clear overview of daily consumption patterns, helping users gauge their proximity to goals.</a:t>
            </a:r>
          </a:p>
          <a:p>
            <a:pPr>
              <a:lnSpc>
                <a:spcPct val="90000"/>
              </a:lnSpc>
            </a:pPr>
            <a:r>
              <a:rPr lang="en-US" sz="1600" dirty="0"/>
              <a:t>In summary, a water reminder app is a comprehensive tool promoting proper hydration through customization, education, gamification, device integration, and community engagement, aiming to make staying hydrated beneficial, engaging, and enjoyable for users.</a:t>
            </a:r>
          </a:p>
          <a:p>
            <a:pPr>
              <a:lnSpc>
                <a:spcPct val="90000"/>
              </a:lnSpc>
            </a:pPr>
            <a:r>
              <a:rPr lang="en-US" sz="1600" dirty="0"/>
              <a:t>The Sustainable Development Goal that we have chosen for our project is </a:t>
            </a:r>
            <a:r>
              <a:rPr lang="en-US" sz="1600" b="1" dirty="0"/>
              <a:t>SDG 6</a:t>
            </a:r>
            <a:r>
              <a:rPr lang="en-US" sz="1600" dirty="0"/>
              <a:t> which is </a:t>
            </a:r>
            <a:r>
              <a:rPr lang="en-US" sz="1600" b="1" dirty="0"/>
              <a:t>“Clean water and Sanitation”.</a:t>
            </a:r>
          </a:p>
          <a:p>
            <a:pPr>
              <a:lnSpc>
                <a:spcPct val="90000"/>
              </a:lnSpc>
            </a:pPr>
            <a:r>
              <a:rPr lang="en-US" sz="1600" dirty="0"/>
              <a:t>The main Goal of this SDG is to </a:t>
            </a:r>
            <a:r>
              <a:rPr lang="en-US" sz="1600" b="1" dirty="0"/>
              <a:t>“Promote Daily Hydration for Health and Well-Being”</a:t>
            </a:r>
            <a:r>
              <a:rPr lang="en-US" sz="1600" dirty="0"/>
              <a:t>.</a:t>
            </a:r>
          </a:p>
          <a:p>
            <a:pPr>
              <a:lnSpc>
                <a:spcPct val="90000"/>
              </a:lnSpc>
            </a:pPr>
            <a:r>
              <a:rPr lang="en-US" sz="1600" dirty="0"/>
              <a:t>Some other SDG’s that we have followed are SDG3( Good Health and Well-Being),SDG4(Quality Education) and SDG9(Industry, </a:t>
            </a:r>
            <a:r>
              <a:rPr lang="en-US" sz="1600" dirty="0" err="1"/>
              <a:t>Inovation</a:t>
            </a:r>
            <a:r>
              <a:rPr lang="en-US" sz="1600" dirty="0"/>
              <a:t> and Infrastructure).</a:t>
            </a:r>
            <a:endParaRPr lang="en-IN" sz="1600" dirty="0"/>
          </a:p>
        </p:txBody>
      </p:sp>
      <p:sp>
        <p:nvSpPr>
          <p:cNvPr id="7" name="Date Placeholder 6">
            <a:extLst>
              <a:ext uri="{FF2B5EF4-FFF2-40B4-BE49-F238E27FC236}">
                <a16:creationId xmlns:a16="http://schemas.microsoft.com/office/drawing/2014/main" id="{10A69135-C3C1-8EF1-7254-16F96F0182EB}"/>
              </a:ext>
            </a:extLst>
          </p:cNvPr>
          <p:cNvSpPr>
            <a:spLocks noGrp="1"/>
          </p:cNvSpPr>
          <p:nvPr>
            <p:ph type="dt" sz="half" idx="10"/>
          </p:nvPr>
        </p:nvSpPr>
        <p:spPr>
          <a:xfrm>
            <a:off x="7980412" y="6391838"/>
            <a:ext cx="2736079" cy="304799"/>
          </a:xfrm>
        </p:spPr>
        <p:txBody>
          <a:bodyPr>
            <a:normAutofit/>
          </a:bodyPr>
          <a:lstStyle/>
          <a:p>
            <a:pPr>
              <a:spcAft>
                <a:spcPts val="600"/>
              </a:spcAft>
            </a:pPr>
            <a:fld id="{417AE195-F77A-4317-9F18-A07EAA125DF4}" type="datetime1">
              <a:rPr lang="en-IN" smtClean="0"/>
              <a:pPr>
                <a:spcAft>
                  <a:spcPts val="600"/>
                </a:spcAft>
              </a:pPr>
              <a:t>16-11-2023</a:t>
            </a:fld>
            <a:endParaRPr lang="en-IN"/>
          </a:p>
        </p:txBody>
      </p:sp>
      <p:sp>
        <p:nvSpPr>
          <p:cNvPr id="6" name="Slide Number Placeholder 5">
            <a:extLst>
              <a:ext uri="{FF2B5EF4-FFF2-40B4-BE49-F238E27FC236}">
                <a16:creationId xmlns:a16="http://schemas.microsoft.com/office/drawing/2014/main" id="{AD8AF2CB-FEE3-40F4-362D-3BBBB41B84A2}"/>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1B44385C-0615-4A46-ADB2-FB00C56C0F04}" type="slidenum">
              <a:rPr lang="en-IN" sz="1000">
                <a:solidFill>
                  <a:schemeClr val="accent1"/>
                </a:solidFill>
              </a:rPr>
              <a:pPr algn="r">
                <a:spcAft>
                  <a:spcPts val="600"/>
                </a:spcAft>
              </a:pPr>
              <a:t>4</a:t>
            </a:fld>
            <a:endParaRPr lang="en-IN" sz="1000">
              <a:solidFill>
                <a:schemeClr val="accent1"/>
              </a:solidFill>
            </a:endParaRPr>
          </a:p>
        </p:txBody>
      </p:sp>
    </p:spTree>
    <p:extLst>
      <p:ext uri="{BB962C8B-B14F-4D97-AF65-F5344CB8AC3E}">
        <p14:creationId xmlns:p14="http://schemas.microsoft.com/office/powerpoint/2010/main" val="165258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 name="Freeform: Shape 1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471C0E3B-2647-3E98-924A-A0829F0D79AF}"/>
              </a:ext>
            </a:extLst>
          </p:cNvPr>
          <p:cNvSpPr>
            <a:spLocks noGrp="1"/>
          </p:cNvSpPr>
          <p:nvPr>
            <p:ph type="title"/>
          </p:nvPr>
        </p:nvSpPr>
        <p:spPr>
          <a:xfrm>
            <a:off x="994087" y="1130603"/>
            <a:ext cx="3342442" cy="4596794"/>
          </a:xfrm>
        </p:spPr>
        <p:txBody>
          <a:bodyPr anchor="ctr">
            <a:normAutofit/>
          </a:bodyPr>
          <a:lstStyle/>
          <a:p>
            <a:r>
              <a:rPr lang="en-IN" sz="3200">
                <a:solidFill>
                  <a:srgbClr val="EBEBEB"/>
                </a:solidFill>
              </a:rPr>
              <a:t>Interface Design</a:t>
            </a:r>
          </a:p>
        </p:txBody>
      </p:sp>
      <p:sp>
        <p:nvSpPr>
          <p:cNvPr id="3" name="Content Placeholder 2">
            <a:extLst>
              <a:ext uri="{FF2B5EF4-FFF2-40B4-BE49-F238E27FC236}">
                <a16:creationId xmlns:a16="http://schemas.microsoft.com/office/drawing/2014/main" id="{CF7A3CF2-89E8-128D-AA0F-A890A2A82C53}"/>
              </a:ext>
            </a:extLst>
          </p:cNvPr>
          <p:cNvSpPr>
            <a:spLocks noGrp="1"/>
          </p:cNvSpPr>
          <p:nvPr>
            <p:ph idx="1"/>
          </p:nvPr>
        </p:nvSpPr>
        <p:spPr>
          <a:xfrm>
            <a:off x="5290077" y="437513"/>
            <a:ext cx="5502614" cy="5954325"/>
          </a:xfrm>
        </p:spPr>
        <p:txBody>
          <a:bodyPr anchor="ctr">
            <a:normAutofit/>
          </a:bodyPr>
          <a:lstStyle/>
          <a:p>
            <a:pPr>
              <a:lnSpc>
                <a:spcPct val="90000"/>
              </a:lnSpc>
            </a:pPr>
            <a:r>
              <a:rPr lang="en-IN" sz="1600"/>
              <a:t>To make this Application we have applied </a:t>
            </a:r>
            <a:r>
              <a:rPr lang="en-US" sz="1600"/>
              <a:t>Ben Shneiderman's "Eight Golden Rules of Interface Design“ which provides valuable guidelines for designing user-friendly and effective interfaces.</a:t>
            </a:r>
          </a:p>
          <a:p>
            <a:pPr>
              <a:lnSpc>
                <a:spcPct val="90000"/>
              </a:lnSpc>
            </a:pPr>
            <a:r>
              <a:rPr lang="en-US" sz="1600"/>
              <a:t>The Eight Golden Rules that we applied in our project are-</a:t>
            </a:r>
          </a:p>
          <a:p>
            <a:pPr>
              <a:lnSpc>
                <a:spcPct val="90000"/>
              </a:lnSpc>
              <a:buAutoNum type="arabicPeriod"/>
            </a:pPr>
            <a:r>
              <a:rPr lang="en-IN" sz="1600" b="1"/>
              <a:t>Strive for Consistency</a:t>
            </a:r>
            <a:r>
              <a:rPr lang="en-US" sz="1600" b="1"/>
              <a:t>:</a:t>
            </a:r>
            <a:r>
              <a:rPr lang="en-US" sz="1600"/>
              <a:t>The size of the text is same in all the pages and the text size and the contrast is same in all the pages.</a:t>
            </a:r>
          </a:p>
          <a:p>
            <a:pPr>
              <a:lnSpc>
                <a:spcPct val="90000"/>
              </a:lnSpc>
              <a:buAutoNum type="arabicPeriod"/>
            </a:pPr>
            <a:r>
              <a:rPr lang="en-US" sz="1600" b="1"/>
              <a:t>Permit Easy Reversal of Actions: </a:t>
            </a:r>
            <a:r>
              <a:rPr lang="en-US" sz="1600"/>
              <a:t>The users can give custom input if they are not satisfied with the set input values. They can also edit the weight, exercise duration and sleep duration whenever they want. </a:t>
            </a:r>
          </a:p>
          <a:p>
            <a:pPr>
              <a:lnSpc>
                <a:spcPct val="90000"/>
              </a:lnSpc>
              <a:buAutoNum type="arabicPeriod"/>
            </a:pPr>
            <a:r>
              <a:rPr lang="en-IN" sz="1600" b="1"/>
              <a:t>Offer Informative Feedback</a:t>
            </a:r>
            <a:r>
              <a:rPr lang="en-US" sz="1600" b="1"/>
              <a:t>: </a:t>
            </a:r>
            <a:r>
              <a:rPr lang="en-US" sz="1600"/>
              <a:t>Users have to turn on notification which will notify the user after a certain duration to drink water. Users can set a duration for the notification.</a:t>
            </a:r>
          </a:p>
          <a:p>
            <a:pPr>
              <a:lnSpc>
                <a:spcPct val="90000"/>
              </a:lnSpc>
              <a:buAutoNum type="arabicPeriod"/>
            </a:pPr>
            <a:r>
              <a:rPr lang="en-US" sz="1600" b="1"/>
              <a:t>Design Dialogs to Yield Closure: </a:t>
            </a:r>
            <a:r>
              <a:rPr lang="en-US" sz="1600"/>
              <a:t>When users select the amount of water they consumed and press enter a pop-up will show up at the bottom of the screen saying ”your water intake was saved ..!!”.</a:t>
            </a:r>
            <a:endParaRPr lang="en-US" sz="1600" b="1"/>
          </a:p>
          <a:p>
            <a:pPr>
              <a:lnSpc>
                <a:spcPct val="90000"/>
              </a:lnSpc>
            </a:pPr>
            <a:endParaRPr lang="en-IN" sz="1600"/>
          </a:p>
        </p:txBody>
      </p:sp>
      <p:sp>
        <p:nvSpPr>
          <p:cNvPr id="7" name="Date Placeholder 6">
            <a:extLst>
              <a:ext uri="{FF2B5EF4-FFF2-40B4-BE49-F238E27FC236}">
                <a16:creationId xmlns:a16="http://schemas.microsoft.com/office/drawing/2014/main" id="{E4787EE0-27FE-5D71-0B64-3D26F9734E59}"/>
              </a:ext>
            </a:extLst>
          </p:cNvPr>
          <p:cNvSpPr>
            <a:spLocks noGrp="1"/>
          </p:cNvSpPr>
          <p:nvPr>
            <p:ph type="dt" sz="half" idx="10"/>
          </p:nvPr>
        </p:nvSpPr>
        <p:spPr>
          <a:xfrm>
            <a:off x="7980412" y="6391838"/>
            <a:ext cx="2736079" cy="304799"/>
          </a:xfrm>
        </p:spPr>
        <p:txBody>
          <a:bodyPr>
            <a:normAutofit/>
          </a:bodyPr>
          <a:lstStyle/>
          <a:p>
            <a:pPr>
              <a:spcAft>
                <a:spcPts val="600"/>
              </a:spcAft>
            </a:pPr>
            <a:fld id="{4EDD91B6-254A-481B-9583-5AA65AAE3566}" type="datetime1">
              <a:rPr lang="en-IN" smtClean="0"/>
              <a:pPr>
                <a:spcAft>
                  <a:spcPts val="600"/>
                </a:spcAft>
              </a:pPr>
              <a:t>16-11-2023</a:t>
            </a:fld>
            <a:endParaRPr lang="en-IN"/>
          </a:p>
        </p:txBody>
      </p:sp>
      <p:sp>
        <p:nvSpPr>
          <p:cNvPr id="6" name="Slide Number Placeholder 5">
            <a:extLst>
              <a:ext uri="{FF2B5EF4-FFF2-40B4-BE49-F238E27FC236}">
                <a16:creationId xmlns:a16="http://schemas.microsoft.com/office/drawing/2014/main" id="{BD1FB99A-DD26-1BCB-DE2C-B5831A2CB73D}"/>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1B44385C-0615-4A46-ADB2-FB00C56C0F04}" type="slidenum">
              <a:rPr lang="en-IN" sz="1000">
                <a:solidFill>
                  <a:schemeClr val="accent1"/>
                </a:solidFill>
              </a:rPr>
              <a:pPr algn="r">
                <a:spcAft>
                  <a:spcPts val="600"/>
                </a:spcAft>
              </a:pPr>
              <a:t>5</a:t>
            </a:fld>
            <a:endParaRPr lang="en-IN" sz="1000">
              <a:solidFill>
                <a:schemeClr val="accent1"/>
              </a:solidFill>
            </a:endParaRPr>
          </a:p>
        </p:txBody>
      </p:sp>
    </p:spTree>
    <p:extLst>
      <p:ext uri="{BB962C8B-B14F-4D97-AF65-F5344CB8AC3E}">
        <p14:creationId xmlns:p14="http://schemas.microsoft.com/office/powerpoint/2010/main" val="63916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Shape 1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1F74CDD2-C961-4004-B2C4-32498AC59A5B}"/>
              </a:ext>
            </a:extLst>
          </p:cNvPr>
          <p:cNvSpPr>
            <a:spLocks noGrp="1"/>
          </p:cNvSpPr>
          <p:nvPr>
            <p:ph type="title"/>
          </p:nvPr>
        </p:nvSpPr>
        <p:spPr>
          <a:xfrm>
            <a:off x="994087" y="1130603"/>
            <a:ext cx="3342442" cy="4596794"/>
          </a:xfrm>
        </p:spPr>
        <p:txBody>
          <a:bodyPr anchor="ctr">
            <a:normAutofit/>
          </a:bodyPr>
          <a:lstStyle/>
          <a:p>
            <a:r>
              <a:rPr lang="en-IN" sz="2700">
                <a:solidFill>
                  <a:srgbClr val="EBEBEB"/>
                </a:solidFill>
              </a:rPr>
              <a:t>Interface Design(Continued)</a:t>
            </a:r>
          </a:p>
        </p:txBody>
      </p:sp>
      <p:sp>
        <p:nvSpPr>
          <p:cNvPr id="3" name="Content Placeholder 2">
            <a:extLst>
              <a:ext uri="{FF2B5EF4-FFF2-40B4-BE49-F238E27FC236}">
                <a16:creationId xmlns:a16="http://schemas.microsoft.com/office/drawing/2014/main" id="{FE2303D9-2940-0DA6-4CC4-2C9E43D98C49}"/>
              </a:ext>
            </a:extLst>
          </p:cNvPr>
          <p:cNvSpPr>
            <a:spLocks noGrp="1"/>
          </p:cNvSpPr>
          <p:nvPr>
            <p:ph idx="1"/>
          </p:nvPr>
        </p:nvSpPr>
        <p:spPr>
          <a:xfrm>
            <a:off x="5290077" y="437513"/>
            <a:ext cx="5502614" cy="5954325"/>
          </a:xfrm>
        </p:spPr>
        <p:txBody>
          <a:bodyPr anchor="ctr">
            <a:normAutofit/>
          </a:bodyPr>
          <a:lstStyle/>
          <a:p>
            <a:pPr marL="0" indent="0">
              <a:lnSpc>
                <a:spcPct val="90000"/>
              </a:lnSpc>
              <a:buNone/>
            </a:pPr>
            <a:r>
              <a:rPr lang="en-IN" sz="1900" b="1"/>
              <a:t>5. Offer Simple Error Handling: </a:t>
            </a:r>
            <a:r>
              <a:rPr lang="en-US" sz="1900"/>
              <a:t>The app shows a pop-up notification saying please select an option when you try to press enter without selecting an option.</a:t>
            </a:r>
          </a:p>
          <a:p>
            <a:pPr marL="0" indent="0">
              <a:lnSpc>
                <a:spcPct val="90000"/>
              </a:lnSpc>
              <a:buNone/>
            </a:pPr>
            <a:r>
              <a:rPr lang="en-IN" sz="1900" b="1"/>
              <a:t>6. </a:t>
            </a:r>
            <a:r>
              <a:rPr lang="en-US" sz="1900" b="1"/>
              <a:t>Enable Frequent Users to Use Shortcuts: </a:t>
            </a:r>
            <a:r>
              <a:rPr lang="en-US" sz="1900"/>
              <a:t>Allow users to access all parts of the website with a minimum of clicks. The design is pretty simple and easy to use. </a:t>
            </a:r>
          </a:p>
          <a:p>
            <a:pPr marL="0" indent="0">
              <a:lnSpc>
                <a:spcPct val="90000"/>
              </a:lnSpc>
              <a:buNone/>
            </a:pPr>
            <a:r>
              <a:rPr lang="en-US" sz="1900" b="1"/>
              <a:t>7. </a:t>
            </a:r>
            <a:r>
              <a:rPr lang="en-IN" sz="1900" b="1"/>
              <a:t>Reduce Short-Term Memory Load </a:t>
            </a:r>
            <a:r>
              <a:rPr lang="en-US" sz="1900" b="1"/>
              <a:t>:</a:t>
            </a:r>
            <a:r>
              <a:rPr lang="en-US" sz="1900"/>
              <a:t> Home page is very minimalistic and allows the user's attention to be focused on reaching the target water consumption goal.</a:t>
            </a:r>
          </a:p>
          <a:p>
            <a:pPr marL="0" indent="0">
              <a:lnSpc>
                <a:spcPct val="90000"/>
              </a:lnSpc>
              <a:buNone/>
            </a:pPr>
            <a:r>
              <a:rPr lang="en-US" sz="1900" b="1"/>
              <a:t>8. Support Internal Locus of Control: </a:t>
            </a:r>
            <a:r>
              <a:rPr lang="en-US" sz="1900"/>
              <a:t>Allows the user to turn on notifications or not, Water Reminder app lets us choose how much notification we want to see, by doing this, Water Reminder is giving freedom to the users and making them feel like they have control over what they will receive.</a:t>
            </a:r>
            <a:endParaRPr lang="en-IN" sz="1900"/>
          </a:p>
        </p:txBody>
      </p:sp>
      <p:sp>
        <p:nvSpPr>
          <p:cNvPr id="5" name="Date Placeholder 4">
            <a:extLst>
              <a:ext uri="{FF2B5EF4-FFF2-40B4-BE49-F238E27FC236}">
                <a16:creationId xmlns:a16="http://schemas.microsoft.com/office/drawing/2014/main" id="{CBB6D23B-C12A-AF0B-BA53-682A1A2ED6FB}"/>
              </a:ext>
            </a:extLst>
          </p:cNvPr>
          <p:cNvSpPr>
            <a:spLocks noGrp="1"/>
          </p:cNvSpPr>
          <p:nvPr>
            <p:ph type="dt" sz="half" idx="10"/>
          </p:nvPr>
        </p:nvSpPr>
        <p:spPr>
          <a:xfrm>
            <a:off x="7980412" y="6391838"/>
            <a:ext cx="2736079" cy="304799"/>
          </a:xfrm>
        </p:spPr>
        <p:txBody>
          <a:bodyPr>
            <a:normAutofit/>
          </a:bodyPr>
          <a:lstStyle/>
          <a:p>
            <a:pPr>
              <a:spcAft>
                <a:spcPts val="600"/>
              </a:spcAft>
            </a:pPr>
            <a:fld id="{67789272-2789-49A0-A164-190E002C6E3E}" type="datetime1">
              <a:rPr lang="en-IN" smtClean="0"/>
              <a:pPr>
                <a:spcAft>
                  <a:spcPts val="600"/>
                </a:spcAft>
              </a:pPr>
              <a:t>16-11-2023</a:t>
            </a:fld>
            <a:endParaRPr lang="en-IN"/>
          </a:p>
        </p:txBody>
      </p:sp>
      <p:sp>
        <p:nvSpPr>
          <p:cNvPr id="4" name="Slide Number Placeholder 3">
            <a:extLst>
              <a:ext uri="{FF2B5EF4-FFF2-40B4-BE49-F238E27FC236}">
                <a16:creationId xmlns:a16="http://schemas.microsoft.com/office/drawing/2014/main" id="{C8596FBC-A654-A10C-1C80-992ACA54AB04}"/>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0778877D-6464-48C0-8355-B24246FA49C7}" type="slidenum">
              <a:rPr lang="en-IN" sz="1000">
                <a:solidFill>
                  <a:schemeClr val="accent1"/>
                </a:solidFill>
              </a:rPr>
              <a:pPr algn="r">
                <a:spcAft>
                  <a:spcPts val="600"/>
                </a:spcAft>
              </a:pPr>
              <a:t>6</a:t>
            </a:fld>
            <a:endParaRPr lang="en-IN" sz="1000">
              <a:solidFill>
                <a:schemeClr val="accent1"/>
              </a:solidFill>
            </a:endParaRPr>
          </a:p>
        </p:txBody>
      </p:sp>
    </p:spTree>
    <p:extLst>
      <p:ext uri="{BB962C8B-B14F-4D97-AF65-F5344CB8AC3E}">
        <p14:creationId xmlns:p14="http://schemas.microsoft.com/office/powerpoint/2010/main" val="73730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Shape 1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487F6223-2751-872A-BA77-1AE66339C4A9}"/>
              </a:ext>
            </a:extLst>
          </p:cNvPr>
          <p:cNvSpPr>
            <a:spLocks noGrp="1"/>
          </p:cNvSpPr>
          <p:nvPr>
            <p:ph type="title"/>
          </p:nvPr>
        </p:nvSpPr>
        <p:spPr>
          <a:xfrm>
            <a:off x="994087" y="1130603"/>
            <a:ext cx="3342442" cy="4596794"/>
          </a:xfrm>
        </p:spPr>
        <p:txBody>
          <a:bodyPr anchor="ctr">
            <a:normAutofit/>
          </a:bodyPr>
          <a:lstStyle/>
          <a:p>
            <a:r>
              <a:rPr lang="en-IN" sz="3200">
                <a:solidFill>
                  <a:srgbClr val="EBEBEB"/>
                </a:solidFill>
              </a:rPr>
              <a:t>User Support</a:t>
            </a:r>
          </a:p>
        </p:txBody>
      </p:sp>
      <p:sp>
        <p:nvSpPr>
          <p:cNvPr id="3" name="Content Placeholder 2">
            <a:extLst>
              <a:ext uri="{FF2B5EF4-FFF2-40B4-BE49-F238E27FC236}">
                <a16:creationId xmlns:a16="http://schemas.microsoft.com/office/drawing/2014/main" id="{0483D68C-4215-0A38-0860-EFDA7967A3BF}"/>
              </a:ext>
            </a:extLst>
          </p:cNvPr>
          <p:cNvSpPr>
            <a:spLocks noGrp="1"/>
          </p:cNvSpPr>
          <p:nvPr>
            <p:ph idx="1"/>
          </p:nvPr>
        </p:nvSpPr>
        <p:spPr>
          <a:xfrm>
            <a:off x="5290077" y="437513"/>
            <a:ext cx="5502614" cy="5954325"/>
          </a:xfrm>
        </p:spPr>
        <p:txBody>
          <a:bodyPr anchor="ctr">
            <a:normAutofit/>
          </a:bodyPr>
          <a:lstStyle/>
          <a:p>
            <a:pPr>
              <a:lnSpc>
                <a:spcPct val="90000"/>
              </a:lnSpc>
            </a:pPr>
            <a:r>
              <a:rPr lang="en-US" sz="2000"/>
              <a:t>The implementation of user support in a water reminder app is crucial to ensure that users have a positive experience, stay engaged, and can effectively use the app to meet their hydration goals. </a:t>
            </a:r>
          </a:p>
          <a:p>
            <a:pPr>
              <a:lnSpc>
                <a:spcPct val="90000"/>
              </a:lnSpc>
            </a:pPr>
            <a:r>
              <a:rPr lang="en-US" sz="2000"/>
              <a:t>Some of the user support that we implemented in our project are:</a:t>
            </a:r>
          </a:p>
          <a:p>
            <a:pPr marL="0" indent="0">
              <a:lnSpc>
                <a:spcPct val="90000"/>
              </a:lnSpc>
              <a:buNone/>
            </a:pPr>
            <a:r>
              <a:rPr lang="en-US" sz="2000" b="1"/>
              <a:t>1.Personalized Recommendations: </a:t>
            </a:r>
            <a:r>
              <a:rPr lang="en-US" sz="2000"/>
              <a:t>The app offers personalized hydration recommendations based on user input, such as age, gender, and activity level. </a:t>
            </a:r>
          </a:p>
          <a:p>
            <a:pPr marL="0" indent="0">
              <a:lnSpc>
                <a:spcPct val="90000"/>
              </a:lnSpc>
              <a:buNone/>
            </a:pPr>
            <a:r>
              <a:rPr lang="en-US" sz="2000" b="1"/>
              <a:t>2.Hydration Goal Setting: </a:t>
            </a:r>
            <a:r>
              <a:rPr lang="en-US" sz="2000"/>
              <a:t>Allow users to set their daily water intake goals based on factors like age, weight, and activity level. </a:t>
            </a:r>
          </a:p>
          <a:p>
            <a:pPr marL="0" indent="0">
              <a:lnSpc>
                <a:spcPct val="90000"/>
              </a:lnSpc>
              <a:buNone/>
            </a:pPr>
            <a:r>
              <a:rPr lang="en-US" sz="2000" b="1"/>
              <a:t>3.Water Logging: </a:t>
            </a:r>
            <a:r>
              <a:rPr lang="en-US" sz="2000"/>
              <a:t>Enable users to easily log their water consumption. Users can input the amount of water consumed, and the app tracks progress toward their daily goal. </a:t>
            </a:r>
            <a:endParaRPr lang="en-IN" sz="2000"/>
          </a:p>
        </p:txBody>
      </p:sp>
      <p:sp>
        <p:nvSpPr>
          <p:cNvPr id="5" name="Date Placeholder 4">
            <a:extLst>
              <a:ext uri="{FF2B5EF4-FFF2-40B4-BE49-F238E27FC236}">
                <a16:creationId xmlns:a16="http://schemas.microsoft.com/office/drawing/2014/main" id="{7952F8B6-06EC-2588-0D61-7B0A647CC71A}"/>
              </a:ext>
            </a:extLst>
          </p:cNvPr>
          <p:cNvSpPr>
            <a:spLocks noGrp="1"/>
          </p:cNvSpPr>
          <p:nvPr>
            <p:ph type="dt" sz="half" idx="10"/>
          </p:nvPr>
        </p:nvSpPr>
        <p:spPr>
          <a:xfrm>
            <a:off x="7980412" y="6391838"/>
            <a:ext cx="2736079" cy="304799"/>
          </a:xfrm>
        </p:spPr>
        <p:txBody>
          <a:bodyPr>
            <a:normAutofit/>
          </a:bodyPr>
          <a:lstStyle/>
          <a:p>
            <a:pPr>
              <a:spcAft>
                <a:spcPts val="600"/>
              </a:spcAft>
            </a:pPr>
            <a:fld id="{55E537A5-E383-46D0-B856-492FA7613204}" type="datetime1">
              <a:rPr lang="en-IN" smtClean="0"/>
              <a:pPr>
                <a:spcAft>
                  <a:spcPts val="600"/>
                </a:spcAft>
              </a:pPr>
              <a:t>16-11-2023</a:t>
            </a:fld>
            <a:endParaRPr lang="en-IN"/>
          </a:p>
        </p:txBody>
      </p:sp>
      <p:sp>
        <p:nvSpPr>
          <p:cNvPr id="4" name="Slide Number Placeholder 3">
            <a:extLst>
              <a:ext uri="{FF2B5EF4-FFF2-40B4-BE49-F238E27FC236}">
                <a16:creationId xmlns:a16="http://schemas.microsoft.com/office/drawing/2014/main" id="{54D3242F-B7F6-71B6-7740-D45ADDC9DDD9}"/>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0778877D-6464-48C0-8355-B24246FA49C7}" type="slidenum">
              <a:rPr lang="en-IN" sz="1000">
                <a:solidFill>
                  <a:schemeClr val="accent1"/>
                </a:solidFill>
              </a:rPr>
              <a:pPr algn="r">
                <a:spcAft>
                  <a:spcPts val="600"/>
                </a:spcAft>
              </a:pPr>
              <a:t>7</a:t>
            </a:fld>
            <a:endParaRPr lang="en-IN" sz="1000">
              <a:solidFill>
                <a:schemeClr val="accent1"/>
              </a:solidFill>
            </a:endParaRPr>
          </a:p>
        </p:txBody>
      </p:sp>
    </p:spTree>
    <p:extLst>
      <p:ext uri="{BB962C8B-B14F-4D97-AF65-F5344CB8AC3E}">
        <p14:creationId xmlns:p14="http://schemas.microsoft.com/office/powerpoint/2010/main" val="219256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Shape 1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0C2CF643-C02D-2D7C-BC40-E5443307F4C7}"/>
              </a:ext>
            </a:extLst>
          </p:cNvPr>
          <p:cNvSpPr>
            <a:spLocks noGrp="1"/>
          </p:cNvSpPr>
          <p:nvPr>
            <p:ph type="title"/>
          </p:nvPr>
        </p:nvSpPr>
        <p:spPr>
          <a:xfrm>
            <a:off x="994087" y="1130603"/>
            <a:ext cx="3342442" cy="4596794"/>
          </a:xfrm>
        </p:spPr>
        <p:txBody>
          <a:bodyPr anchor="ctr">
            <a:normAutofit/>
          </a:bodyPr>
          <a:lstStyle/>
          <a:p>
            <a:r>
              <a:rPr lang="en-IN" sz="2500">
                <a:solidFill>
                  <a:srgbClr val="EBEBEB"/>
                </a:solidFill>
              </a:rPr>
              <a:t>User Support(Continued)</a:t>
            </a:r>
          </a:p>
        </p:txBody>
      </p:sp>
      <p:sp>
        <p:nvSpPr>
          <p:cNvPr id="3" name="Content Placeholder 2">
            <a:extLst>
              <a:ext uri="{FF2B5EF4-FFF2-40B4-BE49-F238E27FC236}">
                <a16:creationId xmlns:a16="http://schemas.microsoft.com/office/drawing/2014/main" id="{12BC2B3F-2B1B-D281-A528-E2DCD2611146}"/>
              </a:ext>
            </a:extLst>
          </p:cNvPr>
          <p:cNvSpPr>
            <a:spLocks noGrp="1"/>
          </p:cNvSpPr>
          <p:nvPr>
            <p:ph idx="1"/>
          </p:nvPr>
        </p:nvSpPr>
        <p:spPr>
          <a:xfrm>
            <a:off x="5290077" y="437513"/>
            <a:ext cx="5502614" cy="5954325"/>
          </a:xfrm>
        </p:spPr>
        <p:txBody>
          <a:bodyPr anchor="ctr">
            <a:normAutofit/>
          </a:bodyPr>
          <a:lstStyle/>
          <a:p>
            <a:pPr marL="0" indent="0">
              <a:lnSpc>
                <a:spcPct val="90000"/>
              </a:lnSpc>
              <a:buNone/>
            </a:pPr>
            <a:r>
              <a:rPr lang="en-US" sz="1700" b="1"/>
              <a:t>4.Visual Progress Tracking: </a:t>
            </a:r>
            <a:r>
              <a:rPr lang="en-US" sz="1700"/>
              <a:t>Provide visual representations of daily water consumption, such as charts or progress bars, so users can see how close they are to meeting their goals.</a:t>
            </a:r>
          </a:p>
          <a:p>
            <a:pPr marL="0" indent="0">
              <a:lnSpc>
                <a:spcPct val="90000"/>
              </a:lnSpc>
              <a:buNone/>
            </a:pPr>
            <a:r>
              <a:rPr lang="en-US" sz="1700" b="1"/>
              <a:t>5.Hydration History: </a:t>
            </a:r>
            <a:r>
              <a:rPr lang="en-US" sz="1700"/>
              <a:t>Maintain a history log of water intake to help users track their hydration patterns over time. This can help users identify trends and make adjustments. </a:t>
            </a:r>
          </a:p>
          <a:p>
            <a:pPr marL="0" indent="0">
              <a:lnSpc>
                <a:spcPct val="90000"/>
              </a:lnSpc>
              <a:buNone/>
            </a:pPr>
            <a:r>
              <a:rPr lang="en-US" sz="1700" b="1"/>
              <a:t>6.Customizable Units: </a:t>
            </a:r>
            <a:r>
              <a:rPr lang="en-US" sz="1700"/>
              <a:t>Allow users to choose between various units of measurement, such as ounces, milliliters, or cups, based on their preferences. </a:t>
            </a:r>
          </a:p>
          <a:p>
            <a:pPr marL="0" indent="0">
              <a:lnSpc>
                <a:spcPct val="90000"/>
              </a:lnSpc>
              <a:buNone/>
            </a:pPr>
            <a:r>
              <a:rPr lang="en-US" sz="1700" b="1"/>
              <a:t>7.Educational Content: </a:t>
            </a:r>
            <a:r>
              <a:rPr lang="en-US" sz="1700"/>
              <a:t>Provide informative articles, tips, and hydration facts to help users understand the importance of proper hydration and its health benefits. </a:t>
            </a:r>
          </a:p>
          <a:p>
            <a:pPr marL="0" indent="0">
              <a:lnSpc>
                <a:spcPct val="90000"/>
              </a:lnSpc>
              <a:buNone/>
            </a:pPr>
            <a:r>
              <a:rPr lang="en-US" sz="1700" b="1"/>
              <a:t>8.Sync Across Devices: </a:t>
            </a:r>
            <a:r>
              <a:rPr lang="en-US" sz="1700"/>
              <a:t>Enable users to sync their hydration data and settings across multiple devices, providing a seamless experience regardless of the device they use.</a:t>
            </a:r>
            <a:endParaRPr lang="en-IN" sz="1700"/>
          </a:p>
        </p:txBody>
      </p:sp>
      <p:sp>
        <p:nvSpPr>
          <p:cNvPr id="4" name="Date Placeholder 3">
            <a:extLst>
              <a:ext uri="{FF2B5EF4-FFF2-40B4-BE49-F238E27FC236}">
                <a16:creationId xmlns:a16="http://schemas.microsoft.com/office/drawing/2014/main" id="{89A2C85C-0B66-12BE-4AB1-4B425C4E91FC}"/>
              </a:ext>
            </a:extLst>
          </p:cNvPr>
          <p:cNvSpPr>
            <a:spLocks noGrp="1"/>
          </p:cNvSpPr>
          <p:nvPr>
            <p:ph type="dt" sz="half" idx="10"/>
          </p:nvPr>
        </p:nvSpPr>
        <p:spPr>
          <a:xfrm>
            <a:off x="7980412" y="6391838"/>
            <a:ext cx="273607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
        <p:nvSpPr>
          <p:cNvPr id="5" name="Slide Number Placeholder 4">
            <a:extLst>
              <a:ext uri="{FF2B5EF4-FFF2-40B4-BE49-F238E27FC236}">
                <a16:creationId xmlns:a16="http://schemas.microsoft.com/office/drawing/2014/main" id="{B08D367C-A2B7-72B0-34A5-C1D3DE5AC6F3}"/>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0778877D-6464-48C0-8355-B24246FA49C7}" type="slidenum">
              <a:rPr lang="en-IN" sz="1000">
                <a:solidFill>
                  <a:schemeClr val="accent1"/>
                </a:solidFill>
              </a:rPr>
              <a:pPr algn="r">
                <a:spcAft>
                  <a:spcPts val="600"/>
                </a:spcAft>
              </a:pPr>
              <a:t>8</a:t>
            </a:fld>
            <a:endParaRPr lang="en-IN" sz="1000">
              <a:solidFill>
                <a:schemeClr val="accent1"/>
              </a:solidFill>
            </a:endParaRPr>
          </a:p>
        </p:txBody>
      </p:sp>
    </p:spTree>
    <p:extLst>
      <p:ext uri="{BB962C8B-B14F-4D97-AF65-F5344CB8AC3E}">
        <p14:creationId xmlns:p14="http://schemas.microsoft.com/office/powerpoint/2010/main" val="190632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Shape 1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332EC935-4BA1-1DA1-B191-FFF48F16C8BD}"/>
              </a:ext>
            </a:extLst>
          </p:cNvPr>
          <p:cNvSpPr>
            <a:spLocks noGrp="1"/>
          </p:cNvSpPr>
          <p:nvPr>
            <p:ph type="title"/>
          </p:nvPr>
        </p:nvSpPr>
        <p:spPr>
          <a:xfrm>
            <a:off x="994087" y="1130603"/>
            <a:ext cx="3342442" cy="4596794"/>
          </a:xfrm>
        </p:spPr>
        <p:txBody>
          <a:bodyPr anchor="ctr">
            <a:normAutofit/>
          </a:bodyPr>
          <a:lstStyle/>
          <a:p>
            <a:r>
              <a:rPr lang="en-IN" sz="2500">
                <a:solidFill>
                  <a:srgbClr val="EBEBEB"/>
                </a:solidFill>
              </a:rPr>
              <a:t>User Support(Continued)</a:t>
            </a:r>
          </a:p>
        </p:txBody>
      </p:sp>
      <p:sp>
        <p:nvSpPr>
          <p:cNvPr id="3" name="Content Placeholder 2">
            <a:extLst>
              <a:ext uri="{FF2B5EF4-FFF2-40B4-BE49-F238E27FC236}">
                <a16:creationId xmlns:a16="http://schemas.microsoft.com/office/drawing/2014/main" id="{00B0E6EA-5490-5F21-AE65-006B34A64EE3}"/>
              </a:ext>
            </a:extLst>
          </p:cNvPr>
          <p:cNvSpPr>
            <a:spLocks noGrp="1"/>
          </p:cNvSpPr>
          <p:nvPr>
            <p:ph idx="1"/>
          </p:nvPr>
        </p:nvSpPr>
        <p:spPr>
          <a:xfrm>
            <a:off x="5290077" y="437513"/>
            <a:ext cx="5502614" cy="5954325"/>
          </a:xfrm>
        </p:spPr>
        <p:txBody>
          <a:bodyPr anchor="ctr">
            <a:normAutofit/>
          </a:bodyPr>
          <a:lstStyle/>
          <a:p>
            <a:pPr marL="0" indent="0">
              <a:buNone/>
            </a:pPr>
            <a:r>
              <a:rPr lang="en-US" sz="2000" b="1"/>
              <a:t>9.Multi-Platform Support: </a:t>
            </a:r>
            <a:r>
              <a:rPr lang="en-US" sz="2000"/>
              <a:t>Develop the app for both iOS and Android platforms, ensuring that a broad range of users can access it. </a:t>
            </a:r>
          </a:p>
          <a:p>
            <a:pPr marL="0" indent="0">
              <a:buNone/>
            </a:pPr>
            <a:r>
              <a:rPr lang="en-US" sz="2000" b="1"/>
              <a:t>10.User Support: </a:t>
            </a:r>
            <a:r>
              <a:rPr lang="en-US" sz="2000"/>
              <a:t>Provide easy access to user support resources, including FAQs, a knowledge base, and a contact option for customer support.</a:t>
            </a:r>
            <a:endParaRPr lang="en-IN" sz="2000"/>
          </a:p>
        </p:txBody>
      </p:sp>
      <p:sp>
        <p:nvSpPr>
          <p:cNvPr id="4" name="Date Placeholder 3">
            <a:extLst>
              <a:ext uri="{FF2B5EF4-FFF2-40B4-BE49-F238E27FC236}">
                <a16:creationId xmlns:a16="http://schemas.microsoft.com/office/drawing/2014/main" id="{8966CB68-44A1-4EF8-B1B8-31B2D1C3A485}"/>
              </a:ext>
            </a:extLst>
          </p:cNvPr>
          <p:cNvSpPr>
            <a:spLocks noGrp="1"/>
          </p:cNvSpPr>
          <p:nvPr>
            <p:ph type="dt" sz="half" idx="10"/>
          </p:nvPr>
        </p:nvSpPr>
        <p:spPr>
          <a:xfrm>
            <a:off x="7980412" y="6391838"/>
            <a:ext cx="2736079" cy="304799"/>
          </a:xfrm>
        </p:spPr>
        <p:txBody>
          <a:bodyPr>
            <a:normAutofit/>
          </a:bodyPr>
          <a:lstStyle/>
          <a:p>
            <a:pPr>
              <a:spcAft>
                <a:spcPts val="600"/>
              </a:spcAft>
            </a:pPr>
            <a:fld id="{955C7947-E824-4218-B21C-69BA4C3B20AB}" type="datetime1">
              <a:rPr lang="en-IN" smtClean="0"/>
              <a:pPr>
                <a:spcAft>
                  <a:spcPts val="600"/>
                </a:spcAft>
              </a:pPr>
              <a:t>16-11-2023</a:t>
            </a:fld>
            <a:endParaRPr lang="en-IN"/>
          </a:p>
        </p:txBody>
      </p:sp>
      <p:sp>
        <p:nvSpPr>
          <p:cNvPr id="5" name="Slide Number Placeholder 4">
            <a:extLst>
              <a:ext uri="{FF2B5EF4-FFF2-40B4-BE49-F238E27FC236}">
                <a16:creationId xmlns:a16="http://schemas.microsoft.com/office/drawing/2014/main" id="{C8C7C9B0-4A94-7E02-013A-D5559DB4DCF6}"/>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0778877D-6464-48C0-8355-B24246FA49C7}" type="slidenum">
              <a:rPr lang="en-IN" sz="1000">
                <a:solidFill>
                  <a:schemeClr val="accent1"/>
                </a:solidFill>
              </a:rPr>
              <a:pPr algn="r">
                <a:spcAft>
                  <a:spcPts val="600"/>
                </a:spcAft>
              </a:pPr>
              <a:t>9</a:t>
            </a:fld>
            <a:endParaRPr lang="en-IN" sz="1000">
              <a:solidFill>
                <a:schemeClr val="accent1"/>
              </a:solidFill>
            </a:endParaRPr>
          </a:p>
        </p:txBody>
      </p:sp>
    </p:spTree>
    <p:extLst>
      <p:ext uri="{BB962C8B-B14F-4D97-AF65-F5344CB8AC3E}">
        <p14:creationId xmlns:p14="http://schemas.microsoft.com/office/powerpoint/2010/main" val="312450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436</TotalTime>
  <Words>1927</Words>
  <Application>Microsoft Office PowerPoint</Application>
  <PresentationFormat>Widescreen</PresentationFormat>
  <Paragraphs>174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 Boardroom</vt:lpstr>
      <vt:lpstr>Water Reminder Application</vt:lpstr>
      <vt:lpstr>Presentation Outline</vt:lpstr>
      <vt:lpstr>Introduction</vt:lpstr>
      <vt:lpstr>Introduction(Continued)</vt:lpstr>
      <vt:lpstr>Interface Design</vt:lpstr>
      <vt:lpstr>Interface Design(Continued)</vt:lpstr>
      <vt:lpstr>User Support</vt:lpstr>
      <vt:lpstr>User Support(Continued)</vt:lpstr>
      <vt:lpstr>User Support(Continued)</vt:lpstr>
      <vt:lpstr>Additional implementations/concepts used </vt:lpstr>
      <vt:lpstr> Screenshots of the Application </vt:lpstr>
      <vt:lpstr> Screenshots of the Application(Continued) </vt:lpstr>
      <vt:lpstr> Screenshots of the Application(Continued) </vt:lpstr>
      <vt:lpstr>Evaluation Process </vt:lpstr>
      <vt:lpstr>Evaluation Process (Continued)</vt:lpstr>
      <vt:lpstr>Evaluation Process (Continued)</vt:lpstr>
      <vt:lpstr>Evaluation Process (Continued)</vt:lpstr>
      <vt:lpstr>Evaluation Process (Continued)</vt:lpstr>
      <vt:lpstr>Evaluation Process (Continued)</vt:lpstr>
      <vt:lpstr>Type of user</vt:lpstr>
      <vt:lpstr>Type of user(Continued)</vt:lpstr>
      <vt:lpstr>Type of user(Continued)</vt:lpstr>
      <vt:lpstr>Individual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Rao</dc:creator>
  <cp:lastModifiedBy>Adithya Rao</cp:lastModifiedBy>
  <cp:revision>2</cp:revision>
  <dcterms:created xsi:type="dcterms:W3CDTF">2023-11-15T06:55:41Z</dcterms:created>
  <dcterms:modified xsi:type="dcterms:W3CDTF">2023-11-16T08:23:57Z</dcterms:modified>
</cp:coreProperties>
</file>