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2" r:id="rId10"/>
    <p:sldId id="261" r:id="rId11"/>
    <p:sldId id="265"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7E78A-0D8A-4F04-A895-AC09B0BBAF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E7C8300-413D-4263-A294-319A28CFA2EF}">
      <dgm:prSet/>
      <dgm:spPr/>
      <dgm:t>
        <a:bodyPr/>
        <a:lstStyle/>
        <a:p>
          <a:r>
            <a:rPr lang="en-US"/>
            <a:t>Deep fakes are AI-generated synthetic media where a person in an existing image or video is replaced with someone else's likeness.</a:t>
          </a:r>
        </a:p>
      </dgm:t>
    </dgm:pt>
    <dgm:pt modelId="{E371C5CC-FA34-47C4-B252-BB50F8EB11CC}" type="parTrans" cxnId="{92E43519-73B7-453C-8FD1-BD9E16AB2081}">
      <dgm:prSet/>
      <dgm:spPr/>
      <dgm:t>
        <a:bodyPr/>
        <a:lstStyle/>
        <a:p>
          <a:endParaRPr lang="en-US"/>
        </a:p>
      </dgm:t>
    </dgm:pt>
    <dgm:pt modelId="{54800540-5007-48AF-9C90-836EFFC97FF1}" type="sibTrans" cxnId="{92E43519-73B7-453C-8FD1-BD9E16AB2081}">
      <dgm:prSet/>
      <dgm:spPr/>
      <dgm:t>
        <a:bodyPr/>
        <a:lstStyle/>
        <a:p>
          <a:endParaRPr lang="en-US"/>
        </a:p>
      </dgm:t>
    </dgm:pt>
    <dgm:pt modelId="{44D6B298-3D03-47C0-B8B6-6AEEE165AD74}">
      <dgm:prSet/>
      <dgm:spPr/>
      <dgm:t>
        <a:bodyPr/>
        <a:lstStyle/>
        <a:p>
          <a:r>
            <a:rPr lang="en-US"/>
            <a:t>Detecting deep fakes is critical due to their misuse in misinformation, fraud, and defamation.</a:t>
          </a:r>
        </a:p>
      </dgm:t>
    </dgm:pt>
    <dgm:pt modelId="{077A79C2-68D4-4A17-BC6E-4CF0DC188561}" type="parTrans" cxnId="{6196707C-2ED4-4243-BBD5-D9EDFA1891A0}">
      <dgm:prSet/>
      <dgm:spPr/>
      <dgm:t>
        <a:bodyPr/>
        <a:lstStyle/>
        <a:p>
          <a:endParaRPr lang="en-US"/>
        </a:p>
      </dgm:t>
    </dgm:pt>
    <dgm:pt modelId="{C0FFEB62-5507-48BF-866D-B8970F50C051}" type="sibTrans" cxnId="{6196707C-2ED4-4243-BBD5-D9EDFA1891A0}">
      <dgm:prSet/>
      <dgm:spPr/>
      <dgm:t>
        <a:bodyPr/>
        <a:lstStyle/>
        <a:p>
          <a:endParaRPr lang="en-US"/>
        </a:p>
      </dgm:t>
    </dgm:pt>
    <dgm:pt modelId="{F0C9940E-6161-4D00-BCDF-3CCE90E1DFCF}">
      <dgm:prSet/>
      <dgm:spPr/>
      <dgm:t>
        <a:bodyPr/>
        <a:lstStyle/>
        <a:p>
          <a:r>
            <a:rPr lang="en-US"/>
            <a:t>Our project leverages Convolutional Neural Networks (CNNs) for detecting deep fakes with high accuracy.</a:t>
          </a:r>
        </a:p>
      </dgm:t>
    </dgm:pt>
    <dgm:pt modelId="{106CE947-CF2F-46E7-AE45-CFD204EC5433}" type="parTrans" cxnId="{24DA5C15-D903-400A-BEDD-BA90337B9AE1}">
      <dgm:prSet/>
      <dgm:spPr/>
      <dgm:t>
        <a:bodyPr/>
        <a:lstStyle/>
        <a:p>
          <a:endParaRPr lang="en-US"/>
        </a:p>
      </dgm:t>
    </dgm:pt>
    <dgm:pt modelId="{0962F8F6-F787-459B-9528-84D48C38B878}" type="sibTrans" cxnId="{24DA5C15-D903-400A-BEDD-BA90337B9AE1}">
      <dgm:prSet/>
      <dgm:spPr/>
      <dgm:t>
        <a:bodyPr/>
        <a:lstStyle/>
        <a:p>
          <a:endParaRPr lang="en-US"/>
        </a:p>
      </dgm:t>
    </dgm:pt>
    <dgm:pt modelId="{C29FB4D5-E371-4AD5-BB22-C2BD51D54A8E}" type="pres">
      <dgm:prSet presAssocID="{8CE7E78A-0D8A-4F04-A895-AC09B0BBAFA2}" presName="linear" presStyleCnt="0">
        <dgm:presLayoutVars>
          <dgm:animLvl val="lvl"/>
          <dgm:resizeHandles val="exact"/>
        </dgm:presLayoutVars>
      </dgm:prSet>
      <dgm:spPr/>
    </dgm:pt>
    <dgm:pt modelId="{A63FA789-04AD-4C44-86E9-59C5E3F0B1FC}" type="pres">
      <dgm:prSet presAssocID="{6E7C8300-413D-4263-A294-319A28CFA2EF}" presName="parentText" presStyleLbl="node1" presStyleIdx="0" presStyleCnt="3">
        <dgm:presLayoutVars>
          <dgm:chMax val="0"/>
          <dgm:bulletEnabled val="1"/>
        </dgm:presLayoutVars>
      </dgm:prSet>
      <dgm:spPr/>
    </dgm:pt>
    <dgm:pt modelId="{E2EBDE41-AB9A-4ED5-A0C6-8F4050D1D331}" type="pres">
      <dgm:prSet presAssocID="{54800540-5007-48AF-9C90-836EFFC97FF1}" presName="spacer" presStyleCnt="0"/>
      <dgm:spPr/>
    </dgm:pt>
    <dgm:pt modelId="{55B513E3-B556-4041-9CF1-2DEC181C80A9}" type="pres">
      <dgm:prSet presAssocID="{44D6B298-3D03-47C0-B8B6-6AEEE165AD74}" presName="parentText" presStyleLbl="node1" presStyleIdx="1" presStyleCnt="3">
        <dgm:presLayoutVars>
          <dgm:chMax val="0"/>
          <dgm:bulletEnabled val="1"/>
        </dgm:presLayoutVars>
      </dgm:prSet>
      <dgm:spPr/>
    </dgm:pt>
    <dgm:pt modelId="{650E0A9B-666C-4DD7-8EAB-8E3542494F87}" type="pres">
      <dgm:prSet presAssocID="{C0FFEB62-5507-48BF-866D-B8970F50C051}" presName="spacer" presStyleCnt="0"/>
      <dgm:spPr/>
    </dgm:pt>
    <dgm:pt modelId="{B61FA58E-F003-4D4F-A7F1-C746A4A56E2E}" type="pres">
      <dgm:prSet presAssocID="{F0C9940E-6161-4D00-BCDF-3CCE90E1DFCF}" presName="parentText" presStyleLbl="node1" presStyleIdx="2" presStyleCnt="3">
        <dgm:presLayoutVars>
          <dgm:chMax val="0"/>
          <dgm:bulletEnabled val="1"/>
        </dgm:presLayoutVars>
      </dgm:prSet>
      <dgm:spPr/>
    </dgm:pt>
  </dgm:ptLst>
  <dgm:cxnLst>
    <dgm:cxn modelId="{24DA5C15-D903-400A-BEDD-BA90337B9AE1}" srcId="{8CE7E78A-0D8A-4F04-A895-AC09B0BBAFA2}" destId="{F0C9940E-6161-4D00-BCDF-3CCE90E1DFCF}" srcOrd="2" destOrd="0" parTransId="{106CE947-CF2F-46E7-AE45-CFD204EC5433}" sibTransId="{0962F8F6-F787-459B-9528-84D48C38B878}"/>
    <dgm:cxn modelId="{92E43519-73B7-453C-8FD1-BD9E16AB2081}" srcId="{8CE7E78A-0D8A-4F04-A895-AC09B0BBAFA2}" destId="{6E7C8300-413D-4263-A294-319A28CFA2EF}" srcOrd="0" destOrd="0" parTransId="{E371C5CC-FA34-47C4-B252-BB50F8EB11CC}" sibTransId="{54800540-5007-48AF-9C90-836EFFC97FF1}"/>
    <dgm:cxn modelId="{A8572121-CB9E-4C42-A301-D3D6090CF232}" type="presOf" srcId="{8CE7E78A-0D8A-4F04-A895-AC09B0BBAFA2}" destId="{C29FB4D5-E371-4AD5-BB22-C2BD51D54A8E}" srcOrd="0" destOrd="0" presId="urn:microsoft.com/office/officeart/2005/8/layout/vList2"/>
    <dgm:cxn modelId="{3821A341-3916-4708-B046-B2D5A50A5F87}" type="presOf" srcId="{F0C9940E-6161-4D00-BCDF-3CCE90E1DFCF}" destId="{B61FA58E-F003-4D4F-A7F1-C746A4A56E2E}" srcOrd="0" destOrd="0" presId="urn:microsoft.com/office/officeart/2005/8/layout/vList2"/>
    <dgm:cxn modelId="{F6C01F69-2805-466A-A816-2EB0284E926E}" type="presOf" srcId="{44D6B298-3D03-47C0-B8B6-6AEEE165AD74}" destId="{55B513E3-B556-4041-9CF1-2DEC181C80A9}" srcOrd="0" destOrd="0" presId="urn:microsoft.com/office/officeart/2005/8/layout/vList2"/>
    <dgm:cxn modelId="{6196707C-2ED4-4243-BBD5-D9EDFA1891A0}" srcId="{8CE7E78A-0D8A-4F04-A895-AC09B0BBAFA2}" destId="{44D6B298-3D03-47C0-B8B6-6AEEE165AD74}" srcOrd="1" destOrd="0" parTransId="{077A79C2-68D4-4A17-BC6E-4CF0DC188561}" sibTransId="{C0FFEB62-5507-48BF-866D-B8970F50C051}"/>
    <dgm:cxn modelId="{F52DE7E3-F93C-4CF0-9304-E187C904C931}" type="presOf" srcId="{6E7C8300-413D-4263-A294-319A28CFA2EF}" destId="{A63FA789-04AD-4C44-86E9-59C5E3F0B1FC}" srcOrd="0" destOrd="0" presId="urn:microsoft.com/office/officeart/2005/8/layout/vList2"/>
    <dgm:cxn modelId="{0C532060-60DC-4E68-8C35-AD4C2E37A535}" type="presParOf" srcId="{C29FB4D5-E371-4AD5-BB22-C2BD51D54A8E}" destId="{A63FA789-04AD-4C44-86E9-59C5E3F0B1FC}" srcOrd="0" destOrd="0" presId="urn:microsoft.com/office/officeart/2005/8/layout/vList2"/>
    <dgm:cxn modelId="{0B3E4D64-7307-4B5B-923B-C1EBA322D302}" type="presParOf" srcId="{C29FB4D5-E371-4AD5-BB22-C2BD51D54A8E}" destId="{E2EBDE41-AB9A-4ED5-A0C6-8F4050D1D331}" srcOrd="1" destOrd="0" presId="urn:microsoft.com/office/officeart/2005/8/layout/vList2"/>
    <dgm:cxn modelId="{E07FCC9E-B157-4A65-B089-E5226860F4D2}" type="presParOf" srcId="{C29FB4D5-E371-4AD5-BB22-C2BD51D54A8E}" destId="{55B513E3-B556-4041-9CF1-2DEC181C80A9}" srcOrd="2" destOrd="0" presId="urn:microsoft.com/office/officeart/2005/8/layout/vList2"/>
    <dgm:cxn modelId="{B40BDFD6-FCF2-4B59-B5BA-4D730B3EA677}" type="presParOf" srcId="{C29FB4D5-E371-4AD5-BB22-C2BD51D54A8E}" destId="{650E0A9B-666C-4DD7-8EAB-8E3542494F87}" srcOrd="3" destOrd="0" presId="urn:microsoft.com/office/officeart/2005/8/layout/vList2"/>
    <dgm:cxn modelId="{034DD412-A577-44C3-9ACE-6E4BD0D22E68}" type="presParOf" srcId="{C29FB4D5-E371-4AD5-BB22-C2BD51D54A8E}" destId="{B61FA58E-F003-4D4F-A7F1-C746A4A56E2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46F3EB-79A7-4DD8-9552-B30C585498EC}"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8E606FBE-420D-409B-AC6C-5D2FFDC4DFE3}">
      <dgm:prSet/>
      <dgm:spPr/>
      <dgm:t>
        <a:bodyPr/>
        <a:lstStyle/>
        <a:p>
          <a:r>
            <a:rPr lang="en-US"/>
            <a:t>With the rise of deep fake technologies, distinguishing between real and fake media is increasingly challenging.</a:t>
          </a:r>
        </a:p>
      </dgm:t>
    </dgm:pt>
    <dgm:pt modelId="{FF8FFE7F-42C5-4997-9BC0-F00A5E88E4DF}" type="parTrans" cxnId="{776943BF-BFEA-4276-9D5B-CAB0F049B3BA}">
      <dgm:prSet/>
      <dgm:spPr/>
      <dgm:t>
        <a:bodyPr/>
        <a:lstStyle/>
        <a:p>
          <a:endParaRPr lang="en-US"/>
        </a:p>
      </dgm:t>
    </dgm:pt>
    <dgm:pt modelId="{14366D15-7DD2-4C83-99FC-272D9D8AE5CE}" type="sibTrans" cxnId="{776943BF-BFEA-4276-9D5B-CAB0F049B3BA}">
      <dgm:prSet/>
      <dgm:spPr/>
      <dgm:t>
        <a:bodyPr/>
        <a:lstStyle/>
        <a:p>
          <a:endParaRPr lang="en-US"/>
        </a:p>
      </dgm:t>
    </dgm:pt>
    <dgm:pt modelId="{67727454-3243-4434-AD51-E3160E635E6E}">
      <dgm:prSet/>
      <dgm:spPr/>
      <dgm:t>
        <a:bodyPr/>
        <a:lstStyle/>
        <a:p>
          <a:r>
            <a:rPr lang="en-US"/>
            <a:t>Need for an automated and accurate detection mechanism.</a:t>
          </a:r>
        </a:p>
      </dgm:t>
    </dgm:pt>
    <dgm:pt modelId="{F1B0AFBA-B424-45A9-B102-59827A579EC3}" type="parTrans" cxnId="{5F9F24C5-7ED3-4F5E-861F-1DA25519F57B}">
      <dgm:prSet/>
      <dgm:spPr/>
      <dgm:t>
        <a:bodyPr/>
        <a:lstStyle/>
        <a:p>
          <a:endParaRPr lang="en-US"/>
        </a:p>
      </dgm:t>
    </dgm:pt>
    <dgm:pt modelId="{74E41601-FF53-45E0-AA82-E4A62F022C61}" type="sibTrans" cxnId="{5F9F24C5-7ED3-4F5E-861F-1DA25519F57B}">
      <dgm:prSet/>
      <dgm:spPr/>
      <dgm:t>
        <a:bodyPr/>
        <a:lstStyle/>
        <a:p>
          <a:endParaRPr lang="en-US"/>
        </a:p>
      </dgm:t>
    </dgm:pt>
    <dgm:pt modelId="{9B218AA9-9E9A-44E1-A064-870F61045A6B}">
      <dgm:prSet/>
      <dgm:spPr/>
      <dgm:t>
        <a:bodyPr/>
        <a:lstStyle/>
        <a:p>
          <a:r>
            <a:rPr lang="en-US"/>
            <a:t>The goal is to classify video frames or images as real or fake using deep learning.</a:t>
          </a:r>
        </a:p>
      </dgm:t>
    </dgm:pt>
    <dgm:pt modelId="{D444CFB8-DB53-4E91-982C-73F713CE1692}" type="parTrans" cxnId="{4030BF86-9BF3-4E2E-8188-6D4E8FACE7CB}">
      <dgm:prSet/>
      <dgm:spPr/>
      <dgm:t>
        <a:bodyPr/>
        <a:lstStyle/>
        <a:p>
          <a:endParaRPr lang="en-US"/>
        </a:p>
      </dgm:t>
    </dgm:pt>
    <dgm:pt modelId="{E982AD8E-E361-4585-8BCE-DEBACC117A72}" type="sibTrans" cxnId="{4030BF86-9BF3-4E2E-8188-6D4E8FACE7CB}">
      <dgm:prSet/>
      <dgm:spPr/>
      <dgm:t>
        <a:bodyPr/>
        <a:lstStyle/>
        <a:p>
          <a:endParaRPr lang="en-US"/>
        </a:p>
      </dgm:t>
    </dgm:pt>
    <dgm:pt modelId="{DE752C93-B0EE-4F0F-9F72-0C80B691BA2E}">
      <dgm:prSet/>
      <dgm:spPr/>
      <dgm:t>
        <a:bodyPr/>
        <a:lstStyle/>
        <a:p>
          <a:r>
            <a:rPr lang="en-US"/>
            <a:t>Build a CNN-based model to detect deep fake images.</a:t>
          </a:r>
        </a:p>
      </dgm:t>
    </dgm:pt>
    <dgm:pt modelId="{D9656912-29CA-4E40-B336-B59803C3D823}" type="parTrans" cxnId="{6F939226-A9F6-41AF-8510-9BFE5BBB75EC}">
      <dgm:prSet/>
      <dgm:spPr/>
      <dgm:t>
        <a:bodyPr/>
        <a:lstStyle/>
        <a:p>
          <a:endParaRPr lang="en-US"/>
        </a:p>
      </dgm:t>
    </dgm:pt>
    <dgm:pt modelId="{B77D1244-C1A1-426F-8612-15881D369B06}" type="sibTrans" cxnId="{6F939226-A9F6-41AF-8510-9BFE5BBB75EC}">
      <dgm:prSet/>
      <dgm:spPr/>
      <dgm:t>
        <a:bodyPr/>
        <a:lstStyle/>
        <a:p>
          <a:endParaRPr lang="en-US"/>
        </a:p>
      </dgm:t>
    </dgm:pt>
    <dgm:pt modelId="{7408CD89-70BC-4807-B202-75ED87EEC3C5}">
      <dgm:prSet/>
      <dgm:spPr/>
      <dgm:t>
        <a:bodyPr/>
        <a:lstStyle/>
        <a:p>
          <a:r>
            <a:rPr lang="en-US"/>
            <a:t>Use preprocessed datasets for training and testing.</a:t>
          </a:r>
        </a:p>
      </dgm:t>
    </dgm:pt>
    <dgm:pt modelId="{57D73E13-555C-49CB-B52B-3784BE5D7434}" type="parTrans" cxnId="{8872DB67-711E-454C-B7AE-7BE98E0171E7}">
      <dgm:prSet/>
      <dgm:spPr/>
      <dgm:t>
        <a:bodyPr/>
        <a:lstStyle/>
        <a:p>
          <a:endParaRPr lang="en-US"/>
        </a:p>
      </dgm:t>
    </dgm:pt>
    <dgm:pt modelId="{1B74EB42-2637-49E8-BAED-541B630C44CA}" type="sibTrans" cxnId="{8872DB67-711E-454C-B7AE-7BE98E0171E7}">
      <dgm:prSet/>
      <dgm:spPr/>
      <dgm:t>
        <a:bodyPr/>
        <a:lstStyle/>
        <a:p>
          <a:endParaRPr lang="en-US"/>
        </a:p>
      </dgm:t>
    </dgm:pt>
    <dgm:pt modelId="{2B4B9748-7BC3-40E3-A3CA-645E4C86D7B1}">
      <dgm:prSet/>
      <dgm:spPr/>
      <dgm:t>
        <a:bodyPr/>
        <a:lstStyle/>
        <a:p>
          <a:r>
            <a:rPr lang="en-US"/>
            <a:t>Evaluate model performance using appropriate metrics (accuracy, loss).</a:t>
          </a:r>
        </a:p>
      </dgm:t>
    </dgm:pt>
    <dgm:pt modelId="{283FBD8C-62C0-4E6B-BF12-A743E7BA2E9B}" type="parTrans" cxnId="{5EAFD00E-66A6-43B9-9855-407D3F729EB4}">
      <dgm:prSet/>
      <dgm:spPr/>
      <dgm:t>
        <a:bodyPr/>
        <a:lstStyle/>
        <a:p>
          <a:endParaRPr lang="en-US"/>
        </a:p>
      </dgm:t>
    </dgm:pt>
    <dgm:pt modelId="{981F65FF-20D6-4ACF-A0CE-429E5CF1F7A2}" type="sibTrans" cxnId="{5EAFD00E-66A6-43B9-9855-407D3F729EB4}">
      <dgm:prSet/>
      <dgm:spPr/>
      <dgm:t>
        <a:bodyPr/>
        <a:lstStyle/>
        <a:p>
          <a:endParaRPr lang="en-US"/>
        </a:p>
      </dgm:t>
    </dgm:pt>
    <dgm:pt modelId="{DA694DEA-3420-492D-BA42-029860E93BD6}" type="pres">
      <dgm:prSet presAssocID="{1346F3EB-79A7-4DD8-9552-B30C585498EC}" presName="Name0" presStyleCnt="0">
        <dgm:presLayoutVars>
          <dgm:dir/>
          <dgm:resizeHandles val="exact"/>
        </dgm:presLayoutVars>
      </dgm:prSet>
      <dgm:spPr/>
    </dgm:pt>
    <dgm:pt modelId="{D0A6524C-8705-4EDD-9FC7-123EC0109D12}" type="pres">
      <dgm:prSet presAssocID="{8E606FBE-420D-409B-AC6C-5D2FFDC4DFE3}" presName="node" presStyleLbl="node1" presStyleIdx="0" presStyleCnt="6">
        <dgm:presLayoutVars>
          <dgm:bulletEnabled val="1"/>
        </dgm:presLayoutVars>
      </dgm:prSet>
      <dgm:spPr/>
    </dgm:pt>
    <dgm:pt modelId="{26D5D90F-264F-44E0-8819-E4833EA0E337}" type="pres">
      <dgm:prSet presAssocID="{14366D15-7DD2-4C83-99FC-272D9D8AE5CE}" presName="sibTrans" presStyleLbl="sibTrans1D1" presStyleIdx="0" presStyleCnt="5"/>
      <dgm:spPr/>
    </dgm:pt>
    <dgm:pt modelId="{6C7989D5-0FC1-4B6E-8782-FA9EF4ABDEBD}" type="pres">
      <dgm:prSet presAssocID="{14366D15-7DD2-4C83-99FC-272D9D8AE5CE}" presName="connectorText" presStyleLbl="sibTrans1D1" presStyleIdx="0" presStyleCnt="5"/>
      <dgm:spPr/>
    </dgm:pt>
    <dgm:pt modelId="{F3147DF5-3C6D-443D-B696-AE40CA194BD2}" type="pres">
      <dgm:prSet presAssocID="{67727454-3243-4434-AD51-E3160E635E6E}" presName="node" presStyleLbl="node1" presStyleIdx="1" presStyleCnt="6">
        <dgm:presLayoutVars>
          <dgm:bulletEnabled val="1"/>
        </dgm:presLayoutVars>
      </dgm:prSet>
      <dgm:spPr/>
    </dgm:pt>
    <dgm:pt modelId="{798A06F3-5FD0-4881-9303-4F8041F213AB}" type="pres">
      <dgm:prSet presAssocID="{74E41601-FF53-45E0-AA82-E4A62F022C61}" presName="sibTrans" presStyleLbl="sibTrans1D1" presStyleIdx="1" presStyleCnt="5"/>
      <dgm:spPr/>
    </dgm:pt>
    <dgm:pt modelId="{7BD5C09A-7A3E-4B21-AC9E-7C64D850C8B6}" type="pres">
      <dgm:prSet presAssocID="{74E41601-FF53-45E0-AA82-E4A62F022C61}" presName="connectorText" presStyleLbl="sibTrans1D1" presStyleIdx="1" presStyleCnt="5"/>
      <dgm:spPr/>
    </dgm:pt>
    <dgm:pt modelId="{4007D461-436F-4948-97EF-FC75AE373E3A}" type="pres">
      <dgm:prSet presAssocID="{9B218AA9-9E9A-44E1-A064-870F61045A6B}" presName="node" presStyleLbl="node1" presStyleIdx="2" presStyleCnt="6">
        <dgm:presLayoutVars>
          <dgm:bulletEnabled val="1"/>
        </dgm:presLayoutVars>
      </dgm:prSet>
      <dgm:spPr/>
    </dgm:pt>
    <dgm:pt modelId="{89097864-98F0-42FA-B216-402AC8ADD283}" type="pres">
      <dgm:prSet presAssocID="{E982AD8E-E361-4585-8BCE-DEBACC117A72}" presName="sibTrans" presStyleLbl="sibTrans1D1" presStyleIdx="2" presStyleCnt="5"/>
      <dgm:spPr/>
    </dgm:pt>
    <dgm:pt modelId="{7B44DB28-299F-4CAF-9B41-1A5ED101BACD}" type="pres">
      <dgm:prSet presAssocID="{E982AD8E-E361-4585-8BCE-DEBACC117A72}" presName="connectorText" presStyleLbl="sibTrans1D1" presStyleIdx="2" presStyleCnt="5"/>
      <dgm:spPr/>
    </dgm:pt>
    <dgm:pt modelId="{F15B4918-CC34-41DC-9DDE-36C990DFDB70}" type="pres">
      <dgm:prSet presAssocID="{DE752C93-B0EE-4F0F-9F72-0C80B691BA2E}" presName="node" presStyleLbl="node1" presStyleIdx="3" presStyleCnt="6">
        <dgm:presLayoutVars>
          <dgm:bulletEnabled val="1"/>
        </dgm:presLayoutVars>
      </dgm:prSet>
      <dgm:spPr/>
    </dgm:pt>
    <dgm:pt modelId="{20327155-49D5-428B-BF92-DF85E6F49675}" type="pres">
      <dgm:prSet presAssocID="{B77D1244-C1A1-426F-8612-15881D369B06}" presName="sibTrans" presStyleLbl="sibTrans1D1" presStyleIdx="3" presStyleCnt="5"/>
      <dgm:spPr/>
    </dgm:pt>
    <dgm:pt modelId="{495FD4C2-75CD-4DD0-84FD-A736FAFE6D1E}" type="pres">
      <dgm:prSet presAssocID="{B77D1244-C1A1-426F-8612-15881D369B06}" presName="connectorText" presStyleLbl="sibTrans1D1" presStyleIdx="3" presStyleCnt="5"/>
      <dgm:spPr/>
    </dgm:pt>
    <dgm:pt modelId="{8B61549C-3134-4E80-BECA-8FD19E675928}" type="pres">
      <dgm:prSet presAssocID="{7408CD89-70BC-4807-B202-75ED87EEC3C5}" presName="node" presStyleLbl="node1" presStyleIdx="4" presStyleCnt="6">
        <dgm:presLayoutVars>
          <dgm:bulletEnabled val="1"/>
        </dgm:presLayoutVars>
      </dgm:prSet>
      <dgm:spPr/>
    </dgm:pt>
    <dgm:pt modelId="{0FAA0EF9-EA10-4A2A-86C9-8B15B663BF4A}" type="pres">
      <dgm:prSet presAssocID="{1B74EB42-2637-49E8-BAED-541B630C44CA}" presName="sibTrans" presStyleLbl="sibTrans1D1" presStyleIdx="4" presStyleCnt="5"/>
      <dgm:spPr/>
    </dgm:pt>
    <dgm:pt modelId="{BB33612C-95E7-4D96-BF0B-8A3361110A5B}" type="pres">
      <dgm:prSet presAssocID="{1B74EB42-2637-49E8-BAED-541B630C44CA}" presName="connectorText" presStyleLbl="sibTrans1D1" presStyleIdx="4" presStyleCnt="5"/>
      <dgm:spPr/>
    </dgm:pt>
    <dgm:pt modelId="{80198D35-8371-4522-B3D0-D719B259E865}" type="pres">
      <dgm:prSet presAssocID="{2B4B9748-7BC3-40E3-A3CA-645E4C86D7B1}" presName="node" presStyleLbl="node1" presStyleIdx="5" presStyleCnt="6">
        <dgm:presLayoutVars>
          <dgm:bulletEnabled val="1"/>
        </dgm:presLayoutVars>
      </dgm:prSet>
      <dgm:spPr/>
    </dgm:pt>
  </dgm:ptLst>
  <dgm:cxnLst>
    <dgm:cxn modelId="{946E0103-17F1-4509-B4BD-B119B2C90658}" type="presOf" srcId="{1B74EB42-2637-49E8-BAED-541B630C44CA}" destId="{BB33612C-95E7-4D96-BF0B-8A3361110A5B}" srcOrd="1" destOrd="0" presId="urn:microsoft.com/office/officeart/2016/7/layout/RepeatingBendingProcessNew"/>
    <dgm:cxn modelId="{7067E507-0714-4159-AAAA-9EAD42E9C975}" type="presOf" srcId="{E982AD8E-E361-4585-8BCE-DEBACC117A72}" destId="{7B44DB28-299F-4CAF-9B41-1A5ED101BACD}" srcOrd="1" destOrd="0" presId="urn:microsoft.com/office/officeart/2016/7/layout/RepeatingBendingProcessNew"/>
    <dgm:cxn modelId="{5EAFD00E-66A6-43B9-9855-407D3F729EB4}" srcId="{1346F3EB-79A7-4DD8-9552-B30C585498EC}" destId="{2B4B9748-7BC3-40E3-A3CA-645E4C86D7B1}" srcOrd="5" destOrd="0" parTransId="{283FBD8C-62C0-4E6B-BF12-A743E7BA2E9B}" sibTransId="{981F65FF-20D6-4ACF-A0CE-429E5CF1F7A2}"/>
    <dgm:cxn modelId="{D4D72E1B-AD7B-4117-829B-6A1CCD427098}" type="presOf" srcId="{8E606FBE-420D-409B-AC6C-5D2FFDC4DFE3}" destId="{D0A6524C-8705-4EDD-9FC7-123EC0109D12}" srcOrd="0" destOrd="0" presId="urn:microsoft.com/office/officeart/2016/7/layout/RepeatingBendingProcessNew"/>
    <dgm:cxn modelId="{6F939226-A9F6-41AF-8510-9BFE5BBB75EC}" srcId="{1346F3EB-79A7-4DD8-9552-B30C585498EC}" destId="{DE752C93-B0EE-4F0F-9F72-0C80B691BA2E}" srcOrd="3" destOrd="0" parTransId="{D9656912-29CA-4E40-B336-B59803C3D823}" sibTransId="{B77D1244-C1A1-426F-8612-15881D369B06}"/>
    <dgm:cxn modelId="{C2E7D55D-F837-41C2-9738-DB3A45BFCA0D}" type="presOf" srcId="{14366D15-7DD2-4C83-99FC-272D9D8AE5CE}" destId="{6C7989D5-0FC1-4B6E-8782-FA9EF4ABDEBD}" srcOrd="1" destOrd="0" presId="urn:microsoft.com/office/officeart/2016/7/layout/RepeatingBendingProcessNew"/>
    <dgm:cxn modelId="{8872DB67-711E-454C-B7AE-7BE98E0171E7}" srcId="{1346F3EB-79A7-4DD8-9552-B30C585498EC}" destId="{7408CD89-70BC-4807-B202-75ED87EEC3C5}" srcOrd="4" destOrd="0" parTransId="{57D73E13-555C-49CB-B52B-3784BE5D7434}" sibTransId="{1B74EB42-2637-49E8-BAED-541B630C44CA}"/>
    <dgm:cxn modelId="{00E6B685-CD55-45E8-90C1-CB32CE5E1FDF}" type="presOf" srcId="{7408CD89-70BC-4807-B202-75ED87EEC3C5}" destId="{8B61549C-3134-4E80-BECA-8FD19E675928}" srcOrd="0" destOrd="0" presId="urn:microsoft.com/office/officeart/2016/7/layout/RepeatingBendingProcessNew"/>
    <dgm:cxn modelId="{4030BF86-9BF3-4E2E-8188-6D4E8FACE7CB}" srcId="{1346F3EB-79A7-4DD8-9552-B30C585498EC}" destId="{9B218AA9-9E9A-44E1-A064-870F61045A6B}" srcOrd="2" destOrd="0" parTransId="{D444CFB8-DB53-4E91-982C-73F713CE1692}" sibTransId="{E982AD8E-E361-4585-8BCE-DEBACC117A72}"/>
    <dgm:cxn modelId="{9B474292-DD58-47E3-B2ED-5A6F89686DFA}" type="presOf" srcId="{DE752C93-B0EE-4F0F-9F72-0C80B691BA2E}" destId="{F15B4918-CC34-41DC-9DDE-36C990DFDB70}" srcOrd="0" destOrd="0" presId="urn:microsoft.com/office/officeart/2016/7/layout/RepeatingBendingProcessNew"/>
    <dgm:cxn modelId="{5A23729C-89FB-48D8-BEEB-7AC44F72DEEC}" type="presOf" srcId="{67727454-3243-4434-AD51-E3160E635E6E}" destId="{F3147DF5-3C6D-443D-B696-AE40CA194BD2}" srcOrd="0" destOrd="0" presId="urn:microsoft.com/office/officeart/2016/7/layout/RepeatingBendingProcessNew"/>
    <dgm:cxn modelId="{74CD52A9-BCF6-4EBD-8563-9C699DE380F8}" type="presOf" srcId="{1B74EB42-2637-49E8-BAED-541B630C44CA}" destId="{0FAA0EF9-EA10-4A2A-86C9-8B15B663BF4A}" srcOrd="0" destOrd="0" presId="urn:microsoft.com/office/officeart/2016/7/layout/RepeatingBendingProcessNew"/>
    <dgm:cxn modelId="{B6CDB9AF-0C38-4CE9-BDDB-CCEB533D90CA}" type="presOf" srcId="{B77D1244-C1A1-426F-8612-15881D369B06}" destId="{20327155-49D5-428B-BF92-DF85E6F49675}" srcOrd="0" destOrd="0" presId="urn:microsoft.com/office/officeart/2016/7/layout/RepeatingBendingProcessNew"/>
    <dgm:cxn modelId="{4E2175B8-A990-4E49-AB15-E51C505FF673}" type="presOf" srcId="{9B218AA9-9E9A-44E1-A064-870F61045A6B}" destId="{4007D461-436F-4948-97EF-FC75AE373E3A}" srcOrd="0" destOrd="0" presId="urn:microsoft.com/office/officeart/2016/7/layout/RepeatingBendingProcessNew"/>
    <dgm:cxn modelId="{A8F975BA-BD30-47E8-930E-4626F2E6ABA1}" type="presOf" srcId="{2B4B9748-7BC3-40E3-A3CA-645E4C86D7B1}" destId="{80198D35-8371-4522-B3D0-D719B259E865}" srcOrd="0" destOrd="0" presId="urn:microsoft.com/office/officeart/2016/7/layout/RepeatingBendingProcessNew"/>
    <dgm:cxn modelId="{E5FC56BB-1FFF-4E68-AC5C-C55BB3F3EDC6}" type="presOf" srcId="{B77D1244-C1A1-426F-8612-15881D369B06}" destId="{495FD4C2-75CD-4DD0-84FD-A736FAFE6D1E}" srcOrd="1" destOrd="0" presId="urn:microsoft.com/office/officeart/2016/7/layout/RepeatingBendingProcessNew"/>
    <dgm:cxn modelId="{BF86B5BE-7EC1-4C36-A1D2-19F43AA523B4}" type="presOf" srcId="{E982AD8E-E361-4585-8BCE-DEBACC117A72}" destId="{89097864-98F0-42FA-B216-402AC8ADD283}" srcOrd="0" destOrd="0" presId="urn:microsoft.com/office/officeart/2016/7/layout/RepeatingBendingProcessNew"/>
    <dgm:cxn modelId="{776943BF-BFEA-4276-9D5B-CAB0F049B3BA}" srcId="{1346F3EB-79A7-4DD8-9552-B30C585498EC}" destId="{8E606FBE-420D-409B-AC6C-5D2FFDC4DFE3}" srcOrd="0" destOrd="0" parTransId="{FF8FFE7F-42C5-4997-9BC0-F00A5E88E4DF}" sibTransId="{14366D15-7DD2-4C83-99FC-272D9D8AE5CE}"/>
    <dgm:cxn modelId="{5F9F24C5-7ED3-4F5E-861F-1DA25519F57B}" srcId="{1346F3EB-79A7-4DD8-9552-B30C585498EC}" destId="{67727454-3243-4434-AD51-E3160E635E6E}" srcOrd="1" destOrd="0" parTransId="{F1B0AFBA-B424-45A9-B102-59827A579EC3}" sibTransId="{74E41601-FF53-45E0-AA82-E4A62F022C61}"/>
    <dgm:cxn modelId="{730818C7-AE55-4ED7-8196-292F519C88AF}" type="presOf" srcId="{74E41601-FF53-45E0-AA82-E4A62F022C61}" destId="{798A06F3-5FD0-4881-9303-4F8041F213AB}" srcOrd="0" destOrd="0" presId="urn:microsoft.com/office/officeart/2016/7/layout/RepeatingBendingProcessNew"/>
    <dgm:cxn modelId="{5A9162D0-E9C5-49BE-A7F3-729F5E075419}" type="presOf" srcId="{74E41601-FF53-45E0-AA82-E4A62F022C61}" destId="{7BD5C09A-7A3E-4B21-AC9E-7C64D850C8B6}" srcOrd="1" destOrd="0" presId="urn:microsoft.com/office/officeart/2016/7/layout/RepeatingBendingProcessNew"/>
    <dgm:cxn modelId="{54CBF6F8-5B14-4538-A3C2-C80156A99F1E}" type="presOf" srcId="{14366D15-7DD2-4C83-99FC-272D9D8AE5CE}" destId="{26D5D90F-264F-44E0-8819-E4833EA0E337}" srcOrd="0" destOrd="0" presId="urn:microsoft.com/office/officeart/2016/7/layout/RepeatingBendingProcessNew"/>
    <dgm:cxn modelId="{DC2AE1F9-09A9-4AEE-A1B4-70A26F3D49DA}" type="presOf" srcId="{1346F3EB-79A7-4DD8-9552-B30C585498EC}" destId="{DA694DEA-3420-492D-BA42-029860E93BD6}" srcOrd="0" destOrd="0" presId="urn:microsoft.com/office/officeart/2016/7/layout/RepeatingBendingProcessNew"/>
    <dgm:cxn modelId="{09705D87-EEE1-4593-BF85-24B48E38B36C}" type="presParOf" srcId="{DA694DEA-3420-492D-BA42-029860E93BD6}" destId="{D0A6524C-8705-4EDD-9FC7-123EC0109D12}" srcOrd="0" destOrd="0" presId="urn:microsoft.com/office/officeart/2016/7/layout/RepeatingBendingProcessNew"/>
    <dgm:cxn modelId="{728FD4DF-18E9-49A8-80B3-8131C7C230F1}" type="presParOf" srcId="{DA694DEA-3420-492D-BA42-029860E93BD6}" destId="{26D5D90F-264F-44E0-8819-E4833EA0E337}" srcOrd="1" destOrd="0" presId="urn:microsoft.com/office/officeart/2016/7/layout/RepeatingBendingProcessNew"/>
    <dgm:cxn modelId="{AFFE1BA8-42DE-4C64-870B-C55213E41278}" type="presParOf" srcId="{26D5D90F-264F-44E0-8819-E4833EA0E337}" destId="{6C7989D5-0FC1-4B6E-8782-FA9EF4ABDEBD}" srcOrd="0" destOrd="0" presId="urn:microsoft.com/office/officeart/2016/7/layout/RepeatingBendingProcessNew"/>
    <dgm:cxn modelId="{C260B8F1-E5D6-4424-8CC6-2464E398AD93}" type="presParOf" srcId="{DA694DEA-3420-492D-BA42-029860E93BD6}" destId="{F3147DF5-3C6D-443D-B696-AE40CA194BD2}" srcOrd="2" destOrd="0" presId="urn:microsoft.com/office/officeart/2016/7/layout/RepeatingBendingProcessNew"/>
    <dgm:cxn modelId="{88F63A0E-D223-4DB4-9AAD-A212C532A25E}" type="presParOf" srcId="{DA694DEA-3420-492D-BA42-029860E93BD6}" destId="{798A06F3-5FD0-4881-9303-4F8041F213AB}" srcOrd="3" destOrd="0" presId="urn:microsoft.com/office/officeart/2016/7/layout/RepeatingBendingProcessNew"/>
    <dgm:cxn modelId="{224325ED-B6F4-4EDD-B79D-A2BB507680B2}" type="presParOf" srcId="{798A06F3-5FD0-4881-9303-4F8041F213AB}" destId="{7BD5C09A-7A3E-4B21-AC9E-7C64D850C8B6}" srcOrd="0" destOrd="0" presId="urn:microsoft.com/office/officeart/2016/7/layout/RepeatingBendingProcessNew"/>
    <dgm:cxn modelId="{D21524B5-297B-4303-B702-3AC6885D3698}" type="presParOf" srcId="{DA694DEA-3420-492D-BA42-029860E93BD6}" destId="{4007D461-436F-4948-97EF-FC75AE373E3A}" srcOrd="4" destOrd="0" presId="urn:microsoft.com/office/officeart/2016/7/layout/RepeatingBendingProcessNew"/>
    <dgm:cxn modelId="{C9CD4FBF-2728-4367-BB0D-D1B24183540F}" type="presParOf" srcId="{DA694DEA-3420-492D-BA42-029860E93BD6}" destId="{89097864-98F0-42FA-B216-402AC8ADD283}" srcOrd="5" destOrd="0" presId="urn:microsoft.com/office/officeart/2016/7/layout/RepeatingBendingProcessNew"/>
    <dgm:cxn modelId="{40C6AD38-0D93-487B-AC32-72BA2B7B9276}" type="presParOf" srcId="{89097864-98F0-42FA-B216-402AC8ADD283}" destId="{7B44DB28-299F-4CAF-9B41-1A5ED101BACD}" srcOrd="0" destOrd="0" presId="urn:microsoft.com/office/officeart/2016/7/layout/RepeatingBendingProcessNew"/>
    <dgm:cxn modelId="{CDA2D454-94B4-425F-B301-280D78ED4D64}" type="presParOf" srcId="{DA694DEA-3420-492D-BA42-029860E93BD6}" destId="{F15B4918-CC34-41DC-9DDE-36C990DFDB70}" srcOrd="6" destOrd="0" presId="urn:microsoft.com/office/officeart/2016/7/layout/RepeatingBendingProcessNew"/>
    <dgm:cxn modelId="{7D50E61E-8A1D-4349-87BF-7C62D74B0DB8}" type="presParOf" srcId="{DA694DEA-3420-492D-BA42-029860E93BD6}" destId="{20327155-49D5-428B-BF92-DF85E6F49675}" srcOrd="7" destOrd="0" presId="urn:microsoft.com/office/officeart/2016/7/layout/RepeatingBendingProcessNew"/>
    <dgm:cxn modelId="{3DBBE839-8111-42AF-9000-1D1CC45D4580}" type="presParOf" srcId="{20327155-49D5-428B-BF92-DF85E6F49675}" destId="{495FD4C2-75CD-4DD0-84FD-A736FAFE6D1E}" srcOrd="0" destOrd="0" presId="urn:microsoft.com/office/officeart/2016/7/layout/RepeatingBendingProcessNew"/>
    <dgm:cxn modelId="{C0511F8A-466A-4714-87FC-AC1057849D84}" type="presParOf" srcId="{DA694DEA-3420-492D-BA42-029860E93BD6}" destId="{8B61549C-3134-4E80-BECA-8FD19E675928}" srcOrd="8" destOrd="0" presId="urn:microsoft.com/office/officeart/2016/7/layout/RepeatingBendingProcessNew"/>
    <dgm:cxn modelId="{2DFFA063-C243-4B54-A53E-14E67FDF12DA}" type="presParOf" srcId="{DA694DEA-3420-492D-BA42-029860E93BD6}" destId="{0FAA0EF9-EA10-4A2A-86C9-8B15B663BF4A}" srcOrd="9" destOrd="0" presId="urn:microsoft.com/office/officeart/2016/7/layout/RepeatingBendingProcessNew"/>
    <dgm:cxn modelId="{9571EB31-C5EE-4597-A95B-751253D460AB}" type="presParOf" srcId="{0FAA0EF9-EA10-4A2A-86C9-8B15B663BF4A}" destId="{BB33612C-95E7-4D96-BF0B-8A3361110A5B}" srcOrd="0" destOrd="0" presId="urn:microsoft.com/office/officeart/2016/7/layout/RepeatingBendingProcessNew"/>
    <dgm:cxn modelId="{32AF2221-8DA5-49B0-B9AD-06F811794558}" type="presParOf" srcId="{DA694DEA-3420-492D-BA42-029860E93BD6}" destId="{80198D35-8371-4522-B3D0-D719B259E865}"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77CBC2-1ADE-4588-A771-C466DC6606FE}" type="doc">
      <dgm:prSet loTypeId="urn:microsoft.com/office/officeart/2005/8/layout/vList5" loCatId="list" qsTypeId="urn:microsoft.com/office/officeart/2005/8/quickstyle/simple5" qsCatId="simple" csTypeId="urn:microsoft.com/office/officeart/2005/8/colors/accent1_2" csCatId="accent1"/>
      <dgm:spPr/>
      <dgm:t>
        <a:bodyPr/>
        <a:lstStyle/>
        <a:p>
          <a:endParaRPr lang="en-US"/>
        </a:p>
      </dgm:t>
    </dgm:pt>
    <dgm:pt modelId="{C350BF56-0453-43F5-B222-C8502A4D5F82}">
      <dgm:prSet/>
      <dgm:spPr/>
      <dgm:t>
        <a:bodyPr/>
        <a:lstStyle/>
        <a:p>
          <a:r>
            <a:rPr lang="en-US"/>
            <a:t>Used a dataset consisting of labeled real and fake images.</a:t>
          </a:r>
        </a:p>
      </dgm:t>
    </dgm:pt>
    <dgm:pt modelId="{2EEEE6BE-C74F-4983-9505-E23E74D1F674}" type="parTrans" cxnId="{701E3BDC-4B59-4D11-A647-AD3E5999333B}">
      <dgm:prSet/>
      <dgm:spPr/>
      <dgm:t>
        <a:bodyPr/>
        <a:lstStyle/>
        <a:p>
          <a:endParaRPr lang="en-US"/>
        </a:p>
      </dgm:t>
    </dgm:pt>
    <dgm:pt modelId="{6779AAEA-268C-4E21-A24B-0F9E8BB175E4}" type="sibTrans" cxnId="{701E3BDC-4B59-4D11-A647-AD3E5999333B}">
      <dgm:prSet/>
      <dgm:spPr/>
      <dgm:t>
        <a:bodyPr/>
        <a:lstStyle/>
        <a:p>
          <a:endParaRPr lang="en-US"/>
        </a:p>
      </dgm:t>
    </dgm:pt>
    <dgm:pt modelId="{195015CA-A46D-4D23-AF9D-026730FF0EAD}">
      <dgm:prSet/>
      <dgm:spPr/>
      <dgm:t>
        <a:bodyPr/>
        <a:lstStyle/>
        <a:p>
          <a:r>
            <a:rPr lang="en-US"/>
            <a:t>Dataset was split into:</a:t>
          </a:r>
        </a:p>
      </dgm:t>
    </dgm:pt>
    <dgm:pt modelId="{7B84404E-A008-4125-B179-6D59E35104B1}" type="parTrans" cxnId="{39D07342-EB07-4785-91A6-BEDEDFA181FD}">
      <dgm:prSet/>
      <dgm:spPr/>
      <dgm:t>
        <a:bodyPr/>
        <a:lstStyle/>
        <a:p>
          <a:endParaRPr lang="en-US"/>
        </a:p>
      </dgm:t>
    </dgm:pt>
    <dgm:pt modelId="{C1721DFA-F51B-4DE1-9E1B-4C016FD9EC05}" type="sibTrans" cxnId="{39D07342-EB07-4785-91A6-BEDEDFA181FD}">
      <dgm:prSet/>
      <dgm:spPr/>
      <dgm:t>
        <a:bodyPr/>
        <a:lstStyle/>
        <a:p>
          <a:endParaRPr lang="en-US"/>
        </a:p>
      </dgm:t>
    </dgm:pt>
    <dgm:pt modelId="{37989024-1B65-4081-A98B-710DFAF9ED5C}">
      <dgm:prSet/>
      <dgm:spPr/>
      <dgm:t>
        <a:bodyPr/>
        <a:lstStyle/>
        <a:p>
          <a:r>
            <a:rPr lang="en-US"/>
            <a:t>Training set</a:t>
          </a:r>
        </a:p>
      </dgm:t>
    </dgm:pt>
    <dgm:pt modelId="{64F4A749-276C-4F11-9EF0-1BBD41BAC563}" type="parTrans" cxnId="{4DB9EB2B-3FCB-440C-91BD-095F073EC002}">
      <dgm:prSet/>
      <dgm:spPr/>
      <dgm:t>
        <a:bodyPr/>
        <a:lstStyle/>
        <a:p>
          <a:endParaRPr lang="en-US"/>
        </a:p>
      </dgm:t>
    </dgm:pt>
    <dgm:pt modelId="{A29C387F-DB91-4324-A4C4-7E15937C76E4}" type="sibTrans" cxnId="{4DB9EB2B-3FCB-440C-91BD-095F073EC002}">
      <dgm:prSet/>
      <dgm:spPr/>
      <dgm:t>
        <a:bodyPr/>
        <a:lstStyle/>
        <a:p>
          <a:endParaRPr lang="en-US"/>
        </a:p>
      </dgm:t>
    </dgm:pt>
    <dgm:pt modelId="{92BC8383-1680-4600-81CD-D1DF932398B9}">
      <dgm:prSet/>
      <dgm:spPr/>
      <dgm:t>
        <a:bodyPr/>
        <a:lstStyle/>
        <a:p>
          <a:r>
            <a:rPr lang="en-US"/>
            <a:t>Validation set</a:t>
          </a:r>
        </a:p>
      </dgm:t>
    </dgm:pt>
    <dgm:pt modelId="{02D59914-0CFD-4B51-9823-491621D5ADFD}" type="parTrans" cxnId="{8555A270-95E8-4952-9F52-952E513CB2F4}">
      <dgm:prSet/>
      <dgm:spPr/>
      <dgm:t>
        <a:bodyPr/>
        <a:lstStyle/>
        <a:p>
          <a:endParaRPr lang="en-US"/>
        </a:p>
      </dgm:t>
    </dgm:pt>
    <dgm:pt modelId="{0B919B2D-B2F6-4E88-8437-A2D88DBFBC0B}" type="sibTrans" cxnId="{8555A270-95E8-4952-9F52-952E513CB2F4}">
      <dgm:prSet/>
      <dgm:spPr/>
      <dgm:t>
        <a:bodyPr/>
        <a:lstStyle/>
        <a:p>
          <a:endParaRPr lang="en-US"/>
        </a:p>
      </dgm:t>
    </dgm:pt>
    <dgm:pt modelId="{16661480-C604-4296-826B-1A5E0967807E}">
      <dgm:prSet/>
      <dgm:spPr/>
      <dgm:t>
        <a:bodyPr/>
        <a:lstStyle/>
        <a:p>
          <a:r>
            <a:rPr lang="en-US"/>
            <a:t>Testing set</a:t>
          </a:r>
        </a:p>
      </dgm:t>
    </dgm:pt>
    <dgm:pt modelId="{C2A551BD-617B-4C29-833F-CE0F975F5282}" type="parTrans" cxnId="{101241D6-A547-4E72-923A-6A001B4079D3}">
      <dgm:prSet/>
      <dgm:spPr/>
      <dgm:t>
        <a:bodyPr/>
        <a:lstStyle/>
        <a:p>
          <a:endParaRPr lang="en-US"/>
        </a:p>
      </dgm:t>
    </dgm:pt>
    <dgm:pt modelId="{8E3F564A-8492-4EB9-9438-CDE5E81CE939}" type="sibTrans" cxnId="{101241D6-A547-4E72-923A-6A001B4079D3}">
      <dgm:prSet/>
      <dgm:spPr/>
      <dgm:t>
        <a:bodyPr/>
        <a:lstStyle/>
        <a:p>
          <a:endParaRPr lang="en-US"/>
        </a:p>
      </dgm:t>
    </dgm:pt>
    <dgm:pt modelId="{8BC863D2-D3D6-45D8-B937-FE5CFB45C2C6}">
      <dgm:prSet/>
      <dgm:spPr/>
      <dgm:t>
        <a:bodyPr/>
        <a:lstStyle/>
        <a:p>
          <a:r>
            <a:rPr lang="en-US"/>
            <a:t>Images were resized and normalized for CNN input.</a:t>
          </a:r>
        </a:p>
      </dgm:t>
    </dgm:pt>
    <dgm:pt modelId="{9D5AC1DA-11B0-4222-971C-D9870406B883}" type="parTrans" cxnId="{CF1D9767-42FA-4930-A15B-29461CB6A599}">
      <dgm:prSet/>
      <dgm:spPr/>
      <dgm:t>
        <a:bodyPr/>
        <a:lstStyle/>
        <a:p>
          <a:endParaRPr lang="en-US"/>
        </a:p>
      </dgm:t>
    </dgm:pt>
    <dgm:pt modelId="{821CDC5E-63B5-4394-A333-A8020DA62E48}" type="sibTrans" cxnId="{CF1D9767-42FA-4930-A15B-29461CB6A599}">
      <dgm:prSet/>
      <dgm:spPr/>
      <dgm:t>
        <a:bodyPr/>
        <a:lstStyle/>
        <a:p>
          <a:endParaRPr lang="en-US"/>
        </a:p>
      </dgm:t>
    </dgm:pt>
    <dgm:pt modelId="{820DFE6B-480A-44CE-9228-6A5D0037AD67}" type="pres">
      <dgm:prSet presAssocID="{2177CBC2-1ADE-4588-A771-C466DC6606FE}" presName="Name0" presStyleCnt="0">
        <dgm:presLayoutVars>
          <dgm:dir/>
          <dgm:animLvl val="lvl"/>
          <dgm:resizeHandles val="exact"/>
        </dgm:presLayoutVars>
      </dgm:prSet>
      <dgm:spPr/>
    </dgm:pt>
    <dgm:pt modelId="{E45C003F-FDA5-4281-BECC-992F6DB52DA4}" type="pres">
      <dgm:prSet presAssocID="{C350BF56-0453-43F5-B222-C8502A4D5F82}" presName="linNode" presStyleCnt="0"/>
      <dgm:spPr/>
    </dgm:pt>
    <dgm:pt modelId="{F1D2F3B7-89A6-487C-A7C5-3C15BDD3B7BC}" type="pres">
      <dgm:prSet presAssocID="{C350BF56-0453-43F5-B222-C8502A4D5F82}" presName="parentText" presStyleLbl="node1" presStyleIdx="0" presStyleCnt="3">
        <dgm:presLayoutVars>
          <dgm:chMax val="1"/>
          <dgm:bulletEnabled val="1"/>
        </dgm:presLayoutVars>
      </dgm:prSet>
      <dgm:spPr/>
    </dgm:pt>
    <dgm:pt modelId="{745DEA02-8D4E-40F6-86A3-AA1811513C21}" type="pres">
      <dgm:prSet presAssocID="{6779AAEA-268C-4E21-A24B-0F9E8BB175E4}" presName="sp" presStyleCnt="0"/>
      <dgm:spPr/>
    </dgm:pt>
    <dgm:pt modelId="{08BB2B74-CF70-436F-ADD5-6480ED9873F1}" type="pres">
      <dgm:prSet presAssocID="{195015CA-A46D-4D23-AF9D-026730FF0EAD}" presName="linNode" presStyleCnt="0"/>
      <dgm:spPr/>
    </dgm:pt>
    <dgm:pt modelId="{59772A15-1793-4C17-8249-B8AB89E28C13}" type="pres">
      <dgm:prSet presAssocID="{195015CA-A46D-4D23-AF9D-026730FF0EAD}" presName="parentText" presStyleLbl="node1" presStyleIdx="1" presStyleCnt="3">
        <dgm:presLayoutVars>
          <dgm:chMax val="1"/>
          <dgm:bulletEnabled val="1"/>
        </dgm:presLayoutVars>
      </dgm:prSet>
      <dgm:spPr/>
    </dgm:pt>
    <dgm:pt modelId="{FC4726CB-D4E6-4A63-B14D-484144BA1C0F}" type="pres">
      <dgm:prSet presAssocID="{195015CA-A46D-4D23-AF9D-026730FF0EAD}" presName="descendantText" presStyleLbl="alignAccFollowNode1" presStyleIdx="0" presStyleCnt="1">
        <dgm:presLayoutVars>
          <dgm:bulletEnabled val="1"/>
        </dgm:presLayoutVars>
      </dgm:prSet>
      <dgm:spPr/>
    </dgm:pt>
    <dgm:pt modelId="{B8FB6AE4-6833-4362-814E-CB2D283B082E}" type="pres">
      <dgm:prSet presAssocID="{C1721DFA-F51B-4DE1-9E1B-4C016FD9EC05}" presName="sp" presStyleCnt="0"/>
      <dgm:spPr/>
    </dgm:pt>
    <dgm:pt modelId="{AEB44340-C6D7-444B-9632-8E31F4E52EE8}" type="pres">
      <dgm:prSet presAssocID="{8BC863D2-D3D6-45D8-B937-FE5CFB45C2C6}" presName="linNode" presStyleCnt="0"/>
      <dgm:spPr/>
    </dgm:pt>
    <dgm:pt modelId="{2DF486C6-2F5E-4EE2-A5EE-19BBD368EDA9}" type="pres">
      <dgm:prSet presAssocID="{8BC863D2-D3D6-45D8-B937-FE5CFB45C2C6}" presName="parentText" presStyleLbl="node1" presStyleIdx="2" presStyleCnt="3">
        <dgm:presLayoutVars>
          <dgm:chMax val="1"/>
          <dgm:bulletEnabled val="1"/>
        </dgm:presLayoutVars>
      </dgm:prSet>
      <dgm:spPr/>
    </dgm:pt>
  </dgm:ptLst>
  <dgm:cxnLst>
    <dgm:cxn modelId="{4DB9EB2B-3FCB-440C-91BD-095F073EC002}" srcId="{195015CA-A46D-4D23-AF9D-026730FF0EAD}" destId="{37989024-1B65-4081-A98B-710DFAF9ED5C}" srcOrd="0" destOrd="0" parTransId="{64F4A749-276C-4F11-9EF0-1BBD41BAC563}" sibTransId="{A29C387F-DB91-4324-A4C4-7E15937C76E4}"/>
    <dgm:cxn modelId="{27EC1040-A31D-4DF9-A241-A79B35745473}" type="presOf" srcId="{92BC8383-1680-4600-81CD-D1DF932398B9}" destId="{FC4726CB-D4E6-4A63-B14D-484144BA1C0F}" srcOrd="0" destOrd="1" presId="urn:microsoft.com/office/officeart/2005/8/layout/vList5"/>
    <dgm:cxn modelId="{39D07342-EB07-4785-91A6-BEDEDFA181FD}" srcId="{2177CBC2-1ADE-4588-A771-C466DC6606FE}" destId="{195015CA-A46D-4D23-AF9D-026730FF0EAD}" srcOrd="1" destOrd="0" parTransId="{7B84404E-A008-4125-B179-6D59E35104B1}" sibTransId="{C1721DFA-F51B-4DE1-9E1B-4C016FD9EC05}"/>
    <dgm:cxn modelId="{CF1D9767-42FA-4930-A15B-29461CB6A599}" srcId="{2177CBC2-1ADE-4588-A771-C466DC6606FE}" destId="{8BC863D2-D3D6-45D8-B937-FE5CFB45C2C6}" srcOrd="2" destOrd="0" parTransId="{9D5AC1DA-11B0-4222-971C-D9870406B883}" sibTransId="{821CDC5E-63B5-4394-A333-A8020DA62E48}"/>
    <dgm:cxn modelId="{8555A270-95E8-4952-9F52-952E513CB2F4}" srcId="{195015CA-A46D-4D23-AF9D-026730FF0EAD}" destId="{92BC8383-1680-4600-81CD-D1DF932398B9}" srcOrd="1" destOrd="0" parTransId="{02D59914-0CFD-4B51-9823-491621D5ADFD}" sibTransId="{0B919B2D-B2F6-4E88-8437-A2D88DBFBC0B}"/>
    <dgm:cxn modelId="{74C0C888-9424-4528-9CFE-49756CA1F16E}" type="presOf" srcId="{16661480-C604-4296-826B-1A5E0967807E}" destId="{FC4726CB-D4E6-4A63-B14D-484144BA1C0F}" srcOrd="0" destOrd="2" presId="urn:microsoft.com/office/officeart/2005/8/layout/vList5"/>
    <dgm:cxn modelId="{F51AB29E-2708-467A-A283-E185B30B0D99}" type="presOf" srcId="{8BC863D2-D3D6-45D8-B937-FE5CFB45C2C6}" destId="{2DF486C6-2F5E-4EE2-A5EE-19BBD368EDA9}" srcOrd="0" destOrd="0" presId="urn:microsoft.com/office/officeart/2005/8/layout/vList5"/>
    <dgm:cxn modelId="{1C07A4A0-45FA-461B-A668-F9CF363BBDAB}" type="presOf" srcId="{C350BF56-0453-43F5-B222-C8502A4D5F82}" destId="{F1D2F3B7-89A6-487C-A7C5-3C15BDD3B7BC}" srcOrd="0" destOrd="0" presId="urn:microsoft.com/office/officeart/2005/8/layout/vList5"/>
    <dgm:cxn modelId="{59C58BAC-BD59-4AFD-AF5A-34FDB61FCBA1}" type="presOf" srcId="{37989024-1B65-4081-A98B-710DFAF9ED5C}" destId="{FC4726CB-D4E6-4A63-B14D-484144BA1C0F}" srcOrd="0" destOrd="0" presId="urn:microsoft.com/office/officeart/2005/8/layout/vList5"/>
    <dgm:cxn modelId="{6D272FCC-38CE-4495-AE30-E43375C770EA}" type="presOf" srcId="{195015CA-A46D-4D23-AF9D-026730FF0EAD}" destId="{59772A15-1793-4C17-8249-B8AB89E28C13}" srcOrd="0" destOrd="0" presId="urn:microsoft.com/office/officeart/2005/8/layout/vList5"/>
    <dgm:cxn modelId="{8D7AADD1-AFAE-47E9-8DC1-2DBD6DCC6629}" type="presOf" srcId="{2177CBC2-1ADE-4588-A771-C466DC6606FE}" destId="{820DFE6B-480A-44CE-9228-6A5D0037AD67}" srcOrd="0" destOrd="0" presId="urn:microsoft.com/office/officeart/2005/8/layout/vList5"/>
    <dgm:cxn modelId="{101241D6-A547-4E72-923A-6A001B4079D3}" srcId="{195015CA-A46D-4D23-AF9D-026730FF0EAD}" destId="{16661480-C604-4296-826B-1A5E0967807E}" srcOrd="2" destOrd="0" parTransId="{C2A551BD-617B-4C29-833F-CE0F975F5282}" sibTransId="{8E3F564A-8492-4EB9-9438-CDE5E81CE939}"/>
    <dgm:cxn modelId="{701E3BDC-4B59-4D11-A647-AD3E5999333B}" srcId="{2177CBC2-1ADE-4588-A771-C466DC6606FE}" destId="{C350BF56-0453-43F5-B222-C8502A4D5F82}" srcOrd="0" destOrd="0" parTransId="{2EEEE6BE-C74F-4983-9505-E23E74D1F674}" sibTransId="{6779AAEA-268C-4E21-A24B-0F9E8BB175E4}"/>
    <dgm:cxn modelId="{5F696184-57C8-4E72-950C-550CDE89E326}" type="presParOf" srcId="{820DFE6B-480A-44CE-9228-6A5D0037AD67}" destId="{E45C003F-FDA5-4281-BECC-992F6DB52DA4}" srcOrd="0" destOrd="0" presId="urn:microsoft.com/office/officeart/2005/8/layout/vList5"/>
    <dgm:cxn modelId="{5DCE737B-C155-497E-88D9-A74FF685755B}" type="presParOf" srcId="{E45C003F-FDA5-4281-BECC-992F6DB52DA4}" destId="{F1D2F3B7-89A6-487C-A7C5-3C15BDD3B7BC}" srcOrd="0" destOrd="0" presId="urn:microsoft.com/office/officeart/2005/8/layout/vList5"/>
    <dgm:cxn modelId="{C301232F-A36B-4C45-93FE-0D544C83ECAF}" type="presParOf" srcId="{820DFE6B-480A-44CE-9228-6A5D0037AD67}" destId="{745DEA02-8D4E-40F6-86A3-AA1811513C21}" srcOrd="1" destOrd="0" presId="urn:microsoft.com/office/officeart/2005/8/layout/vList5"/>
    <dgm:cxn modelId="{1C5B3856-A3C6-45F4-B628-3A7D45BAAD13}" type="presParOf" srcId="{820DFE6B-480A-44CE-9228-6A5D0037AD67}" destId="{08BB2B74-CF70-436F-ADD5-6480ED9873F1}" srcOrd="2" destOrd="0" presId="urn:microsoft.com/office/officeart/2005/8/layout/vList5"/>
    <dgm:cxn modelId="{A177AD66-FCD7-435E-B730-6DB4B5E38A60}" type="presParOf" srcId="{08BB2B74-CF70-436F-ADD5-6480ED9873F1}" destId="{59772A15-1793-4C17-8249-B8AB89E28C13}" srcOrd="0" destOrd="0" presId="urn:microsoft.com/office/officeart/2005/8/layout/vList5"/>
    <dgm:cxn modelId="{B4D001E5-66A0-4A66-9BD4-10E1CEE5AB74}" type="presParOf" srcId="{08BB2B74-CF70-436F-ADD5-6480ED9873F1}" destId="{FC4726CB-D4E6-4A63-B14D-484144BA1C0F}" srcOrd="1" destOrd="0" presId="urn:microsoft.com/office/officeart/2005/8/layout/vList5"/>
    <dgm:cxn modelId="{61B5B212-C7C5-40AA-9DC5-6792A424D046}" type="presParOf" srcId="{820DFE6B-480A-44CE-9228-6A5D0037AD67}" destId="{B8FB6AE4-6833-4362-814E-CB2D283B082E}" srcOrd="3" destOrd="0" presId="urn:microsoft.com/office/officeart/2005/8/layout/vList5"/>
    <dgm:cxn modelId="{AEE4A20B-E818-4DE8-A539-D3FF5A405953}" type="presParOf" srcId="{820DFE6B-480A-44CE-9228-6A5D0037AD67}" destId="{AEB44340-C6D7-444B-9632-8E31F4E52EE8}" srcOrd="4" destOrd="0" presId="urn:microsoft.com/office/officeart/2005/8/layout/vList5"/>
    <dgm:cxn modelId="{A0CA5F02-296D-4FC5-B7B2-057EBC2A88C6}" type="presParOf" srcId="{AEB44340-C6D7-444B-9632-8E31F4E52EE8}" destId="{2DF486C6-2F5E-4EE2-A5EE-19BBD368EDA9}"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FA789-04AD-4C44-86E9-59C5E3F0B1FC}">
      <dsp:nvSpPr>
        <dsp:cNvPr id="0" name=""/>
        <dsp:cNvSpPr/>
      </dsp:nvSpPr>
      <dsp:spPr>
        <a:xfrm>
          <a:off x="0" y="424269"/>
          <a:ext cx="10515600" cy="1113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Deep fakes are AI-generated synthetic media where a person in an existing image or video is replaced with someone else's likeness.</a:t>
          </a:r>
        </a:p>
      </dsp:txBody>
      <dsp:txXfrm>
        <a:off x="54373" y="478642"/>
        <a:ext cx="10406854" cy="1005094"/>
      </dsp:txXfrm>
    </dsp:sp>
    <dsp:sp modelId="{55B513E3-B556-4041-9CF1-2DEC181C80A9}">
      <dsp:nvSpPr>
        <dsp:cNvPr id="0" name=""/>
        <dsp:cNvSpPr/>
      </dsp:nvSpPr>
      <dsp:spPr>
        <a:xfrm>
          <a:off x="0" y="1618749"/>
          <a:ext cx="10515600" cy="1113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Detecting deep fakes is critical due to their misuse in misinformation, fraud, and defamation.</a:t>
          </a:r>
        </a:p>
      </dsp:txBody>
      <dsp:txXfrm>
        <a:off x="54373" y="1673122"/>
        <a:ext cx="10406854" cy="1005094"/>
      </dsp:txXfrm>
    </dsp:sp>
    <dsp:sp modelId="{B61FA58E-F003-4D4F-A7F1-C746A4A56E2E}">
      <dsp:nvSpPr>
        <dsp:cNvPr id="0" name=""/>
        <dsp:cNvSpPr/>
      </dsp:nvSpPr>
      <dsp:spPr>
        <a:xfrm>
          <a:off x="0" y="2813229"/>
          <a:ext cx="10515600" cy="1113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Our project leverages Convolutional Neural Networks (CNNs) for detecting deep fakes with high accuracy.</a:t>
          </a:r>
        </a:p>
      </dsp:txBody>
      <dsp:txXfrm>
        <a:off x="54373" y="2867602"/>
        <a:ext cx="10406854" cy="1005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5D90F-264F-44E0-8819-E4833EA0E337}">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D0A6524C-8705-4EDD-9FC7-123EC0109D12}">
      <dsp:nvSpPr>
        <dsp:cNvPr id="0" name=""/>
        <dsp:cNvSpPr/>
      </dsp:nvSpPr>
      <dsp:spPr>
        <a:xfrm>
          <a:off x="8061" y="5979"/>
          <a:ext cx="3034531" cy="182071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kern="1200"/>
            <a:t>With the rise of deep fake technologies, distinguishing between real and fake media is increasingly challenging.</a:t>
          </a:r>
        </a:p>
      </dsp:txBody>
      <dsp:txXfrm>
        <a:off x="8061" y="5979"/>
        <a:ext cx="3034531" cy="1820718"/>
      </dsp:txXfrm>
    </dsp:sp>
    <dsp:sp modelId="{798A06F3-5FD0-4881-9303-4F8041F213AB}">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1610903"/>
              <a:satOff val="-4623"/>
              <a:lumOff val="-74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F3147DF5-3C6D-443D-B696-AE40CA194BD2}">
      <dsp:nvSpPr>
        <dsp:cNvPr id="0" name=""/>
        <dsp:cNvSpPr/>
      </dsp:nvSpPr>
      <dsp:spPr>
        <a:xfrm>
          <a:off x="3740534" y="5979"/>
          <a:ext cx="3034531" cy="1820718"/>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kern="1200"/>
            <a:t>Need for an automated and accurate detection mechanism.</a:t>
          </a:r>
        </a:p>
      </dsp:txBody>
      <dsp:txXfrm>
        <a:off x="3740534" y="5979"/>
        <a:ext cx="3034531" cy="1820718"/>
      </dsp:txXfrm>
    </dsp:sp>
    <dsp:sp modelId="{89097864-98F0-42FA-B216-402AC8ADD283}">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2700" cap="flat" cmpd="sng" algn="ctr">
          <a:solidFill>
            <a:schemeClr val="accent2">
              <a:hueOff val="3221807"/>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4007D461-436F-4948-97EF-FC75AE373E3A}">
      <dsp:nvSpPr>
        <dsp:cNvPr id="0" name=""/>
        <dsp:cNvSpPr/>
      </dsp:nvSpPr>
      <dsp:spPr>
        <a:xfrm>
          <a:off x="7473007" y="5979"/>
          <a:ext cx="3034531" cy="1820718"/>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kern="1200"/>
            <a:t>The goal is to classify video frames or images as real or fake using deep learning.</a:t>
          </a:r>
        </a:p>
      </dsp:txBody>
      <dsp:txXfrm>
        <a:off x="7473007" y="5979"/>
        <a:ext cx="3034531" cy="1820718"/>
      </dsp:txXfrm>
    </dsp:sp>
    <dsp:sp modelId="{20327155-49D5-428B-BF92-DF85E6F49675}">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12700" cap="flat" cmpd="sng" algn="ctr">
          <a:solidFill>
            <a:schemeClr val="accent2">
              <a:hueOff val="4832710"/>
              <a:satOff val="-13870"/>
              <a:lumOff val="-222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F15B4918-CC34-41DC-9DDE-36C990DFDB70}">
      <dsp:nvSpPr>
        <dsp:cNvPr id="0" name=""/>
        <dsp:cNvSpPr/>
      </dsp:nvSpPr>
      <dsp:spPr>
        <a:xfrm>
          <a:off x="8061" y="2524640"/>
          <a:ext cx="3034531" cy="1820718"/>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kern="1200"/>
            <a:t>Build a CNN-based model to detect deep fake images.</a:t>
          </a:r>
        </a:p>
      </dsp:txBody>
      <dsp:txXfrm>
        <a:off x="8061" y="2524640"/>
        <a:ext cx="3034531" cy="1820718"/>
      </dsp:txXfrm>
    </dsp:sp>
    <dsp:sp modelId="{0FAA0EF9-EA10-4A2A-86C9-8B15B663BF4A}">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8B61549C-3134-4E80-BECA-8FD19E675928}">
      <dsp:nvSpPr>
        <dsp:cNvPr id="0" name=""/>
        <dsp:cNvSpPr/>
      </dsp:nvSpPr>
      <dsp:spPr>
        <a:xfrm>
          <a:off x="3740534" y="2524640"/>
          <a:ext cx="3034531" cy="1820718"/>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kern="1200"/>
            <a:t>Use preprocessed datasets for training and testing.</a:t>
          </a:r>
        </a:p>
      </dsp:txBody>
      <dsp:txXfrm>
        <a:off x="3740534" y="2524640"/>
        <a:ext cx="3034531" cy="1820718"/>
      </dsp:txXfrm>
    </dsp:sp>
    <dsp:sp modelId="{80198D35-8371-4522-B3D0-D719B259E865}">
      <dsp:nvSpPr>
        <dsp:cNvPr id="0" name=""/>
        <dsp:cNvSpPr/>
      </dsp:nvSpPr>
      <dsp:spPr>
        <a:xfrm>
          <a:off x="7473007" y="2524640"/>
          <a:ext cx="3034531" cy="1820718"/>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kern="1200"/>
            <a:t>Evaluate model performance using appropriate metrics (accuracy, loss).</a:t>
          </a:r>
        </a:p>
      </dsp:txBody>
      <dsp:txXfrm>
        <a:off x="7473007" y="2524640"/>
        <a:ext cx="3034531" cy="1820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2F3B7-89A6-487C-A7C5-3C15BDD3B7BC}">
      <dsp:nvSpPr>
        <dsp:cNvPr id="0" name=""/>
        <dsp:cNvSpPr/>
      </dsp:nvSpPr>
      <dsp:spPr>
        <a:xfrm>
          <a:off x="0" y="2124"/>
          <a:ext cx="3785616" cy="140228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Used a dataset consisting of labeled real and fake images.</a:t>
          </a:r>
        </a:p>
      </dsp:txBody>
      <dsp:txXfrm>
        <a:off x="68454" y="70578"/>
        <a:ext cx="3648708" cy="1265378"/>
      </dsp:txXfrm>
    </dsp:sp>
    <dsp:sp modelId="{FC4726CB-D4E6-4A63-B14D-484144BA1C0F}">
      <dsp:nvSpPr>
        <dsp:cNvPr id="0" name=""/>
        <dsp:cNvSpPr/>
      </dsp:nvSpPr>
      <dsp:spPr>
        <a:xfrm rot="5400000">
          <a:off x="6589693" y="-1189323"/>
          <a:ext cx="1121829"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Training set</a:t>
          </a:r>
        </a:p>
        <a:p>
          <a:pPr marL="228600" lvl="1" indent="-228600" algn="l" defTabSz="889000">
            <a:lnSpc>
              <a:spcPct val="90000"/>
            </a:lnSpc>
            <a:spcBef>
              <a:spcPct val="0"/>
            </a:spcBef>
            <a:spcAft>
              <a:spcPct val="15000"/>
            </a:spcAft>
            <a:buChar char="•"/>
          </a:pPr>
          <a:r>
            <a:rPr lang="en-US" sz="2000" kern="1200"/>
            <a:t>Validation set</a:t>
          </a:r>
        </a:p>
        <a:p>
          <a:pPr marL="228600" lvl="1" indent="-228600" algn="l" defTabSz="889000">
            <a:lnSpc>
              <a:spcPct val="90000"/>
            </a:lnSpc>
            <a:spcBef>
              <a:spcPct val="0"/>
            </a:spcBef>
            <a:spcAft>
              <a:spcPct val="15000"/>
            </a:spcAft>
            <a:buChar char="•"/>
          </a:pPr>
          <a:r>
            <a:rPr lang="en-US" sz="2000" kern="1200"/>
            <a:t>Testing set</a:t>
          </a:r>
        </a:p>
      </dsp:txBody>
      <dsp:txXfrm rot="-5400000">
        <a:off x="3785616" y="1669517"/>
        <a:ext cx="6675221" cy="1012303"/>
      </dsp:txXfrm>
    </dsp:sp>
    <dsp:sp modelId="{59772A15-1793-4C17-8249-B8AB89E28C13}">
      <dsp:nvSpPr>
        <dsp:cNvPr id="0" name=""/>
        <dsp:cNvSpPr/>
      </dsp:nvSpPr>
      <dsp:spPr>
        <a:xfrm>
          <a:off x="0" y="1474525"/>
          <a:ext cx="3785616" cy="140228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Dataset was split into:</a:t>
          </a:r>
        </a:p>
      </dsp:txBody>
      <dsp:txXfrm>
        <a:off x="68454" y="1542979"/>
        <a:ext cx="3648708" cy="1265378"/>
      </dsp:txXfrm>
    </dsp:sp>
    <dsp:sp modelId="{2DF486C6-2F5E-4EE2-A5EE-19BBD368EDA9}">
      <dsp:nvSpPr>
        <dsp:cNvPr id="0" name=""/>
        <dsp:cNvSpPr/>
      </dsp:nvSpPr>
      <dsp:spPr>
        <a:xfrm>
          <a:off x="0" y="2946926"/>
          <a:ext cx="3785616" cy="140228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Images were resized and normalized for CNN input.</a:t>
          </a:r>
        </a:p>
      </dsp:txBody>
      <dsp:txXfrm>
        <a:off x="68454" y="3015380"/>
        <a:ext cx="3648708" cy="12653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6B5C-F836-7FD8-8387-B273615B81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90E2C1-F4FD-721F-C1DB-06390C5B6E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5328E0-9365-B15D-3A3C-3D47C9A5F02C}"/>
              </a:ext>
            </a:extLst>
          </p:cNvPr>
          <p:cNvSpPr>
            <a:spLocks noGrp="1"/>
          </p:cNvSpPr>
          <p:nvPr>
            <p:ph type="dt" sz="half" idx="10"/>
          </p:nvPr>
        </p:nvSpPr>
        <p:spPr/>
        <p:txBody>
          <a:bodyPr/>
          <a:lstStyle/>
          <a:p>
            <a:fld id="{27984899-6C18-45F3-8432-EDBC8F728502}" type="datetimeFigureOut">
              <a:rPr lang="en-US" smtClean="0"/>
              <a:t>5/9/2025</a:t>
            </a:fld>
            <a:endParaRPr lang="en-US"/>
          </a:p>
        </p:txBody>
      </p:sp>
      <p:sp>
        <p:nvSpPr>
          <p:cNvPr id="5" name="Footer Placeholder 4">
            <a:extLst>
              <a:ext uri="{FF2B5EF4-FFF2-40B4-BE49-F238E27FC236}">
                <a16:creationId xmlns:a16="http://schemas.microsoft.com/office/drawing/2014/main" id="{6379404D-C0A3-5725-1A31-46E2C5178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CE866-6612-B54B-D09C-BAD56ED09137}"/>
              </a:ext>
            </a:extLst>
          </p:cNvPr>
          <p:cNvSpPr>
            <a:spLocks noGrp="1"/>
          </p:cNvSpPr>
          <p:nvPr>
            <p:ph type="sldNum" sz="quarter" idx="12"/>
          </p:nvPr>
        </p:nvSpPr>
        <p:spPr/>
        <p:txBody>
          <a:bodyPr/>
          <a:lstStyle/>
          <a:p>
            <a:fld id="{5D3C7B89-492A-4554-8E8A-C34AED61771B}" type="slidenum">
              <a:rPr lang="en-US" smtClean="0"/>
              <a:t>‹#›</a:t>
            </a:fld>
            <a:endParaRPr lang="en-US"/>
          </a:p>
        </p:txBody>
      </p:sp>
    </p:spTree>
    <p:extLst>
      <p:ext uri="{BB962C8B-B14F-4D97-AF65-F5344CB8AC3E}">
        <p14:creationId xmlns:p14="http://schemas.microsoft.com/office/powerpoint/2010/main" val="267899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1781-6D35-E1E2-BC97-7749D73347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D95170-4A59-D48C-7809-3804080D51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069ECE-A1BF-41AB-7475-085BB4E4E171}"/>
              </a:ext>
            </a:extLst>
          </p:cNvPr>
          <p:cNvSpPr>
            <a:spLocks noGrp="1"/>
          </p:cNvSpPr>
          <p:nvPr>
            <p:ph type="dt" sz="half" idx="10"/>
          </p:nvPr>
        </p:nvSpPr>
        <p:spPr/>
        <p:txBody>
          <a:bodyPr/>
          <a:lstStyle/>
          <a:p>
            <a:fld id="{27984899-6C18-45F3-8432-EDBC8F728502}" type="datetimeFigureOut">
              <a:rPr lang="en-US" smtClean="0"/>
              <a:t>5/9/2025</a:t>
            </a:fld>
            <a:endParaRPr lang="en-US"/>
          </a:p>
        </p:txBody>
      </p:sp>
      <p:sp>
        <p:nvSpPr>
          <p:cNvPr id="5" name="Footer Placeholder 4">
            <a:extLst>
              <a:ext uri="{FF2B5EF4-FFF2-40B4-BE49-F238E27FC236}">
                <a16:creationId xmlns:a16="http://schemas.microsoft.com/office/drawing/2014/main" id="{0A2ADF85-2B25-72E7-C84A-CA28AEE74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7D288-98F4-4F21-9B98-B3CEDC8E4641}"/>
              </a:ext>
            </a:extLst>
          </p:cNvPr>
          <p:cNvSpPr>
            <a:spLocks noGrp="1"/>
          </p:cNvSpPr>
          <p:nvPr>
            <p:ph type="sldNum" sz="quarter" idx="12"/>
          </p:nvPr>
        </p:nvSpPr>
        <p:spPr/>
        <p:txBody>
          <a:bodyPr/>
          <a:lstStyle/>
          <a:p>
            <a:fld id="{5D3C7B89-492A-4554-8E8A-C34AED61771B}" type="slidenum">
              <a:rPr lang="en-US" smtClean="0"/>
              <a:t>‹#›</a:t>
            </a:fld>
            <a:endParaRPr lang="en-US"/>
          </a:p>
        </p:txBody>
      </p:sp>
    </p:spTree>
    <p:extLst>
      <p:ext uri="{BB962C8B-B14F-4D97-AF65-F5344CB8AC3E}">
        <p14:creationId xmlns:p14="http://schemas.microsoft.com/office/powerpoint/2010/main" val="143794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A01B85-FF47-33B0-F274-5D4D0A421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EA2849-C7D7-B730-BE61-38E8CD023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64324-A4FB-4438-A7B9-F60AF9A56A2C}"/>
              </a:ext>
            </a:extLst>
          </p:cNvPr>
          <p:cNvSpPr>
            <a:spLocks noGrp="1"/>
          </p:cNvSpPr>
          <p:nvPr>
            <p:ph type="dt" sz="half" idx="10"/>
          </p:nvPr>
        </p:nvSpPr>
        <p:spPr/>
        <p:txBody>
          <a:bodyPr/>
          <a:lstStyle/>
          <a:p>
            <a:fld id="{27984899-6C18-45F3-8432-EDBC8F728502}" type="datetimeFigureOut">
              <a:rPr lang="en-US" smtClean="0"/>
              <a:t>5/9/2025</a:t>
            </a:fld>
            <a:endParaRPr lang="en-US"/>
          </a:p>
        </p:txBody>
      </p:sp>
      <p:sp>
        <p:nvSpPr>
          <p:cNvPr id="5" name="Footer Placeholder 4">
            <a:extLst>
              <a:ext uri="{FF2B5EF4-FFF2-40B4-BE49-F238E27FC236}">
                <a16:creationId xmlns:a16="http://schemas.microsoft.com/office/drawing/2014/main" id="{54FD91E7-6A15-4ED1-5163-93DF127AD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78AAC-5CEA-8A75-BFFB-6A3E830C4D5E}"/>
              </a:ext>
            </a:extLst>
          </p:cNvPr>
          <p:cNvSpPr>
            <a:spLocks noGrp="1"/>
          </p:cNvSpPr>
          <p:nvPr>
            <p:ph type="sldNum" sz="quarter" idx="12"/>
          </p:nvPr>
        </p:nvSpPr>
        <p:spPr/>
        <p:txBody>
          <a:bodyPr/>
          <a:lstStyle/>
          <a:p>
            <a:fld id="{5D3C7B89-492A-4554-8E8A-C34AED61771B}" type="slidenum">
              <a:rPr lang="en-US" smtClean="0"/>
              <a:t>‹#›</a:t>
            </a:fld>
            <a:endParaRPr lang="en-US"/>
          </a:p>
        </p:txBody>
      </p:sp>
    </p:spTree>
    <p:extLst>
      <p:ext uri="{BB962C8B-B14F-4D97-AF65-F5344CB8AC3E}">
        <p14:creationId xmlns:p14="http://schemas.microsoft.com/office/powerpoint/2010/main" val="399966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69EC-2A14-F236-034C-CCECD3A3E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14FA8-A0A6-6104-C310-6E9BCDA4AD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1763E-DD17-2DF9-D72E-C13E99A921FC}"/>
              </a:ext>
            </a:extLst>
          </p:cNvPr>
          <p:cNvSpPr>
            <a:spLocks noGrp="1"/>
          </p:cNvSpPr>
          <p:nvPr>
            <p:ph type="dt" sz="half" idx="10"/>
          </p:nvPr>
        </p:nvSpPr>
        <p:spPr/>
        <p:txBody>
          <a:bodyPr/>
          <a:lstStyle/>
          <a:p>
            <a:fld id="{27984899-6C18-45F3-8432-EDBC8F728502}" type="datetimeFigureOut">
              <a:rPr lang="en-US" smtClean="0"/>
              <a:t>5/9/2025</a:t>
            </a:fld>
            <a:endParaRPr lang="en-US"/>
          </a:p>
        </p:txBody>
      </p:sp>
      <p:sp>
        <p:nvSpPr>
          <p:cNvPr id="5" name="Footer Placeholder 4">
            <a:extLst>
              <a:ext uri="{FF2B5EF4-FFF2-40B4-BE49-F238E27FC236}">
                <a16:creationId xmlns:a16="http://schemas.microsoft.com/office/drawing/2014/main" id="{EC7ACC31-77B6-F378-94B7-67B426290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4290B-7DD3-850A-3CB9-87104D0F7D00}"/>
              </a:ext>
            </a:extLst>
          </p:cNvPr>
          <p:cNvSpPr>
            <a:spLocks noGrp="1"/>
          </p:cNvSpPr>
          <p:nvPr>
            <p:ph type="sldNum" sz="quarter" idx="12"/>
          </p:nvPr>
        </p:nvSpPr>
        <p:spPr/>
        <p:txBody>
          <a:bodyPr/>
          <a:lstStyle/>
          <a:p>
            <a:fld id="{5D3C7B89-492A-4554-8E8A-C34AED61771B}" type="slidenum">
              <a:rPr lang="en-US" smtClean="0"/>
              <a:t>‹#›</a:t>
            </a:fld>
            <a:endParaRPr lang="en-US"/>
          </a:p>
        </p:txBody>
      </p:sp>
    </p:spTree>
    <p:extLst>
      <p:ext uri="{BB962C8B-B14F-4D97-AF65-F5344CB8AC3E}">
        <p14:creationId xmlns:p14="http://schemas.microsoft.com/office/powerpoint/2010/main" val="2734395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F61F-9DD1-730A-01DC-F8DFA2F4D1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86A84-2929-F0B0-EC94-595FA81B8C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97AEE9-F4D4-16FC-C137-BD208B06DE1B}"/>
              </a:ext>
            </a:extLst>
          </p:cNvPr>
          <p:cNvSpPr>
            <a:spLocks noGrp="1"/>
          </p:cNvSpPr>
          <p:nvPr>
            <p:ph type="dt" sz="half" idx="10"/>
          </p:nvPr>
        </p:nvSpPr>
        <p:spPr/>
        <p:txBody>
          <a:bodyPr/>
          <a:lstStyle/>
          <a:p>
            <a:fld id="{27984899-6C18-45F3-8432-EDBC8F728502}" type="datetimeFigureOut">
              <a:rPr lang="en-US" smtClean="0"/>
              <a:t>5/9/2025</a:t>
            </a:fld>
            <a:endParaRPr lang="en-US"/>
          </a:p>
        </p:txBody>
      </p:sp>
      <p:sp>
        <p:nvSpPr>
          <p:cNvPr id="5" name="Footer Placeholder 4">
            <a:extLst>
              <a:ext uri="{FF2B5EF4-FFF2-40B4-BE49-F238E27FC236}">
                <a16:creationId xmlns:a16="http://schemas.microsoft.com/office/drawing/2014/main" id="{8723443A-500E-A969-44EF-4207870B9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F1D9D-3B00-563B-5117-18384E366A0C}"/>
              </a:ext>
            </a:extLst>
          </p:cNvPr>
          <p:cNvSpPr>
            <a:spLocks noGrp="1"/>
          </p:cNvSpPr>
          <p:nvPr>
            <p:ph type="sldNum" sz="quarter" idx="12"/>
          </p:nvPr>
        </p:nvSpPr>
        <p:spPr/>
        <p:txBody>
          <a:bodyPr/>
          <a:lstStyle/>
          <a:p>
            <a:fld id="{5D3C7B89-492A-4554-8E8A-C34AED61771B}" type="slidenum">
              <a:rPr lang="en-US" smtClean="0"/>
              <a:t>‹#›</a:t>
            </a:fld>
            <a:endParaRPr lang="en-US"/>
          </a:p>
        </p:txBody>
      </p:sp>
    </p:spTree>
    <p:extLst>
      <p:ext uri="{BB962C8B-B14F-4D97-AF65-F5344CB8AC3E}">
        <p14:creationId xmlns:p14="http://schemas.microsoft.com/office/powerpoint/2010/main" val="1429543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4955-32C8-9EA5-0CD2-025AB2B987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EC27E-2D73-7E6A-814D-43D86FE2A7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F4B10F-9814-0CCA-E951-FD1A924260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652DA-E4CA-6E3F-B3DA-E6CA038C513E}"/>
              </a:ext>
            </a:extLst>
          </p:cNvPr>
          <p:cNvSpPr>
            <a:spLocks noGrp="1"/>
          </p:cNvSpPr>
          <p:nvPr>
            <p:ph type="dt" sz="half" idx="10"/>
          </p:nvPr>
        </p:nvSpPr>
        <p:spPr/>
        <p:txBody>
          <a:bodyPr/>
          <a:lstStyle/>
          <a:p>
            <a:fld id="{27984899-6C18-45F3-8432-EDBC8F728502}" type="datetimeFigureOut">
              <a:rPr lang="en-US" smtClean="0"/>
              <a:t>5/9/2025</a:t>
            </a:fld>
            <a:endParaRPr lang="en-US"/>
          </a:p>
        </p:txBody>
      </p:sp>
      <p:sp>
        <p:nvSpPr>
          <p:cNvPr id="6" name="Footer Placeholder 5">
            <a:extLst>
              <a:ext uri="{FF2B5EF4-FFF2-40B4-BE49-F238E27FC236}">
                <a16:creationId xmlns:a16="http://schemas.microsoft.com/office/drawing/2014/main" id="{2AC3BB76-3E19-DCB6-3BE1-49A45BB57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EAC2D-9549-65B4-4FAA-686066A6E31F}"/>
              </a:ext>
            </a:extLst>
          </p:cNvPr>
          <p:cNvSpPr>
            <a:spLocks noGrp="1"/>
          </p:cNvSpPr>
          <p:nvPr>
            <p:ph type="sldNum" sz="quarter" idx="12"/>
          </p:nvPr>
        </p:nvSpPr>
        <p:spPr/>
        <p:txBody>
          <a:bodyPr/>
          <a:lstStyle/>
          <a:p>
            <a:fld id="{5D3C7B89-492A-4554-8E8A-C34AED61771B}" type="slidenum">
              <a:rPr lang="en-US" smtClean="0"/>
              <a:t>‹#›</a:t>
            </a:fld>
            <a:endParaRPr lang="en-US"/>
          </a:p>
        </p:txBody>
      </p:sp>
    </p:spTree>
    <p:extLst>
      <p:ext uri="{BB962C8B-B14F-4D97-AF65-F5344CB8AC3E}">
        <p14:creationId xmlns:p14="http://schemas.microsoft.com/office/powerpoint/2010/main" val="7143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55EA-2011-DF06-9CFB-261B29D4C6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A4C02E-91AA-0AFE-0C47-6BF07A80A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1C0358-CFAB-375D-8349-0D687A4BD4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4C4B30-F916-4EA9-7A9B-E77726A52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0AEB91-243B-A20B-82E8-30EF585F14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656BC5-4BD1-6468-5343-61E83DD1AF33}"/>
              </a:ext>
            </a:extLst>
          </p:cNvPr>
          <p:cNvSpPr>
            <a:spLocks noGrp="1"/>
          </p:cNvSpPr>
          <p:nvPr>
            <p:ph type="dt" sz="half" idx="10"/>
          </p:nvPr>
        </p:nvSpPr>
        <p:spPr/>
        <p:txBody>
          <a:bodyPr/>
          <a:lstStyle/>
          <a:p>
            <a:fld id="{27984899-6C18-45F3-8432-EDBC8F728502}" type="datetimeFigureOut">
              <a:rPr lang="en-US" smtClean="0"/>
              <a:t>5/9/2025</a:t>
            </a:fld>
            <a:endParaRPr lang="en-US"/>
          </a:p>
        </p:txBody>
      </p:sp>
      <p:sp>
        <p:nvSpPr>
          <p:cNvPr id="8" name="Footer Placeholder 7">
            <a:extLst>
              <a:ext uri="{FF2B5EF4-FFF2-40B4-BE49-F238E27FC236}">
                <a16:creationId xmlns:a16="http://schemas.microsoft.com/office/drawing/2014/main" id="{471F29C7-7BA9-C86C-25EB-979B00FCD4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C5283-77F9-D1C0-F072-8B9EB7837BAE}"/>
              </a:ext>
            </a:extLst>
          </p:cNvPr>
          <p:cNvSpPr>
            <a:spLocks noGrp="1"/>
          </p:cNvSpPr>
          <p:nvPr>
            <p:ph type="sldNum" sz="quarter" idx="12"/>
          </p:nvPr>
        </p:nvSpPr>
        <p:spPr/>
        <p:txBody>
          <a:bodyPr/>
          <a:lstStyle/>
          <a:p>
            <a:fld id="{5D3C7B89-492A-4554-8E8A-C34AED61771B}" type="slidenum">
              <a:rPr lang="en-US" smtClean="0"/>
              <a:t>‹#›</a:t>
            </a:fld>
            <a:endParaRPr lang="en-US"/>
          </a:p>
        </p:txBody>
      </p:sp>
    </p:spTree>
    <p:extLst>
      <p:ext uri="{BB962C8B-B14F-4D97-AF65-F5344CB8AC3E}">
        <p14:creationId xmlns:p14="http://schemas.microsoft.com/office/powerpoint/2010/main" val="150775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4176-8234-0FC9-0BE4-A2D493DFF4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533CC4-F57C-1188-9EDD-CDDC27D9E781}"/>
              </a:ext>
            </a:extLst>
          </p:cNvPr>
          <p:cNvSpPr>
            <a:spLocks noGrp="1"/>
          </p:cNvSpPr>
          <p:nvPr>
            <p:ph type="dt" sz="half" idx="10"/>
          </p:nvPr>
        </p:nvSpPr>
        <p:spPr/>
        <p:txBody>
          <a:bodyPr/>
          <a:lstStyle/>
          <a:p>
            <a:fld id="{27984899-6C18-45F3-8432-EDBC8F728502}" type="datetimeFigureOut">
              <a:rPr lang="en-US" smtClean="0"/>
              <a:t>5/9/2025</a:t>
            </a:fld>
            <a:endParaRPr lang="en-US"/>
          </a:p>
        </p:txBody>
      </p:sp>
      <p:sp>
        <p:nvSpPr>
          <p:cNvPr id="4" name="Footer Placeholder 3">
            <a:extLst>
              <a:ext uri="{FF2B5EF4-FFF2-40B4-BE49-F238E27FC236}">
                <a16:creationId xmlns:a16="http://schemas.microsoft.com/office/drawing/2014/main" id="{91829B12-6C0F-A104-DEC2-83FB24E3EA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74E3DE-4F02-BA2A-036B-228A2ECF0B3E}"/>
              </a:ext>
            </a:extLst>
          </p:cNvPr>
          <p:cNvSpPr>
            <a:spLocks noGrp="1"/>
          </p:cNvSpPr>
          <p:nvPr>
            <p:ph type="sldNum" sz="quarter" idx="12"/>
          </p:nvPr>
        </p:nvSpPr>
        <p:spPr/>
        <p:txBody>
          <a:bodyPr/>
          <a:lstStyle/>
          <a:p>
            <a:fld id="{5D3C7B89-492A-4554-8E8A-C34AED61771B}" type="slidenum">
              <a:rPr lang="en-US" smtClean="0"/>
              <a:t>‹#›</a:t>
            </a:fld>
            <a:endParaRPr lang="en-US"/>
          </a:p>
        </p:txBody>
      </p:sp>
    </p:spTree>
    <p:extLst>
      <p:ext uri="{BB962C8B-B14F-4D97-AF65-F5344CB8AC3E}">
        <p14:creationId xmlns:p14="http://schemas.microsoft.com/office/powerpoint/2010/main" val="211356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B0139A-0101-EE6F-3F12-B4D74B5F5F41}"/>
              </a:ext>
            </a:extLst>
          </p:cNvPr>
          <p:cNvSpPr>
            <a:spLocks noGrp="1"/>
          </p:cNvSpPr>
          <p:nvPr>
            <p:ph type="dt" sz="half" idx="10"/>
          </p:nvPr>
        </p:nvSpPr>
        <p:spPr/>
        <p:txBody>
          <a:bodyPr/>
          <a:lstStyle/>
          <a:p>
            <a:fld id="{27984899-6C18-45F3-8432-EDBC8F728502}" type="datetimeFigureOut">
              <a:rPr lang="en-US" smtClean="0"/>
              <a:t>5/9/2025</a:t>
            </a:fld>
            <a:endParaRPr lang="en-US"/>
          </a:p>
        </p:txBody>
      </p:sp>
      <p:sp>
        <p:nvSpPr>
          <p:cNvPr id="3" name="Footer Placeholder 2">
            <a:extLst>
              <a:ext uri="{FF2B5EF4-FFF2-40B4-BE49-F238E27FC236}">
                <a16:creationId xmlns:a16="http://schemas.microsoft.com/office/drawing/2014/main" id="{107413C9-33B2-39C9-3C2C-5183F56CF1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D9A791-85BC-8857-76E8-A020A654687A}"/>
              </a:ext>
            </a:extLst>
          </p:cNvPr>
          <p:cNvSpPr>
            <a:spLocks noGrp="1"/>
          </p:cNvSpPr>
          <p:nvPr>
            <p:ph type="sldNum" sz="quarter" idx="12"/>
          </p:nvPr>
        </p:nvSpPr>
        <p:spPr/>
        <p:txBody>
          <a:bodyPr/>
          <a:lstStyle/>
          <a:p>
            <a:fld id="{5D3C7B89-492A-4554-8E8A-C34AED61771B}" type="slidenum">
              <a:rPr lang="en-US" smtClean="0"/>
              <a:t>‹#›</a:t>
            </a:fld>
            <a:endParaRPr lang="en-US"/>
          </a:p>
        </p:txBody>
      </p:sp>
    </p:spTree>
    <p:extLst>
      <p:ext uri="{BB962C8B-B14F-4D97-AF65-F5344CB8AC3E}">
        <p14:creationId xmlns:p14="http://schemas.microsoft.com/office/powerpoint/2010/main" val="239738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2625-B8D6-0253-89E5-7E30CB6A94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8470A-568A-E5FB-B32C-EC5DD3D4B8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947B36-04B6-B47A-E3DD-0BBE67845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888697-F1EA-7688-DB90-ECC4A31CF6B9}"/>
              </a:ext>
            </a:extLst>
          </p:cNvPr>
          <p:cNvSpPr>
            <a:spLocks noGrp="1"/>
          </p:cNvSpPr>
          <p:nvPr>
            <p:ph type="dt" sz="half" idx="10"/>
          </p:nvPr>
        </p:nvSpPr>
        <p:spPr/>
        <p:txBody>
          <a:bodyPr/>
          <a:lstStyle/>
          <a:p>
            <a:fld id="{27984899-6C18-45F3-8432-EDBC8F728502}" type="datetimeFigureOut">
              <a:rPr lang="en-US" smtClean="0"/>
              <a:t>5/9/2025</a:t>
            </a:fld>
            <a:endParaRPr lang="en-US"/>
          </a:p>
        </p:txBody>
      </p:sp>
      <p:sp>
        <p:nvSpPr>
          <p:cNvPr id="6" name="Footer Placeholder 5">
            <a:extLst>
              <a:ext uri="{FF2B5EF4-FFF2-40B4-BE49-F238E27FC236}">
                <a16:creationId xmlns:a16="http://schemas.microsoft.com/office/drawing/2014/main" id="{05E232AA-CC75-5C32-8A68-7AB8578F6E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1425A-9736-B7C0-7153-40CFC9D2AE1F}"/>
              </a:ext>
            </a:extLst>
          </p:cNvPr>
          <p:cNvSpPr>
            <a:spLocks noGrp="1"/>
          </p:cNvSpPr>
          <p:nvPr>
            <p:ph type="sldNum" sz="quarter" idx="12"/>
          </p:nvPr>
        </p:nvSpPr>
        <p:spPr/>
        <p:txBody>
          <a:bodyPr/>
          <a:lstStyle/>
          <a:p>
            <a:fld id="{5D3C7B89-492A-4554-8E8A-C34AED61771B}" type="slidenum">
              <a:rPr lang="en-US" smtClean="0"/>
              <a:t>‹#›</a:t>
            </a:fld>
            <a:endParaRPr lang="en-US"/>
          </a:p>
        </p:txBody>
      </p:sp>
    </p:spTree>
    <p:extLst>
      <p:ext uri="{BB962C8B-B14F-4D97-AF65-F5344CB8AC3E}">
        <p14:creationId xmlns:p14="http://schemas.microsoft.com/office/powerpoint/2010/main" val="45202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4DA3-8843-FB80-A9D7-A68FFF92A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20243C-6FB4-8846-3B32-127073CA82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C8C167-449A-A17A-A73F-CBD718253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41A9D-11D4-B7BB-7749-C947000525D6}"/>
              </a:ext>
            </a:extLst>
          </p:cNvPr>
          <p:cNvSpPr>
            <a:spLocks noGrp="1"/>
          </p:cNvSpPr>
          <p:nvPr>
            <p:ph type="dt" sz="half" idx="10"/>
          </p:nvPr>
        </p:nvSpPr>
        <p:spPr/>
        <p:txBody>
          <a:bodyPr/>
          <a:lstStyle/>
          <a:p>
            <a:fld id="{27984899-6C18-45F3-8432-EDBC8F728502}" type="datetimeFigureOut">
              <a:rPr lang="en-US" smtClean="0"/>
              <a:t>5/9/2025</a:t>
            </a:fld>
            <a:endParaRPr lang="en-US"/>
          </a:p>
        </p:txBody>
      </p:sp>
      <p:sp>
        <p:nvSpPr>
          <p:cNvPr id="6" name="Footer Placeholder 5">
            <a:extLst>
              <a:ext uri="{FF2B5EF4-FFF2-40B4-BE49-F238E27FC236}">
                <a16:creationId xmlns:a16="http://schemas.microsoft.com/office/drawing/2014/main" id="{EF9A0BBE-A119-E57C-2760-1DA321939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3C3E1B-B25B-0B03-8D2A-4BB85B4DB793}"/>
              </a:ext>
            </a:extLst>
          </p:cNvPr>
          <p:cNvSpPr>
            <a:spLocks noGrp="1"/>
          </p:cNvSpPr>
          <p:nvPr>
            <p:ph type="sldNum" sz="quarter" idx="12"/>
          </p:nvPr>
        </p:nvSpPr>
        <p:spPr/>
        <p:txBody>
          <a:bodyPr/>
          <a:lstStyle/>
          <a:p>
            <a:fld id="{5D3C7B89-492A-4554-8E8A-C34AED61771B}" type="slidenum">
              <a:rPr lang="en-US" smtClean="0"/>
              <a:t>‹#›</a:t>
            </a:fld>
            <a:endParaRPr lang="en-US"/>
          </a:p>
        </p:txBody>
      </p:sp>
    </p:spTree>
    <p:extLst>
      <p:ext uri="{BB962C8B-B14F-4D97-AF65-F5344CB8AC3E}">
        <p14:creationId xmlns:p14="http://schemas.microsoft.com/office/powerpoint/2010/main" val="405781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244826-92D2-16B0-797C-D5FA6DE055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5D60E4-980C-3FD7-4D7D-B1561350DA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DFD8C-CDF5-7E2E-0829-8919BB3134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984899-6C18-45F3-8432-EDBC8F728502}" type="datetimeFigureOut">
              <a:rPr lang="en-US" smtClean="0"/>
              <a:t>5/9/2025</a:t>
            </a:fld>
            <a:endParaRPr lang="en-US"/>
          </a:p>
        </p:txBody>
      </p:sp>
      <p:sp>
        <p:nvSpPr>
          <p:cNvPr id="5" name="Footer Placeholder 4">
            <a:extLst>
              <a:ext uri="{FF2B5EF4-FFF2-40B4-BE49-F238E27FC236}">
                <a16:creationId xmlns:a16="http://schemas.microsoft.com/office/drawing/2014/main" id="{3E7966BB-B470-6303-C7D0-743306A6C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51732AD-50EF-6BCB-4B2E-04C862582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3C7B89-492A-4554-8E8A-C34AED61771B}" type="slidenum">
              <a:rPr lang="en-US" smtClean="0"/>
              <a:t>‹#›</a:t>
            </a:fld>
            <a:endParaRPr lang="en-US"/>
          </a:p>
        </p:txBody>
      </p:sp>
    </p:spTree>
    <p:extLst>
      <p:ext uri="{BB962C8B-B14F-4D97-AF65-F5344CB8AC3E}">
        <p14:creationId xmlns:p14="http://schemas.microsoft.com/office/powerpoint/2010/main" val="2218414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87D61-4439-0AC2-60E2-416F54AA2AA6}"/>
              </a:ext>
            </a:extLst>
          </p:cNvPr>
          <p:cNvSpPr>
            <a:spLocks noGrp="1"/>
          </p:cNvSpPr>
          <p:nvPr>
            <p:ph type="ctrTitle"/>
          </p:nvPr>
        </p:nvSpPr>
        <p:spPr>
          <a:xfrm>
            <a:off x="252380" y="1122363"/>
            <a:ext cx="11455205" cy="2761268"/>
          </a:xfrm>
        </p:spPr>
        <p:txBody>
          <a:bodyPr>
            <a:noAutofit/>
          </a:bodyPr>
          <a:lstStyle/>
          <a:p>
            <a:pPr algn="ctr"/>
            <a:br>
              <a:rPr lang="en-US" sz="2000" b="1" dirty="0"/>
            </a:br>
            <a:br>
              <a:rPr lang="en-US" sz="2000" b="1" dirty="0"/>
            </a:br>
            <a:br>
              <a:rPr lang="en-US" sz="2000" b="1" dirty="0"/>
            </a:br>
            <a:r>
              <a:rPr lang="en-US" sz="4800" b="1" dirty="0"/>
              <a:t>CNN Based Deep Fake Detection</a:t>
            </a:r>
            <a:br>
              <a:rPr lang="en-US" sz="2000" b="1" dirty="0"/>
            </a:br>
            <a:r>
              <a:rPr lang="en-IN" sz="2000" b="1" dirty="0">
                <a:solidFill>
                  <a:schemeClr val="tx2"/>
                </a:solidFill>
                <a:latin typeface="Times New Roman" pitchFamily="18" charset="0"/>
                <a:cs typeface="Times New Roman" pitchFamily="18" charset="0"/>
              </a:rPr>
              <a:t>CS-SCI 5530-002</a:t>
            </a:r>
            <a:br>
              <a:rPr lang="en-IN" sz="2000" b="1" dirty="0">
                <a:solidFill>
                  <a:schemeClr val="tx2"/>
                </a:solidFill>
                <a:latin typeface="Times New Roman" pitchFamily="18" charset="0"/>
                <a:cs typeface="Times New Roman" pitchFamily="18" charset="0"/>
              </a:rPr>
            </a:br>
            <a:r>
              <a:rPr lang="en-IN" sz="2000" b="1" dirty="0">
                <a:solidFill>
                  <a:schemeClr val="tx2"/>
                </a:solidFill>
                <a:latin typeface="Times New Roman" pitchFamily="18" charset="0"/>
                <a:cs typeface="Times New Roman" pitchFamily="18" charset="0"/>
              </a:rPr>
              <a:t>Principles of Data Science</a:t>
            </a:r>
            <a:br>
              <a:rPr lang="en-IN" sz="2000" b="1" dirty="0">
                <a:solidFill>
                  <a:schemeClr val="tx2"/>
                </a:solidFill>
                <a:latin typeface="Times New Roman" pitchFamily="18" charset="0"/>
                <a:cs typeface="Times New Roman" pitchFamily="18" charset="0"/>
              </a:rPr>
            </a:br>
            <a:br>
              <a:rPr lang="en-IN" sz="2000" b="1" dirty="0">
                <a:solidFill>
                  <a:schemeClr val="tx2"/>
                </a:solidFill>
                <a:latin typeface="Times New Roman" pitchFamily="18" charset="0"/>
                <a:cs typeface="Times New Roman" pitchFamily="18" charset="0"/>
              </a:rPr>
            </a:br>
            <a:r>
              <a:rPr lang="en-IN" sz="2000" b="1" dirty="0">
                <a:solidFill>
                  <a:schemeClr val="tx2"/>
                </a:solidFill>
                <a:latin typeface="Times New Roman" pitchFamily="18" charset="0"/>
                <a:cs typeface="Times New Roman" pitchFamily="18" charset="0"/>
              </a:rPr>
              <a:t>Prof. Syed Jawad Shah</a:t>
            </a:r>
            <a:br>
              <a:rPr lang="en-US" sz="2000" dirty="0">
                <a:solidFill>
                  <a:schemeClr val="accent6">
                    <a:lumMod val="20000"/>
                    <a:lumOff val="80000"/>
                  </a:schemeClr>
                </a:solidFill>
                <a:latin typeface="Times New Roman" pitchFamily="18" charset="0"/>
                <a:cs typeface="Times New Roman" pitchFamily="18" charset="0"/>
              </a:rPr>
            </a:br>
            <a:br>
              <a:rPr lang="en-US" sz="2000" b="1" dirty="0"/>
            </a:br>
            <a:endParaRPr lang="en-US" sz="2000" b="1" dirty="0"/>
          </a:p>
        </p:txBody>
      </p:sp>
      <p:sp>
        <p:nvSpPr>
          <p:cNvPr id="3" name="Subtitle 2">
            <a:extLst>
              <a:ext uri="{FF2B5EF4-FFF2-40B4-BE49-F238E27FC236}">
                <a16:creationId xmlns:a16="http://schemas.microsoft.com/office/drawing/2014/main" id="{A1B3AC78-71D3-4454-942C-4C94A719F071}"/>
              </a:ext>
            </a:extLst>
          </p:cNvPr>
          <p:cNvSpPr>
            <a:spLocks noGrp="1"/>
          </p:cNvSpPr>
          <p:nvPr>
            <p:ph type="subTitle" idx="1"/>
          </p:nvPr>
        </p:nvSpPr>
        <p:spPr>
          <a:xfrm>
            <a:off x="214281" y="3965825"/>
            <a:ext cx="11531405" cy="2184603"/>
          </a:xfrm>
        </p:spPr>
        <p:txBody>
          <a:bodyPr>
            <a:normAutofit/>
          </a:bodyPr>
          <a:lstStyle/>
          <a:p>
            <a:pPr algn="l"/>
            <a:r>
              <a:rPr lang="en-US" sz="2000" b="1" dirty="0">
                <a:latin typeface="Times New Roman" panose="02020603050405020304" pitchFamily="18" charset="0"/>
                <a:cs typeface="Times New Roman" panose="02020603050405020304" pitchFamily="18" charset="0"/>
              </a:rPr>
              <a:t>Team Members</a:t>
            </a:r>
          </a:p>
          <a:p>
            <a:pPr algn="l"/>
            <a:r>
              <a:rPr lang="en-US" sz="2000" b="1" dirty="0">
                <a:latin typeface="Times New Roman" panose="02020603050405020304" pitchFamily="18" charset="0"/>
                <a:cs typeface="Times New Roman" panose="02020603050405020304" pitchFamily="18" charset="0"/>
              </a:rPr>
              <a:t>Adithya Reddy </a:t>
            </a:r>
            <a:r>
              <a:rPr lang="en-US" sz="2000" b="1" dirty="0" err="1">
                <a:latin typeface="Times New Roman" panose="02020603050405020304" pitchFamily="18" charset="0"/>
                <a:cs typeface="Times New Roman" panose="02020603050405020304" pitchFamily="18" charset="0"/>
              </a:rPr>
              <a:t>Palakshareddy</a:t>
            </a:r>
            <a:r>
              <a:rPr lang="en-US" sz="2000" b="1" dirty="0">
                <a:latin typeface="Times New Roman" panose="02020603050405020304" pitchFamily="18" charset="0"/>
                <a:cs typeface="Times New Roman" panose="02020603050405020304" pitchFamily="18" charset="0"/>
              </a:rPr>
              <a:t> – 16353883</a:t>
            </a:r>
          </a:p>
          <a:p>
            <a:pPr algn="l"/>
            <a:r>
              <a:rPr lang="en-US" sz="2000" b="1" dirty="0">
                <a:latin typeface="Times New Roman" panose="02020603050405020304" pitchFamily="18" charset="0"/>
                <a:cs typeface="Times New Roman" panose="02020603050405020304" pitchFamily="18" charset="0"/>
              </a:rPr>
              <a:t>Vaishnavi Tatineni – 16354451</a:t>
            </a:r>
          </a:p>
          <a:p>
            <a:pPr algn="l"/>
            <a:r>
              <a:rPr lang="en-US" sz="2000" b="1" dirty="0">
                <a:latin typeface="Times New Roman" panose="02020603050405020304" pitchFamily="18" charset="0"/>
                <a:cs typeface="Times New Roman" panose="02020603050405020304" pitchFamily="18" charset="0"/>
              </a:rPr>
              <a:t>Sai Harshith </a:t>
            </a:r>
            <a:r>
              <a:rPr lang="en-US" sz="2000" b="1" dirty="0" err="1">
                <a:latin typeface="Times New Roman" panose="02020603050405020304" pitchFamily="18" charset="0"/>
                <a:cs typeface="Times New Roman" panose="02020603050405020304" pitchFamily="18" charset="0"/>
              </a:rPr>
              <a:t>Nimmalagottu</a:t>
            </a:r>
            <a:r>
              <a:rPr lang="en-US" sz="2000" b="1" dirty="0">
                <a:latin typeface="Times New Roman" panose="02020603050405020304" pitchFamily="18" charset="0"/>
                <a:cs typeface="Times New Roman" panose="02020603050405020304" pitchFamily="18" charset="0"/>
              </a:rPr>
              <a:t> – 16352577</a:t>
            </a:r>
          </a:p>
          <a:p>
            <a:pPr algn="l"/>
            <a:r>
              <a:rPr lang="en-US" sz="2000" b="1" dirty="0">
                <a:latin typeface="Times New Roman" panose="02020603050405020304" pitchFamily="18" charset="0"/>
                <a:cs typeface="Times New Roman" panose="02020603050405020304" pitchFamily="18" charset="0"/>
              </a:rPr>
              <a:t>Jayanth </a:t>
            </a:r>
            <a:r>
              <a:rPr lang="en-US" sz="2000" b="1" dirty="0" err="1">
                <a:latin typeface="Times New Roman" panose="02020603050405020304" pitchFamily="18" charset="0"/>
                <a:cs typeface="Times New Roman" panose="02020603050405020304" pitchFamily="18" charset="0"/>
              </a:rPr>
              <a:t>Rapaka</a:t>
            </a:r>
            <a:r>
              <a:rPr lang="en-US" sz="2000" b="1" dirty="0">
                <a:latin typeface="Times New Roman" panose="02020603050405020304" pitchFamily="18" charset="0"/>
                <a:cs typeface="Times New Roman" panose="02020603050405020304" pitchFamily="18" charset="0"/>
              </a:rPr>
              <a:t> - 16354833</a:t>
            </a:r>
          </a:p>
        </p:txBody>
      </p:sp>
      <p:pic>
        <p:nvPicPr>
          <p:cNvPr id="4" name="Picture 3" descr="Blue and yellow text on a black background&#10;&#10;Description automatically generated">
            <a:extLst>
              <a:ext uri="{FF2B5EF4-FFF2-40B4-BE49-F238E27FC236}">
                <a16:creationId xmlns:a16="http://schemas.microsoft.com/office/drawing/2014/main" id="{9C6C7B25-7FCF-1CE8-D4DC-18A3688F655E}"/>
              </a:ext>
            </a:extLst>
          </p:cNvPr>
          <p:cNvPicPr>
            <a:picLocks noChangeAspect="1"/>
          </p:cNvPicPr>
          <p:nvPr/>
        </p:nvPicPr>
        <p:blipFill>
          <a:blip r:embed="rId2" cstate="print"/>
          <a:stretch>
            <a:fillRect/>
          </a:stretch>
        </p:blipFill>
        <p:spPr>
          <a:xfrm>
            <a:off x="-134062" y="-92107"/>
            <a:ext cx="4237975" cy="1214470"/>
          </a:xfrm>
          <a:prstGeom prst="rect">
            <a:avLst/>
          </a:prstGeom>
        </p:spPr>
      </p:pic>
    </p:spTree>
    <p:extLst>
      <p:ext uri="{BB962C8B-B14F-4D97-AF65-F5344CB8AC3E}">
        <p14:creationId xmlns:p14="http://schemas.microsoft.com/office/powerpoint/2010/main" val="2952009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FC5B-690D-2169-67CC-28D9F5AF18E8}"/>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DC385C94-7CF9-6568-FDDA-5E2534DF35A0}"/>
              </a:ext>
            </a:extLst>
          </p:cNvPr>
          <p:cNvSpPr>
            <a:spLocks noGrp="1"/>
          </p:cNvSpPr>
          <p:nvPr>
            <p:ph idx="1"/>
          </p:nvPr>
        </p:nvSpPr>
        <p:spPr/>
        <p:txBody>
          <a:bodyPr>
            <a:normAutofit/>
          </a:bodyPr>
          <a:lstStyle/>
          <a:p>
            <a:pPr marL="0" indent="0" algn="just">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This project successfully implemented a Convolutional Neural Network (CNN) to detect deepfake images with a high level of accuracy and reliability. By preprocessing the dataset, focusing on facial regions, and training the model with early stopping, we achieved robust performance, as reflected in the evaluation metrics. The system effectively distinguishes between real and fake faces, demonstrating its potential as a practical tool for addressing the growing threat of deepfakes in digital media. Future enhancements can include expanding the dataset, applying transfer learning, and adapting the model for video-based detection.</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222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9530-7F99-A918-C61B-B22499986F1D}"/>
              </a:ext>
            </a:extLst>
          </p:cNvPr>
          <p:cNvSpPr>
            <a:spLocks noGrp="1"/>
          </p:cNvSpPr>
          <p:nvPr>
            <p:ph type="title"/>
          </p:nvPr>
        </p:nvSpPr>
        <p:spPr/>
        <p:txBody>
          <a:bodyPr/>
          <a:lstStyle/>
          <a:p>
            <a:r>
              <a:rPr lang="en-IN" dirty="0"/>
              <a:t>Introduction</a:t>
            </a:r>
            <a:endParaRPr lang="en-US" dirty="0"/>
          </a:p>
        </p:txBody>
      </p:sp>
      <p:graphicFrame>
        <p:nvGraphicFramePr>
          <p:cNvPr id="5" name="Content Placeholder 2">
            <a:extLst>
              <a:ext uri="{FF2B5EF4-FFF2-40B4-BE49-F238E27FC236}">
                <a16:creationId xmlns:a16="http://schemas.microsoft.com/office/drawing/2014/main" id="{C199B481-2C2A-0484-997A-48DF6B13FBF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073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7A7BBF-D2E3-00E2-77DA-8611E8216337}"/>
              </a:ext>
            </a:extLst>
          </p:cNvPr>
          <p:cNvPicPr>
            <a:picLocks noChangeAspect="1"/>
          </p:cNvPicPr>
          <p:nvPr/>
        </p:nvPicPr>
        <p:blipFill>
          <a:blip r:embed="rId2">
            <a:duotone>
              <a:schemeClr val="bg2">
                <a:shade val="45000"/>
                <a:satMod val="135000"/>
              </a:schemeClr>
              <a:prstClr val="white"/>
            </a:duotone>
          </a:blip>
          <a:srcRect t="23743" b="125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21FAC8-D4EA-68F6-137F-B082DDFFB017}"/>
              </a:ext>
            </a:extLst>
          </p:cNvPr>
          <p:cNvSpPr>
            <a:spLocks noGrp="1"/>
          </p:cNvSpPr>
          <p:nvPr>
            <p:ph type="title"/>
          </p:nvPr>
        </p:nvSpPr>
        <p:spPr>
          <a:xfrm>
            <a:off x="838200" y="365125"/>
            <a:ext cx="10515600" cy="1325563"/>
          </a:xfrm>
        </p:spPr>
        <p:txBody>
          <a:bodyPr>
            <a:normAutofit/>
          </a:bodyPr>
          <a:lstStyle/>
          <a:p>
            <a:r>
              <a:rPr lang="en-IN" dirty="0"/>
              <a:t>Problem Statement &amp; Objective</a:t>
            </a:r>
            <a:endParaRPr lang="en-US" dirty="0"/>
          </a:p>
        </p:txBody>
      </p:sp>
      <p:graphicFrame>
        <p:nvGraphicFramePr>
          <p:cNvPr id="5" name="Content Placeholder 2">
            <a:extLst>
              <a:ext uri="{FF2B5EF4-FFF2-40B4-BE49-F238E27FC236}">
                <a16:creationId xmlns:a16="http://schemas.microsoft.com/office/drawing/2014/main" id="{30CAFC88-0B5F-97D8-8023-22734C6C6D11}"/>
              </a:ext>
            </a:extLst>
          </p:cNvPr>
          <p:cNvGraphicFramePr>
            <a:graphicFrameLocks noGrp="1"/>
          </p:cNvGraphicFramePr>
          <p:nvPr>
            <p:ph idx="1"/>
            <p:extLst>
              <p:ext uri="{D42A27DB-BD31-4B8C-83A1-F6EECF244321}">
                <p14:modId xmlns:p14="http://schemas.microsoft.com/office/powerpoint/2010/main" val="1386562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725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8C3D5E-D732-881D-F2FD-F150E38ADBAE}"/>
              </a:ext>
            </a:extLst>
          </p:cNvPr>
          <p:cNvPicPr>
            <a:picLocks noChangeAspect="1"/>
          </p:cNvPicPr>
          <p:nvPr/>
        </p:nvPicPr>
        <p:blipFill>
          <a:blip r:embed="rId2">
            <a:duotone>
              <a:schemeClr val="bg2">
                <a:shade val="45000"/>
                <a:satMod val="135000"/>
              </a:schemeClr>
              <a:prstClr val="white"/>
            </a:duotone>
          </a:blip>
          <a:srcRect t="853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B72A3-93C6-9F05-D95C-681128049710}"/>
              </a:ext>
            </a:extLst>
          </p:cNvPr>
          <p:cNvSpPr>
            <a:spLocks noGrp="1"/>
          </p:cNvSpPr>
          <p:nvPr>
            <p:ph type="title"/>
          </p:nvPr>
        </p:nvSpPr>
        <p:spPr>
          <a:xfrm>
            <a:off x="838200" y="365125"/>
            <a:ext cx="10515600" cy="1325563"/>
          </a:xfrm>
        </p:spPr>
        <p:txBody>
          <a:bodyPr>
            <a:normAutofit/>
          </a:bodyPr>
          <a:lstStyle/>
          <a:p>
            <a:r>
              <a:rPr lang="en-US" b="1" dirty="0"/>
              <a:t>Dataset Description</a:t>
            </a:r>
          </a:p>
        </p:txBody>
      </p:sp>
      <p:graphicFrame>
        <p:nvGraphicFramePr>
          <p:cNvPr id="5" name="Content Placeholder 2">
            <a:extLst>
              <a:ext uri="{FF2B5EF4-FFF2-40B4-BE49-F238E27FC236}">
                <a16:creationId xmlns:a16="http://schemas.microsoft.com/office/drawing/2014/main" id="{09C8FF79-2568-5346-BA69-753987E361C1}"/>
              </a:ext>
            </a:extLst>
          </p:cNvPr>
          <p:cNvGraphicFramePr>
            <a:graphicFrameLocks noGrp="1"/>
          </p:cNvGraphicFramePr>
          <p:nvPr>
            <p:ph idx="1"/>
            <p:extLst>
              <p:ext uri="{D42A27DB-BD31-4B8C-83A1-F6EECF244321}">
                <p14:modId xmlns:p14="http://schemas.microsoft.com/office/powerpoint/2010/main" val="13355992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535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60ADD-E4AC-B999-C983-02D6A7788E22}"/>
              </a:ext>
            </a:extLst>
          </p:cNvPr>
          <p:cNvSpPr>
            <a:spLocks noGrp="1"/>
          </p:cNvSpPr>
          <p:nvPr>
            <p:ph type="title"/>
          </p:nvPr>
        </p:nvSpPr>
        <p:spPr>
          <a:xfrm>
            <a:off x="359596" y="1967266"/>
            <a:ext cx="3780889"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Methodology</a:t>
            </a:r>
          </a:p>
        </p:txBody>
      </p:sp>
      <p:pic>
        <p:nvPicPr>
          <p:cNvPr id="8" name="Content Placeholder 7" descr="A screenshot of a cell phone&#10;&#10;AI-generated content may be incorrect.">
            <a:extLst>
              <a:ext uri="{FF2B5EF4-FFF2-40B4-BE49-F238E27FC236}">
                <a16:creationId xmlns:a16="http://schemas.microsoft.com/office/drawing/2014/main" id="{0C990698-C669-75D2-4504-8F9EE088BA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9109"/>
          <a:stretch/>
        </p:blipFill>
        <p:spPr>
          <a:xfrm>
            <a:off x="5598517" y="523243"/>
            <a:ext cx="4753917" cy="5811513"/>
          </a:xfrm>
          <a:prstGeom prst="rect">
            <a:avLst/>
          </a:prstGeom>
        </p:spPr>
      </p:pic>
    </p:spTree>
    <p:extLst>
      <p:ext uri="{BB962C8B-B14F-4D97-AF65-F5344CB8AC3E}">
        <p14:creationId xmlns:p14="http://schemas.microsoft.com/office/powerpoint/2010/main" val="74048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1A4B2-AD11-15AB-927B-C7B64F07F183}"/>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b="1" kern="1200" dirty="0">
                <a:solidFill>
                  <a:schemeClr val="tx1"/>
                </a:solidFill>
                <a:latin typeface="+mj-lt"/>
                <a:ea typeface="+mj-ea"/>
                <a:cs typeface="+mj-cs"/>
              </a:rPr>
              <a:t>Image Cropping</a:t>
            </a:r>
          </a:p>
        </p:txBody>
      </p:sp>
      <p:pic>
        <p:nvPicPr>
          <p:cNvPr id="7" name="Picture 6" descr="A screenshot of a computer&#10;&#10;AI-generated content may be incorrect.">
            <a:extLst>
              <a:ext uri="{FF2B5EF4-FFF2-40B4-BE49-F238E27FC236}">
                <a16:creationId xmlns:a16="http://schemas.microsoft.com/office/drawing/2014/main" id="{DEFBE2FE-DBE8-C5DA-DA83-25405855BE52}"/>
              </a:ext>
            </a:extLst>
          </p:cNvPr>
          <p:cNvPicPr>
            <a:picLocks noChangeAspect="1"/>
          </p:cNvPicPr>
          <p:nvPr/>
        </p:nvPicPr>
        <p:blipFill>
          <a:blip r:embed="rId2">
            <a:extLst>
              <a:ext uri="{28A0092B-C50C-407E-A947-70E740481C1C}">
                <a14:useLocalDpi xmlns:a14="http://schemas.microsoft.com/office/drawing/2010/main" val="0"/>
              </a:ext>
            </a:extLst>
          </a:blip>
          <a:srcRect r="6765" b="-3"/>
          <a:stretch/>
        </p:blipFill>
        <p:spPr>
          <a:xfrm>
            <a:off x="5803322" y="1754665"/>
            <a:ext cx="5803323" cy="3890357"/>
          </a:xfrm>
          <a:prstGeom prst="rect">
            <a:avLst/>
          </a:prstGeom>
        </p:spPr>
      </p:pic>
      <p:pic>
        <p:nvPicPr>
          <p:cNvPr id="5" name="Content Placeholder 4" descr="A screenshot of a computer&#10;&#10;AI-generated content may be incorrect.">
            <a:extLst>
              <a:ext uri="{FF2B5EF4-FFF2-40B4-BE49-F238E27FC236}">
                <a16:creationId xmlns:a16="http://schemas.microsoft.com/office/drawing/2014/main" id="{A72D4B2E-33F8-8F83-7D09-7D0B0A89F5A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r="6765" b="-3"/>
          <a:stretch/>
        </p:blipFill>
        <p:spPr>
          <a:xfrm>
            <a:off x="-1" y="1754664"/>
            <a:ext cx="5803323" cy="3890357"/>
          </a:xfrm>
          <a:prstGeom prst="rect">
            <a:avLst/>
          </a:prstGeom>
        </p:spPr>
      </p:pic>
    </p:spTree>
    <p:extLst>
      <p:ext uri="{BB962C8B-B14F-4D97-AF65-F5344CB8AC3E}">
        <p14:creationId xmlns:p14="http://schemas.microsoft.com/office/powerpoint/2010/main" val="426872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9FDCA-C732-77F8-D4F2-7719629D968B}"/>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b="1" dirty="0"/>
              <a:t>Model Building</a:t>
            </a:r>
          </a:p>
        </p:txBody>
      </p:sp>
      <p:pic>
        <p:nvPicPr>
          <p:cNvPr id="9" name="Content Placeholder 8" descr="A screenshot of a computer&#10;&#10;AI-generated content may be incorrect.">
            <a:extLst>
              <a:ext uri="{FF2B5EF4-FFF2-40B4-BE49-F238E27FC236}">
                <a16:creationId xmlns:a16="http://schemas.microsoft.com/office/drawing/2014/main" id="{FFBB7C3E-D4B8-4F2D-40D3-AA79D5657E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059" y="2489383"/>
            <a:ext cx="5828261" cy="3045266"/>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54935BDD-4569-C84A-6D40-B4310F238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4320" y="2569522"/>
            <a:ext cx="5828261" cy="2884988"/>
          </a:xfrm>
          <a:prstGeom prst="rect">
            <a:avLst/>
          </a:prstGeom>
        </p:spPr>
      </p:pic>
    </p:spTree>
    <p:extLst>
      <p:ext uri="{BB962C8B-B14F-4D97-AF65-F5344CB8AC3E}">
        <p14:creationId xmlns:p14="http://schemas.microsoft.com/office/powerpoint/2010/main" val="3072272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2729-40FD-14B5-3071-2A997FC62C1C}"/>
              </a:ext>
            </a:extLst>
          </p:cNvPr>
          <p:cNvSpPr>
            <a:spLocks noGrp="1"/>
          </p:cNvSpPr>
          <p:nvPr>
            <p:ph type="title"/>
          </p:nvPr>
        </p:nvSpPr>
        <p:spPr/>
        <p:txBody>
          <a:bodyPr/>
          <a:lstStyle/>
          <a:p>
            <a:r>
              <a:rPr lang="en-US" sz="5200" b="1" dirty="0"/>
              <a:t>RESULTS</a:t>
            </a:r>
          </a:p>
        </p:txBody>
      </p:sp>
      <p:pic>
        <p:nvPicPr>
          <p:cNvPr id="4" name="Content Placeholder 3">
            <a:extLst>
              <a:ext uri="{FF2B5EF4-FFF2-40B4-BE49-F238E27FC236}">
                <a16:creationId xmlns:a16="http://schemas.microsoft.com/office/drawing/2014/main" id="{F68DE82F-EC11-FF48-E993-F510CE9E6FCC}"/>
              </a:ext>
            </a:extLst>
          </p:cNvPr>
          <p:cNvPicPr>
            <a:picLocks noGrp="1" noChangeAspect="1"/>
          </p:cNvPicPr>
          <p:nvPr>
            <p:ph idx="1"/>
          </p:nvPr>
        </p:nvPicPr>
        <p:blipFill rotWithShape="1">
          <a:blip r:embed="rId2"/>
          <a:srcRect l="5450" t="25261" r="1068" b="8643"/>
          <a:stretch/>
        </p:blipFill>
        <p:spPr bwMode="auto">
          <a:xfrm>
            <a:off x="838200" y="1582220"/>
            <a:ext cx="10515600" cy="45101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23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92A6A-E384-EC6D-130E-271679D12C6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Results &amp; Discussions </a:t>
            </a:r>
          </a:p>
        </p:txBody>
      </p:sp>
      <p:pic>
        <p:nvPicPr>
          <p:cNvPr id="5" name="Content Placeholder 4" descr="A screenshot of a computer&#10;&#10;AI-generated content may be incorrect.">
            <a:extLst>
              <a:ext uri="{FF2B5EF4-FFF2-40B4-BE49-F238E27FC236}">
                <a16:creationId xmlns:a16="http://schemas.microsoft.com/office/drawing/2014/main" id="{01E34CFC-1C5E-122A-32E2-C64791BEC8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308867"/>
            <a:ext cx="6780700" cy="4237936"/>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9126CA9A-E25C-6553-3EBA-3F5AB68E2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358472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F58CFCE0F3FE942BD3664147CBC2557" ma:contentTypeVersion="4" ma:contentTypeDescription="Create a new document." ma:contentTypeScope="" ma:versionID="1e2a4cde0f288393c60d8003430b2871">
  <xsd:schema xmlns:xsd="http://www.w3.org/2001/XMLSchema" xmlns:xs="http://www.w3.org/2001/XMLSchema" xmlns:p="http://schemas.microsoft.com/office/2006/metadata/properties" xmlns:ns3="08198909-d551-436f-9ab4-558eb89f40ad" targetNamespace="http://schemas.microsoft.com/office/2006/metadata/properties" ma:root="true" ma:fieldsID="0a9ae6b1b2dc8efea1c88a3ea397246b" ns3:_="">
    <xsd:import namespace="08198909-d551-436f-9ab4-558eb89f40ad"/>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198909-d551-436f-9ab4-558eb89f40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512390-ECC1-43BE-9D74-B6273CC2FEC9}">
  <ds:schemaRefs>
    <ds:schemaRef ds:uri="http://schemas.microsoft.com/sharepoint/v3/contenttype/forms"/>
  </ds:schemaRefs>
</ds:datastoreItem>
</file>

<file path=customXml/itemProps2.xml><?xml version="1.0" encoding="utf-8"?>
<ds:datastoreItem xmlns:ds="http://schemas.openxmlformats.org/officeDocument/2006/customXml" ds:itemID="{18FBE91B-7D3B-4116-9560-AB36DB3C21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198909-d551-436f-9ab4-558eb89f40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81DF16-6C42-48AE-B5ED-6915369AA802}">
  <ds:schemaRefs>
    <ds:schemaRef ds:uri="http://schemas.microsoft.com/office/2006/documentManagement/types"/>
    <ds:schemaRef ds:uri="08198909-d551-436f-9ab4-558eb89f40ad"/>
    <ds:schemaRef ds:uri="http://schemas.microsoft.com/office/2006/metadata/properties"/>
    <ds:schemaRef ds:uri="http://purl.org/dc/terms/"/>
    <ds:schemaRef ds:uri="http://schemas.openxmlformats.org/package/2006/metadata/core-properties"/>
    <ds:schemaRef ds:uri="http://purl.org/dc/elements/1.1/"/>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49</TotalTime>
  <Words>324</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Times New Roman</vt:lpstr>
      <vt:lpstr>Office Theme</vt:lpstr>
      <vt:lpstr>   CNN Based Deep Fake Detection CS-SCI 5530-002 Principles of Data Science  Prof. Syed Jawad Shah  </vt:lpstr>
      <vt:lpstr>Introduction</vt:lpstr>
      <vt:lpstr>Problem Statement &amp; Objective</vt:lpstr>
      <vt:lpstr>Dataset Description</vt:lpstr>
      <vt:lpstr>Methodology</vt:lpstr>
      <vt:lpstr>Image Cropping</vt:lpstr>
      <vt:lpstr>Model Building</vt:lpstr>
      <vt:lpstr>RESULTS</vt:lpstr>
      <vt:lpstr>Results &amp; Discussions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Kakani</dc:creator>
  <cp:lastModifiedBy>Adithya Reddy</cp:lastModifiedBy>
  <cp:revision>7</cp:revision>
  <dcterms:created xsi:type="dcterms:W3CDTF">2025-05-09T23:59:54Z</dcterms:created>
  <dcterms:modified xsi:type="dcterms:W3CDTF">2025-05-10T01:21:24Z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0x010100DF58CFCE0F3FE942BD3664147CBC2557</vt:lpwstr>
  </property>
</Properties>
</file>