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58" r:id="rId7"/>
    <p:sldId id="270" r:id="rId8"/>
    <p:sldId id="259" r:id="rId9"/>
    <p:sldId id="263" r:id="rId10"/>
    <p:sldId id="260" r:id="rId11"/>
    <p:sldId id="269" r:id="rId12"/>
    <p:sldId id="274" r:id="rId13"/>
    <p:sldId id="261" r:id="rId14"/>
    <p:sldId id="272" r:id="rId15"/>
    <p:sldId id="262" r:id="rId16"/>
    <p:sldId id="264" r:id="rId17"/>
    <p:sldId id="277" r:id="rId18"/>
    <p:sldId id="265" r:id="rId19"/>
    <p:sldId id="268" r:id="rId20"/>
    <p:sldId id="275" r:id="rId21"/>
    <p:sldId id="278" r:id="rId22"/>
    <p:sldId id="279" r:id="rId23"/>
    <p:sldId id="280" r:id="rId24"/>
    <p:sldId id="283" r:id="rId25"/>
    <p:sldId id="285" r:id="rId26"/>
    <p:sldId id="282" r:id="rId27"/>
    <p:sldId id="281" r:id="rId28"/>
    <p:sldId id="287"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FC3"/>
    <a:srgbClr val="23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0BEBF-1901-43EB-8879-A60636C7E047}" v="766" dt="2023-02-24T22:59:37.923"/>
    <p1510:client id="{167CE9F0-6D0B-4E32-A8FB-F7ADEAFF765F}" v="229" dt="2023-02-24T19:49:11.234"/>
    <p1510:client id="{17C8D259-FB15-45B9-9F2D-44C38EF053E9}" v="411" dt="2023-02-24T22:16:30.171"/>
    <p1510:client id="{3C15DB53-AC17-4328-9777-6E08899CF58B}" v="2474" dt="2023-02-25T02:38:27.108"/>
    <p1510:client id="{6A1F03C8-C2C6-45BD-941B-627CB4864CF6}" v="515" dt="2023-02-24T21:51:32.020"/>
    <p1510:client id="{789DA1F8-10A7-4F92-83B9-341C3CB4DF1A}" v="251" dt="2023-02-24T19:19:44.559"/>
    <p1510:client id="{D035C6D3-7B3D-475C-99B4-DA5D39AEF6DC}" v="1018" dt="2023-02-25T00:33:55.020"/>
    <p1510:client id="{DBF2AC8E-27F3-45D5-85DA-DCC10AADA463}" v="58" dt="2023-02-24T19:27:03.849"/>
    <p1510:client id="{E7771CC8-9626-4FA7-B349-6CA61B208338}" v="2044" vWet="2048" dt="2023-02-25T02:34:07.079"/>
    <p1510:client id="{F50FDE81-58C2-4AB6-9CC2-6E7B9D72F2A9}" v="35" dt="2023-02-25T01:42:43.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Adithya" userId="S::avv5502@psu.edu::b5940430-7758-4317-83ed-b8dd6a5b2085" providerId="AD" clId="Web-{DBF2AC8E-27F3-45D5-85DA-DCC10AADA463}"/>
    <pc:docChg chg="modSld">
      <pc:chgData name="Vinod, Adithya" userId="S::avv5502@psu.edu::b5940430-7758-4317-83ed-b8dd6a5b2085" providerId="AD" clId="Web-{DBF2AC8E-27F3-45D5-85DA-DCC10AADA463}" dt="2023-02-24T19:27:03.849" v="57" actId="20577"/>
      <pc:docMkLst>
        <pc:docMk/>
      </pc:docMkLst>
      <pc:sldChg chg="modSp">
        <pc:chgData name="Vinod, Adithya" userId="S::avv5502@psu.edu::b5940430-7758-4317-83ed-b8dd6a5b2085" providerId="AD" clId="Web-{DBF2AC8E-27F3-45D5-85DA-DCC10AADA463}" dt="2023-02-24T19:27:03.849" v="57" actId="20577"/>
        <pc:sldMkLst>
          <pc:docMk/>
          <pc:sldMk cId="1214177620" sldId="263"/>
        </pc:sldMkLst>
        <pc:spChg chg="mod">
          <ac:chgData name="Vinod, Adithya" userId="S::avv5502@psu.edu::b5940430-7758-4317-83ed-b8dd6a5b2085" providerId="AD" clId="Web-{DBF2AC8E-27F3-45D5-85DA-DCC10AADA463}" dt="2023-02-24T19:27:03.849" v="57" actId="20577"/>
          <ac:spMkLst>
            <pc:docMk/>
            <pc:sldMk cId="1214177620" sldId="263"/>
            <ac:spMk id="3" creationId="{C771E80E-49C7-2E45-AA8D-6E92A3E0BAA0}"/>
          </ac:spMkLst>
        </pc:spChg>
      </pc:sldChg>
    </pc:docChg>
  </pc:docChgLst>
  <pc:docChgLst>
    <pc:chgData name="Sharma, Bharat" userId="b80b7eb8-a1c1-47db-8d3e-f20e9bbc2b4e" providerId="ADAL" clId="{E7771CC8-9626-4FA7-B349-6CA61B208338}"/>
    <pc:docChg chg="undo custSel addSld delSld modSld sldOrd">
      <pc:chgData name="Sharma, Bharat" userId="b80b7eb8-a1c1-47db-8d3e-f20e9bbc2b4e" providerId="ADAL" clId="{E7771CC8-9626-4FA7-B349-6CA61B208338}" dt="2023-02-25T02:10:33.991" v="1927" actId="20577"/>
      <pc:docMkLst>
        <pc:docMk/>
      </pc:docMkLst>
      <pc:sldChg chg="modSp mod">
        <pc:chgData name="Sharma, Bharat" userId="b80b7eb8-a1c1-47db-8d3e-f20e9bbc2b4e" providerId="ADAL" clId="{E7771CC8-9626-4FA7-B349-6CA61B208338}" dt="2023-02-24T21:22:13.620" v="6" actId="20577"/>
        <pc:sldMkLst>
          <pc:docMk/>
          <pc:sldMk cId="1999593507" sldId="256"/>
        </pc:sldMkLst>
        <pc:spChg chg="mod">
          <ac:chgData name="Sharma, Bharat" userId="b80b7eb8-a1c1-47db-8d3e-f20e9bbc2b4e" providerId="ADAL" clId="{E7771CC8-9626-4FA7-B349-6CA61B208338}" dt="2023-02-24T21:22:13.620" v="6" actId="20577"/>
          <ac:spMkLst>
            <pc:docMk/>
            <pc:sldMk cId="1999593507" sldId="256"/>
            <ac:spMk id="4" creationId="{01F86F69-15C6-4E40-A353-D52D462222B5}"/>
          </ac:spMkLst>
        </pc:spChg>
      </pc:sldChg>
      <pc:sldChg chg="modSp mod">
        <pc:chgData name="Sharma, Bharat" userId="b80b7eb8-a1c1-47db-8d3e-f20e9bbc2b4e" providerId="ADAL" clId="{E7771CC8-9626-4FA7-B349-6CA61B208338}" dt="2023-02-24T21:23:46.568" v="190" actId="20577"/>
        <pc:sldMkLst>
          <pc:docMk/>
          <pc:sldMk cId="1730452852" sldId="257"/>
        </pc:sldMkLst>
        <pc:spChg chg="mod">
          <ac:chgData name="Sharma, Bharat" userId="b80b7eb8-a1c1-47db-8d3e-f20e9bbc2b4e" providerId="ADAL" clId="{E7771CC8-9626-4FA7-B349-6CA61B208338}" dt="2023-02-24T21:23:46.568" v="190" actId="20577"/>
          <ac:spMkLst>
            <pc:docMk/>
            <pc:sldMk cId="1730452852" sldId="257"/>
            <ac:spMk id="3" creationId="{AF227F97-547A-BD45-83D3-750EEA3DEC57}"/>
          </ac:spMkLst>
        </pc:spChg>
      </pc:sldChg>
      <pc:sldChg chg="addSp delSp modSp add mod ord">
        <pc:chgData name="Sharma, Bharat" userId="b80b7eb8-a1c1-47db-8d3e-f20e9bbc2b4e" providerId="ADAL" clId="{E7771CC8-9626-4FA7-B349-6CA61B208338}" dt="2023-02-24T23:02:42.413" v="874"/>
        <pc:sldMkLst>
          <pc:docMk/>
          <pc:sldMk cId="2904428636" sldId="275"/>
        </pc:sldMkLst>
        <pc:spChg chg="mod">
          <ac:chgData name="Sharma, Bharat" userId="b80b7eb8-a1c1-47db-8d3e-f20e9bbc2b4e" providerId="ADAL" clId="{E7771CC8-9626-4FA7-B349-6CA61B208338}" dt="2023-02-24T23:00:37.839" v="863" actId="14100"/>
          <ac:spMkLst>
            <pc:docMk/>
            <pc:sldMk cId="2904428636" sldId="275"/>
            <ac:spMk id="3" creationId="{E497FBF1-6D02-AD48-B9DC-7F3193C376F3}"/>
          </ac:spMkLst>
        </pc:spChg>
        <pc:picChg chg="add del mod">
          <ac:chgData name="Sharma, Bharat" userId="b80b7eb8-a1c1-47db-8d3e-f20e9bbc2b4e" providerId="ADAL" clId="{E7771CC8-9626-4FA7-B349-6CA61B208338}" dt="2023-02-24T23:01:29.255" v="871" actId="478"/>
          <ac:picMkLst>
            <pc:docMk/>
            <pc:sldMk cId="2904428636" sldId="275"/>
            <ac:picMk id="4" creationId="{C851CFED-06C2-6C2C-60CC-92749C26843B}"/>
          </ac:picMkLst>
        </pc:picChg>
        <pc:picChg chg="add del mod">
          <ac:chgData name="Sharma, Bharat" userId="b80b7eb8-a1c1-47db-8d3e-f20e9bbc2b4e" providerId="ADAL" clId="{E7771CC8-9626-4FA7-B349-6CA61B208338}" dt="2023-02-24T23:00:50.485" v="867" actId="21"/>
          <ac:picMkLst>
            <pc:docMk/>
            <pc:sldMk cId="2904428636" sldId="275"/>
            <ac:picMk id="1026" creationId="{DEB93595-895E-D3D5-7D73-331D9C1EECCA}"/>
          </ac:picMkLst>
        </pc:picChg>
      </pc:sldChg>
      <pc:sldChg chg="modSp add mod ord">
        <pc:chgData name="Sharma, Bharat" userId="b80b7eb8-a1c1-47db-8d3e-f20e9bbc2b4e" providerId="ADAL" clId="{E7771CC8-9626-4FA7-B349-6CA61B208338}" dt="2023-02-24T23:21:21.211" v="970"/>
        <pc:sldMkLst>
          <pc:docMk/>
          <pc:sldMk cId="2844101925" sldId="278"/>
        </pc:sldMkLst>
        <pc:spChg chg="mod">
          <ac:chgData name="Sharma, Bharat" userId="b80b7eb8-a1c1-47db-8d3e-f20e9bbc2b4e" providerId="ADAL" clId="{E7771CC8-9626-4FA7-B349-6CA61B208338}" dt="2023-02-24T23:04:47.815" v="881" actId="20577"/>
          <ac:spMkLst>
            <pc:docMk/>
            <pc:sldMk cId="2844101925" sldId="278"/>
            <ac:spMk id="2" creationId="{34D48784-9BD3-D143-88B2-F97D61FF4D59}"/>
          </ac:spMkLst>
        </pc:spChg>
        <pc:spChg chg="mod">
          <ac:chgData name="Sharma, Bharat" userId="b80b7eb8-a1c1-47db-8d3e-f20e9bbc2b4e" providerId="ADAL" clId="{E7771CC8-9626-4FA7-B349-6CA61B208338}" dt="2023-02-24T23:19:56.735" v="962" actId="20577"/>
          <ac:spMkLst>
            <pc:docMk/>
            <pc:sldMk cId="2844101925" sldId="278"/>
            <ac:spMk id="3" creationId="{E497FBF1-6D02-AD48-B9DC-7F3193C376F3}"/>
          </ac:spMkLst>
        </pc:spChg>
      </pc:sldChg>
      <pc:sldChg chg="modSp add mod ord">
        <pc:chgData name="Sharma, Bharat" userId="b80b7eb8-a1c1-47db-8d3e-f20e9bbc2b4e" providerId="ADAL" clId="{E7771CC8-9626-4FA7-B349-6CA61B208338}" dt="2023-02-24T23:58:50.230" v="1602" actId="20577"/>
        <pc:sldMkLst>
          <pc:docMk/>
          <pc:sldMk cId="2961972970" sldId="279"/>
        </pc:sldMkLst>
        <pc:spChg chg="mod">
          <ac:chgData name="Sharma, Bharat" userId="b80b7eb8-a1c1-47db-8d3e-f20e9bbc2b4e" providerId="ADAL" clId="{E7771CC8-9626-4FA7-B349-6CA61B208338}" dt="2023-02-24T23:58:50.230" v="1602" actId="20577"/>
          <ac:spMkLst>
            <pc:docMk/>
            <pc:sldMk cId="2961972970" sldId="279"/>
            <ac:spMk id="3" creationId="{E67EAE31-30DF-0C47-B923-A567D1816D4E}"/>
          </ac:spMkLst>
        </pc:spChg>
      </pc:sldChg>
      <pc:sldChg chg="modSp add mod ord">
        <pc:chgData name="Sharma, Bharat" userId="b80b7eb8-a1c1-47db-8d3e-f20e9bbc2b4e" providerId="ADAL" clId="{E7771CC8-9626-4FA7-B349-6CA61B208338}" dt="2023-02-25T01:42:29.689" v="1898" actId="20577"/>
        <pc:sldMkLst>
          <pc:docMk/>
          <pc:sldMk cId="3792700487" sldId="280"/>
        </pc:sldMkLst>
        <pc:spChg chg="mod">
          <ac:chgData name="Sharma, Bharat" userId="b80b7eb8-a1c1-47db-8d3e-f20e9bbc2b4e" providerId="ADAL" clId="{E7771CC8-9626-4FA7-B349-6CA61B208338}" dt="2023-02-25T01:42:29.689" v="1898" actId="20577"/>
          <ac:spMkLst>
            <pc:docMk/>
            <pc:sldMk cId="3792700487" sldId="280"/>
            <ac:spMk id="3" creationId="{E67EAE31-30DF-0C47-B923-A567D1816D4E}"/>
          </ac:spMkLst>
        </pc:spChg>
      </pc:sldChg>
      <pc:sldChg chg="del">
        <pc:chgData name="Sharma, Bharat" userId="b80b7eb8-a1c1-47db-8d3e-f20e9bbc2b4e" providerId="ADAL" clId="{E7771CC8-9626-4FA7-B349-6CA61B208338}" dt="2023-02-25T02:00:35.738" v="1899" actId="2696"/>
        <pc:sldMkLst>
          <pc:docMk/>
          <pc:sldMk cId="2613568514" sldId="284"/>
        </pc:sldMkLst>
      </pc:sldChg>
      <pc:sldChg chg="addSp delSp modSp add mod">
        <pc:chgData name="Sharma, Bharat" userId="b80b7eb8-a1c1-47db-8d3e-f20e9bbc2b4e" providerId="ADAL" clId="{E7771CC8-9626-4FA7-B349-6CA61B208338}" dt="2023-02-25T02:10:33.991" v="1927" actId="20577"/>
        <pc:sldMkLst>
          <pc:docMk/>
          <pc:sldMk cId="3986976095" sldId="287"/>
        </pc:sldMkLst>
        <pc:spChg chg="mod">
          <ac:chgData name="Sharma, Bharat" userId="b80b7eb8-a1c1-47db-8d3e-f20e9bbc2b4e" providerId="ADAL" clId="{E7771CC8-9626-4FA7-B349-6CA61B208338}" dt="2023-02-25T02:10:33.991" v="1927" actId="20577"/>
          <ac:spMkLst>
            <pc:docMk/>
            <pc:sldMk cId="3986976095" sldId="287"/>
            <ac:spMk id="2" creationId="{C5D22522-7D85-4143-9766-079227A56979}"/>
          </ac:spMkLst>
        </pc:spChg>
        <pc:picChg chg="del">
          <ac:chgData name="Sharma, Bharat" userId="b80b7eb8-a1c1-47db-8d3e-f20e9bbc2b4e" providerId="ADAL" clId="{E7771CC8-9626-4FA7-B349-6CA61B208338}" dt="2023-02-25T02:09:57.113" v="1901" actId="478"/>
          <ac:picMkLst>
            <pc:docMk/>
            <pc:sldMk cId="3986976095" sldId="287"/>
            <ac:picMk id="6" creationId="{24462145-FA6D-55EE-1B36-32C868A89736}"/>
          </ac:picMkLst>
        </pc:picChg>
        <pc:picChg chg="del">
          <ac:chgData name="Sharma, Bharat" userId="b80b7eb8-a1c1-47db-8d3e-f20e9bbc2b4e" providerId="ADAL" clId="{E7771CC8-9626-4FA7-B349-6CA61B208338}" dt="2023-02-25T02:09:58.939" v="1902" actId="478"/>
          <ac:picMkLst>
            <pc:docMk/>
            <pc:sldMk cId="3986976095" sldId="287"/>
            <ac:picMk id="9" creationId="{3A51AAD8-3921-AEC1-7AEE-F8E82F8EBCD3}"/>
          </ac:picMkLst>
        </pc:picChg>
        <pc:picChg chg="add mod">
          <ac:chgData name="Sharma, Bharat" userId="b80b7eb8-a1c1-47db-8d3e-f20e9bbc2b4e" providerId="ADAL" clId="{E7771CC8-9626-4FA7-B349-6CA61B208338}" dt="2023-02-25T02:10:11.022" v="1906" actId="1076"/>
          <ac:picMkLst>
            <pc:docMk/>
            <pc:sldMk cId="3986976095" sldId="287"/>
            <ac:picMk id="2050" creationId="{2587C43F-C8EF-D8A1-7B46-F7BB1848C1C0}"/>
          </ac:picMkLst>
        </pc:picChg>
      </pc:sldChg>
    </pc:docChg>
  </pc:docChgLst>
  <pc:docChgLst>
    <pc:chgData name="Vinod, Adithya" userId="S::avv5502@psu.edu::b5940430-7758-4317-83ed-b8dd6a5b2085" providerId="AD" clId="Web-{167CE9F0-6D0B-4E32-A8FB-F7ADEAFF765F}"/>
    <pc:docChg chg="modSld">
      <pc:chgData name="Vinod, Adithya" userId="S::avv5502@psu.edu::b5940430-7758-4317-83ed-b8dd6a5b2085" providerId="AD" clId="Web-{167CE9F0-6D0B-4E32-A8FB-F7ADEAFF765F}" dt="2023-02-24T19:49:11.234" v="230" actId="20577"/>
      <pc:docMkLst>
        <pc:docMk/>
      </pc:docMkLst>
      <pc:sldChg chg="modSp">
        <pc:chgData name="Vinod, Adithya" userId="S::avv5502@psu.edu::b5940430-7758-4317-83ed-b8dd6a5b2085" providerId="AD" clId="Web-{167CE9F0-6D0B-4E32-A8FB-F7ADEAFF765F}" dt="2023-02-24T19:49:11.234" v="230" actId="20577"/>
        <pc:sldMkLst>
          <pc:docMk/>
          <pc:sldMk cId="69323333" sldId="261"/>
        </pc:sldMkLst>
        <pc:spChg chg="mod">
          <ac:chgData name="Vinod, Adithya" userId="S::avv5502@psu.edu::b5940430-7758-4317-83ed-b8dd6a5b2085" providerId="AD" clId="Web-{167CE9F0-6D0B-4E32-A8FB-F7ADEAFF765F}" dt="2023-02-24T19:49:11.234" v="230" actId="20577"/>
          <ac:spMkLst>
            <pc:docMk/>
            <pc:sldMk cId="69323333" sldId="261"/>
            <ac:spMk id="3" creationId="{E67EAE31-30DF-0C47-B923-A567D1816D4E}"/>
          </ac:spMkLst>
        </pc:spChg>
      </pc:sldChg>
      <pc:sldChg chg="modSp">
        <pc:chgData name="Vinod, Adithya" userId="S::avv5502@psu.edu::b5940430-7758-4317-83ed-b8dd6a5b2085" providerId="AD" clId="Web-{167CE9F0-6D0B-4E32-A8FB-F7ADEAFF765F}" dt="2023-02-24T19:48:02.669" v="229" actId="20577"/>
        <pc:sldMkLst>
          <pc:docMk/>
          <pc:sldMk cId="1214177620" sldId="263"/>
        </pc:sldMkLst>
        <pc:spChg chg="mod">
          <ac:chgData name="Vinod, Adithya" userId="S::avv5502@psu.edu::b5940430-7758-4317-83ed-b8dd6a5b2085" providerId="AD" clId="Web-{167CE9F0-6D0B-4E32-A8FB-F7ADEAFF765F}" dt="2023-02-24T19:48:02.669" v="229" actId="20577"/>
          <ac:spMkLst>
            <pc:docMk/>
            <pc:sldMk cId="1214177620" sldId="263"/>
            <ac:spMk id="3" creationId="{C771E80E-49C7-2E45-AA8D-6E92A3E0BAA0}"/>
          </ac:spMkLst>
        </pc:spChg>
      </pc:sldChg>
      <pc:sldChg chg="modSp">
        <pc:chgData name="Vinod, Adithya" userId="S::avv5502@psu.edu::b5940430-7758-4317-83ed-b8dd6a5b2085" providerId="AD" clId="Web-{167CE9F0-6D0B-4E32-A8FB-F7ADEAFF765F}" dt="2023-02-24T19:47:51.419" v="228" actId="20577"/>
        <pc:sldMkLst>
          <pc:docMk/>
          <pc:sldMk cId="4159870637" sldId="269"/>
        </pc:sldMkLst>
        <pc:spChg chg="mod">
          <ac:chgData name="Vinod, Adithya" userId="S::avv5502@psu.edu::b5940430-7758-4317-83ed-b8dd6a5b2085" providerId="AD" clId="Web-{167CE9F0-6D0B-4E32-A8FB-F7ADEAFF765F}" dt="2023-02-24T19:37:02.586" v="68" actId="20577"/>
          <ac:spMkLst>
            <pc:docMk/>
            <pc:sldMk cId="4159870637" sldId="269"/>
            <ac:spMk id="2" creationId="{34D48784-9BD3-D143-88B2-F97D61FF4D59}"/>
          </ac:spMkLst>
        </pc:spChg>
        <pc:spChg chg="mod">
          <ac:chgData name="Vinod, Adithya" userId="S::avv5502@psu.edu::b5940430-7758-4317-83ed-b8dd6a5b2085" providerId="AD" clId="Web-{167CE9F0-6D0B-4E32-A8FB-F7ADEAFF765F}" dt="2023-02-24T19:47:51.419" v="228" actId="20577"/>
          <ac:spMkLst>
            <pc:docMk/>
            <pc:sldMk cId="4159870637" sldId="269"/>
            <ac:spMk id="3" creationId="{E497FBF1-6D02-AD48-B9DC-7F3193C376F3}"/>
          </ac:spMkLst>
        </pc:spChg>
      </pc:sldChg>
    </pc:docChg>
  </pc:docChgLst>
  <pc:docChgLst>
    <pc:chgData name="Vinod, Adithya" userId="S::avv5502@psu.edu::b5940430-7758-4317-83ed-b8dd6a5b2085" providerId="AD" clId="Web-{789DA1F8-10A7-4F92-83B9-341C3CB4DF1A}"/>
    <pc:docChg chg="modSld">
      <pc:chgData name="Vinod, Adithya" userId="S::avv5502@psu.edu::b5940430-7758-4317-83ed-b8dd6a5b2085" providerId="AD" clId="Web-{789DA1F8-10A7-4F92-83B9-341C3CB4DF1A}" dt="2023-02-24T19:20:49.670" v="252" actId="20577"/>
      <pc:docMkLst>
        <pc:docMk/>
      </pc:docMkLst>
      <pc:sldChg chg="modSp">
        <pc:chgData name="Vinod, Adithya" userId="S::avv5502@psu.edu::b5940430-7758-4317-83ed-b8dd6a5b2085" providerId="AD" clId="Web-{789DA1F8-10A7-4F92-83B9-341C3CB4DF1A}" dt="2023-02-24T19:10:57.716" v="58" actId="20577"/>
        <pc:sldMkLst>
          <pc:docMk/>
          <pc:sldMk cId="276385780" sldId="259"/>
        </pc:sldMkLst>
        <pc:spChg chg="mod">
          <ac:chgData name="Vinod, Adithya" userId="S::avv5502@psu.edu::b5940430-7758-4317-83ed-b8dd6a5b2085" providerId="AD" clId="Web-{789DA1F8-10A7-4F92-83B9-341C3CB4DF1A}" dt="2023-02-24T19:10:57.716" v="58" actId="20577"/>
          <ac:spMkLst>
            <pc:docMk/>
            <pc:sldMk cId="276385780" sldId="259"/>
            <ac:spMk id="3" creationId="{62F185F2-38EC-F445-AEAA-FB200B15DDE0}"/>
          </ac:spMkLst>
        </pc:spChg>
      </pc:sldChg>
      <pc:sldChg chg="modSp">
        <pc:chgData name="Vinod, Adithya" userId="S::avv5502@psu.edu::b5940430-7758-4317-83ed-b8dd6a5b2085" providerId="AD" clId="Web-{789DA1F8-10A7-4F92-83B9-341C3CB4DF1A}" dt="2023-02-24T19:20:49.670" v="252" actId="20577"/>
        <pc:sldMkLst>
          <pc:docMk/>
          <pc:sldMk cId="1214177620" sldId="263"/>
        </pc:sldMkLst>
        <pc:spChg chg="mod">
          <ac:chgData name="Vinod, Adithya" userId="S::avv5502@psu.edu::b5940430-7758-4317-83ed-b8dd6a5b2085" providerId="AD" clId="Web-{789DA1F8-10A7-4F92-83B9-341C3CB4DF1A}" dt="2023-02-24T19:20:49.670" v="252" actId="20577"/>
          <ac:spMkLst>
            <pc:docMk/>
            <pc:sldMk cId="1214177620" sldId="263"/>
            <ac:spMk id="3" creationId="{C771E80E-49C7-2E45-AA8D-6E92A3E0BAA0}"/>
          </ac:spMkLst>
        </pc:spChg>
      </pc:sldChg>
      <pc:sldChg chg="modSp">
        <pc:chgData name="Vinod, Adithya" userId="S::avv5502@psu.edu::b5940430-7758-4317-83ed-b8dd6a5b2085" providerId="AD" clId="Web-{789DA1F8-10A7-4F92-83B9-341C3CB4DF1A}" dt="2023-02-24T19:06:20.490" v="6" actId="20577"/>
        <pc:sldMkLst>
          <pc:docMk/>
          <pc:sldMk cId="2296019241" sldId="270"/>
        </pc:sldMkLst>
        <pc:spChg chg="mod">
          <ac:chgData name="Vinod, Adithya" userId="S::avv5502@psu.edu::b5940430-7758-4317-83ed-b8dd6a5b2085" providerId="AD" clId="Web-{789DA1F8-10A7-4F92-83B9-341C3CB4DF1A}" dt="2023-02-24T19:06:20.490" v="6" actId="20577"/>
          <ac:spMkLst>
            <pc:docMk/>
            <pc:sldMk cId="2296019241" sldId="270"/>
            <ac:spMk id="3" creationId="{0DC16B41-3CDA-8442-9F9C-691146145C65}"/>
          </ac:spMkLst>
        </pc:spChg>
      </pc:sldChg>
    </pc:docChg>
  </pc:docChgLst>
  <pc:docChgLst>
    <pc:chgData name="Vinod, Adithya" userId="S::avv5502@psu.edu::b5940430-7758-4317-83ed-b8dd6a5b2085" providerId="AD" clId="Web-{01E0BEBF-1901-43EB-8879-A60636C7E047}"/>
    <pc:docChg chg="addSld delSld modSld">
      <pc:chgData name="Vinod, Adithya" userId="S::avv5502@psu.edu::b5940430-7758-4317-83ed-b8dd6a5b2085" providerId="AD" clId="Web-{01E0BEBF-1901-43EB-8879-A60636C7E047}" dt="2023-02-24T22:59:37.923" v="480"/>
      <pc:docMkLst>
        <pc:docMk/>
      </pc:docMkLst>
      <pc:sldChg chg="modSp">
        <pc:chgData name="Vinod, Adithya" userId="S::avv5502@psu.edu::b5940430-7758-4317-83ed-b8dd6a5b2085" providerId="AD" clId="Web-{01E0BEBF-1901-43EB-8879-A60636C7E047}" dt="2023-02-24T22:19:13.547" v="5" actId="20577"/>
        <pc:sldMkLst>
          <pc:docMk/>
          <pc:sldMk cId="1730452852" sldId="257"/>
        </pc:sldMkLst>
        <pc:spChg chg="mod">
          <ac:chgData name="Vinod, Adithya" userId="S::avv5502@psu.edu::b5940430-7758-4317-83ed-b8dd6a5b2085" providerId="AD" clId="Web-{01E0BEBF-1901-43EB-8879-A60636C7E047}" dt="2023-02-24T22:19:13.547" v="5" actId="20577"/>
          <ac:spMkLst>
            <pc:docMk/>
            <pc:sldMk cId="1730452852" sldId="257"/>
            <ac:spMk id="3" creationId="{AF227F97-547A-BD45-83D3-750EEA3DEC57}"/>
          </ac:spMkLst>
        </pc:spChg>
      </pc:sldChg>
      <pc:sldChg chg="modSp">
        <pc:chgData name="Vinod, Adithya" userId="S::avv5502@psu.edu::b5940430-7758-4317-83ed-b8dd6a5b2085" providerId="AD" clId="Web-{01E0BEBF-1901-43EB-8879-A60636C7E047}" dt="2023-02-24T22:51:24.891" v="356" actId="20577"/>
        <pc:sldMkLst>
          <pc:docMk/>
          <pc:sldMk cId="69323333" sldId="261"/>
        </pc:sldMkLst>
        <pc:spChg chg="mod">
          <ac:chgData name="Vinod, Adithya" userId="S::avv5502@psu.edu::b5940430-7758-4317-83ed-b8dd6a5b2085" providerId="AD" clId="Web-{01E0BEBF-1901-43EB-8879-A60636C7E047}" dt="2023-02-24T22:51:24.891" v="356" actId="20577"/>
          <ac:spMkLst>
            <pc:docMk/>
            <pc:sldMk cId="69323333" sldId="261"/>
            <ac:spMk id="3" creationId="{E67EAE31-30DF-0C47-B923-A567D1816D4E}"/>
          </ac:spMkLst>
        </pc:spChg>
      </pc:sldChg>
      <pc:sldChg chg="addSp delSp modSp">
        <pc:chgData name="Vinod, Adithya" userId="S::avv5502@psu.edu::b5940430-7758-4317-83ed-b8dd6a5b2085" providerId="AD" clId="Web-{01E0BEBF-1901-43EB-8879-A60636C7E047}" dt="2023-02-24T22:42:14.030" v="351" actId="1076"/>
        <pc:sldMkLst>
          <pc:docMk/>
          <pc:sldMk cId="1015342990" sldId="264"/>
        </pc:sldMkLst>
        <pc:spChg chg="del">
          <ac:chgData name="Vinod, Adithya" userId="S::avv5502@psu.edu::b5940430-7758-4317-83ed-b8dd6a5b2085" providerId="AD" clId="Web-{01E0BEBF-1901-43EB-8879-A60636C7E047}" dt="2023-02-24T22:20:02.658" v="9"/>
          <ac:spMkLst>
            <pc:docMk/>
            <pc:sldMk cId="1015342990" sldId="264"/>
            <ac:spMk id="3" creationId="{291EF1D2-968A-7F4D-A49F-7315A1082BDD}"/>
          </ac:spMkLst>
        </pc:spChg>
        <pc:spChg chg="add del mod">
          <ac:chgData name="Vinod, Adithya" userId="S::avv5502@psu.edu::b5940430-7758-4317-83ed-b8dd6a5b2085" providerId="AD" clId="Web-{01E0BEBF-1901-43EB-8879-A60636C7E047}" dt="2023-02-24T22:23:43.697" v="21"/>
          <ac:spMkLst>
            <pc:docMk/>
            <pc:sldMk cId="1015342990" sldId="264"/>
            <ac:spMk id="9" creationId="{3141B0E7-07B2-BA11-091E-6D00C2168A38}"/>
          </ac:spMkLst>
        </pc:spChg>
        <pc:spChg chg="add mod">
          <ac:chgData name="Vinod, Adithya" userId="S::avv5502@psu.edu::b5940430-7758-4317-83ed-b8dd6a5b2085" providerId="AD" clId="Web-{01E0BEBF-1901-43EB-8879-A60636C7E047}" dt="2023-02-24T22:29:45.630" v="46"/>
          <ac:spMkLst>
            <pc:docMk/>
            <pc:sldMk cId="1015342990" sldId="264"/>
            <ac:spMk id="11" creationId="{6CA20533-5625-A55C-E1D5-D36BB85C9CB0}"/>
          </ac:spMkLst>
        </pc:spChg>
        <pc:spChg chg="add mod">
          <ac:chgData name="Vinod, Adithya" userId="S::avv5502@psu.edu::b5940430-7758-4317-83ed-b8dd6a5b2085" providerId="AD" clId="Web-{01E0BEBF-1901-43EB-8879-A60636C7E047}" dt="2023-02-24T22:30:00.959" v="52" actId="20577"/>
          <ac:spMkLst>
            <pc:docMk/>
            <pc:sldMk cId="1015342990" sldId="264"/>
            <ac:spMk id="13" creationId="{9DD6983B-6460-A11B-D776-05CD739D7ACB}"/>
          </ac:spMkLst>
        </pc:spChg>
        <pc:spChg chg="add mod">
          <ac:chgData name="Vinod, Adithya" userId="S::avv5502@psu.edu::b5940430-7758-4317-83ed-b8dd6a5b2085" providerId="AD" clId="Web-{01E0BEBF-1901-43EB-8879-A60636C7E047}" dt="2023-02-24T22:30:42.929" v="62" actId="20577"/>
          <ac:spMkLst>
            <pc:docMk/>
            <pc:sldMk cId="1015342990" sldId="264"/>
            <ac:spMk id="16" creationId="{ACB3BA09-9D2C-B8E9-8C30-045ED988A718}"/>
          </ac:spMkLst>
        </pc:spChg>
        <pc:spChg chg="add mod">
          <ac:chgData name="Vinod, Adithya" userId="S::avv5502@psu.edu::b5940430-7758-4317-83ed-b8dd6a5b2085" providerId="AD" clId="Web-{01E0BEBF-1901-43EB-8879-A60636C7E047}" dt="2023-02-24T22:30:46.179" v="68" actId="20577"/>
          <ac:spMkLst>
            <pc:docMk/>
            <pc:sldMk cId="1015342990" sldId="264"/>
            <ac:spMk id="18" creationId="{7E4454C8-657E-140F-470F-ACA8F99A7BAB}"/>
          </ac:spMkLst>
        </pc:spChg>
        <pc:spChg chg="add mod">
          <ac:chgData name="Vinod, Adithya" userId="S::avv5502@psu.edu::b5940430-7758-4317-83ed-b8dd6a5b2085" providerId="AD" clId="Web-{01E0BEBF-1901-43EB-8879-A60636C7E047}" dt="2023-02-24T22:42:14.030" v="351" actId="1076"/>
          <ac:spMkLst>
            <pc:docMk/>
            <pc:sldMk cId="1015342990" sldId="264"/>
            <ac:spMk id="21" creationId="{F38179CA-8FBF-1C5D-67F1-263D5761FC4B}"/>
          </ac:spMkLst>
        </pc:spChg>
        <pc:picChg chg="add del mod ord">
          <ac:chgData name="Vinod, Adithya" userId="S::avv5502@psu.edu::b5940430-7758-4317-83ed-b8dd6a5b2085" providerId="AD" clId="Web-{01E0BEBF-1901-43EB-8879-A60636C7E047}" dt="2023-02-24T22:20:41.456" v="20"/>
          <ac:picMkLst>
            <pc:docMk/>
            <pc:sldMk cId="1015342990" sldId="264"/>
            <ac:picMk id="4" creationId="{73AD024F-2CA1-E066-A36B-75E90600C316}"/>
          </ac:picMkLst>
        </pc:picChg>
        <pc:picChg chg="add del mod">
          <ac:chgData name="Vinod, Adithya" userId="S::avv5502@psu.edu::b5940430-7758-4317-83ed-b8dd6a5b2085" providerId="AD" clId="Web-{01E0BEBF-1901-43EB-8879-A60636C7E047}" dt="2023-02-24T22:20:41.128" v="19"/>
          <ac:picMkLst>
            <pc:docMk/>
            <pc:sldMk cId="1015342990" sldId="264"/>
            <ac:picMk id="5" creationId="{782A8547-DBDA-1BB1-8798-09FD4CD2A544}"/>
          </ac:picMkLst>
        </pc:picChg>
        <pc:picChg chg="add del mod">
          <ac:chgData name="Vinod, Adithya" userId="S::avv5502@psu.edu::b5940430-7758-4317-83ed-b8dd6a5b2085" providerId="AD" clId="Web-{01E0BEBF-1901-43EB-8879-A60636C7E047}" dt="2023-02-24T22:20:41.128" v="18"/>
          <ac:picMkLst>
            <pc:docMk/>
            <pc:sldMk cId="1015342990" sldId="264"/>
            <ac:picMk id="6" creationId="{090DCE75-0845-22C7-84A2-F17C78EDDD6F}"/>
          </ac:picMkLst>
        </pc:picChg>
        <pc:picChg chg="add del mod">
          <ac:chgData name="Vinod, Adithya" userId="S::avv5502@psu.edu::b5940430-7758-4317-83ed-b8dd6a5b2085" providerId="AD" clId="Web-{01E0BEBF-1901-43EB-8879-A60636C7E047}" dt="2023-02-24T22:20:41.128" v="17"/>
          <ac:picMkLst>
            <pc:docMk/>
            <pc:sldMk cId="1015342990" sldId="264"/>
            <ac:picMk id="7" creationId="{0A57C9C9-FFA3-5973-22D8-F8DAF37F7E52}"/>
          </ac:picMkLst>
        </pc:picChg>
        <pc:picChg chg="add mod ord">
          <ac:chgData name="Vinod, Adithya" userId="S::avv5502@psu.edu::b5940430-7758-4317-83ed-b8dd6a5b2085" providerId="AD" clId="Web-{01E0BEBF-1901-43EB-8879-A60636C7E047}" dt="2023-02-24T22:25:25.450" v="35" actId="14100"/>
          <ac:picMkLst>
            <pc:docMk/>
            <pc:sldMk cId="1015342990" sldId="264"/>
            <ac:picMk id="10" creationId="{E200C4BF-D9A3-730F-AF49-FBE34C26C019}"/>
          </ac:picMkLst>
        </pc:picChg>
        <pc:picChg chg="add mod">
          <ac:chgData name="Vinod, Adithya" userId="S::avv5502@psu.edu::b5940430-7758-4317-83ed-b8dd6a5b2085" providerId="AD" clId="Web-{01E0BEBF-1901-43EB-8879-A60636C7E047}" dt="2023-02-24T22:29:39.724" v="44" actId="1076"/>
          <ac:picMkLst>
            <pc:docMk/>
            <pc:sldMk cId="1015342990" sldId="264"/>
            <ac:picMk id="12" creationId="{EB6E5C93-A212-BD76-2BA5-2FBF7EDEE61A}"/>
          </ac:picMkLst>
        </pc:picChg>
        <pc:picChg chg="add del mod">
          <ac:chgData name="Vinod, Adithya" userId="S::avv5502@psu.edu::b5940430-7758-4317-83ed-b8dd6a5b2085" providerId="AD" clId="Web-{01E0BEBF-1901-43EB-8879-A60636C7E047}" dt="2023-02-24T22:30:49.648" v="69"/>
          <ac:picMkLst>
            <pc:docMk/>
            <pc:sldMk cId="1015342990" sldId="264"/>
            <ac:picMk id="15" creationId="{A2BF6271-B2CB-6932-CC49-6596441FE8EE}"/>
          </ac:picMkLst>
        </pc:picChg>
        <pc:picChg chg="add del mod">
          <ac:chgData name="Vinod, Adithya" userId="S::avv5502@psu.edu::b5940430-7758-4317-83ed-b8dd6a5b2085" providerId="AD" clId="Web-{01E0BEBF-1901-43EB-8879-A60636C7E047}" dt="2023-02-24T22:31:14.430" v="75"/>
          <ac:picMkLst>
            <pc:docMk/>
            <pc:sldMk cId="1015342990" sldId="264"/>
            <ac:picMk id="17" creationId="{48D15E4B-B964-6E62-5E63-1D02E6D27E71}"/>
          </ac:picMkLst>
        </pc:picChg>
        <pc:picChg chg="add mod">
          <ac:chgData name="Vinod, Adithya" userId="S::avv5502@psu.edu::b5940430-7758-4317-83ed-b8dd6a5b2085" providerId="AD" clId="Web-{01E0BEBF-1901-43EB-8879-A60636C7E047}" dt="2023-02-24T22:31:08.586" v="74" actId="14100"/>
          <ac:picMkLst>
            <pc:docMk/>
            <pc:sldMk cId="1015342990" sldId="264"/>
            <ac:picMk id="19" creationId="{8C6EF9DE-9E8B-6452-F703-F9E93AE87381}"/>
          </ac:picMkLst>
        </pc:picChg>
        <pc:picChg chg="add mod">
          <ac:chgData name="Vinod, Adithya" userId="S::avv5502@psu.edu::b5940430-7758-4317-83ed-b8dd6a5b2085" providerId="AD" clId="Web-{01E0BEBF-1901-43EB-8879-A60636C7E047}" dt="2023-02-24T22:31:44.744" v="80" actId="14100"/>
          <ac:picMkLst>
            <pc:docMk/>
            <pc:sldMk cId="1015342990" sldId="264"/>
            <ac:picMk id="20" creationId="{16BD8346-574D-682B-AF95-4B9F61F135FF}"/>
          </ac:picMkLst>
        </pc:picChg>
      </pc:sldChg>
      <pc:sldChg chg="modSp">
        <pc:chgData name="Vinod, Adithya" userId="S::avv5502@psu.edu::b5940430-7758-4317-83ed-b8dd6a5b2085" providerId="AD" clId="Web-{01E0BEBF-1901-43EB-8879-A60636C7E047}" dt="2023-02-24T22:43:21.329" v="354" actId="20577"/>
        <pc:sldMkLst>
          <pc:docMk/>
          <pc:sldMk cId="2026665189" sldId="267"/>
        </pc:sldMkLst>
        <pc:spChg chg="mod">
          <ac:chgData name="Vinod, Adithya" userId="S::avv5502@psu.edu::b5940430-7758-4317-83ed-b8dd6a5b2085" providerId="AD" clId="Web-{01E0BEBF-1901-43EB-8879-A60636C7E047}" dt="2023-02-24T22:43:21.329" v="354" actId="20577"/>
          <ac:spMkLst>
            <pc:docMk/>
            <pc:sldMk cId="2026665189" sldId="267"/>
            <ac:spMk id="3" creationId="{D9E24419-985F-8C49-91DA-D808B6E073D7}"/>
          </ac:spMkLst>
        </pc:spChg>
      </pc:sldChg>
      <pc:sldChg chg="modSp">
        <pc:chgData name="Vinod, Adithya" userId="S::avv5502@psu.edu::b5940430-7758-4317-83ed-b8dd6a5b2085" providerId="AD" clId="Web-{01E0BEBF-1901-43EB-8879-A60636C7E047}" dt="2023-02-24T22:19:40.017" v="8" actId="20577"/>
        <pc:sldMkLst>
          <pc:docMk/>
          <pc:sldMk cId="4159870637" sldId="269"/>
        </pc:sldMkLst>
        <pc:spChg chg="mod">
          <ac:chgData name="Vinod, Adithya" userId="S::avv5502@psu.edu::b5940430-7758-4317-83ed-b8dd6a5b2085" providerId="AD" clId="Web-{01E0BEBF-1901-43EB-8879-A60636C7E047}" dt="2023-02-24T22:19:40.017" v="8" actId="20577"/>
          <ac:spMkLst>
            <pc:docMk/>
            <pc:sldMk cId="4159870637" sldId="269"/>
            <ac:spMk id="3" creationId="{E497FBF1-6D02-AD48-B9DC-7F3193C376F3}"/>
          </ac:spMkLst>
        </pc:spChg>
      </pc:sldChg>
      <pc:sldChg chg="modSp">
        <pc:chgData name="Vinod, Adithya" userId="S::avv5502@psu.edu::b5940430-7758-4317-83ed-b8dd6a5b2085" providerId="AD" clId="Web-{01E0BEBF-1901-43EB-8879-A60636C7E047}" dt="2023-02-24T22:51:32.954" v="358" actId="20577"/>
        <pc:sldMkLst>
          <pc:docMk/>
          <pc:sldMk cId="284581852" sldId="272"/>
        </pc:sldMkLst>
        <pc:spChg chg="mod">
          <ac:chgData name="Vinod, Adithya" userId="S::avv5502@psu.edu::b5940430-7758-4317-83ed-b8dd6a5b2085" providerId="AD" clId="Web-{01E0BEBF-1901-43EB-8879-A60636C7E047}" dt="2023-02-24T22:51:32.954" v="358" actId="20577"/>
          <ac:spMkLst>
            <pc:docMk/>
            <pc:sldMk cId="284581852" sldId="272"/>
            <ac:spMk id="3" creationId="{E67EAE31-30DF-0C47-B923-A567D1816D4E}"/>
          </ac:spMkLst>
        </pc:spChg>
      </pc:sldChg>
      <pc:sldChg chg="new del">
        <pc:chgData name="Vinod, Adithya" userId="S::avv5502@psu.edu::b5940430-7758-4317-83ed-b8dd6a5b2085" providerId="AD" clId="Web-{01E0BEBF-1901-43EB-8879-A60636C7E047}" dt="2023-02-24T22:56:18.729" v="361"/>
        <pc:sldMkLst>
          <pc:docMk/>
          <pc:sldMk cId="1804715508" sldId="276"/>
        </pc:sldMkLst>
      </pc:sldChg>
      <pc:sldChg chg="addSp delSp modSp add replId">
        <pc:chgData name="Vinod, Adithya" userId="S::avv5502@psu.edu::b5940430-7758-4317-83ed-b8dd6a5b2085" providerId="AD" clId="Web-{01E0BEBF-1901-43EB-8879-A60636C7E047}" dt="2023-02-24T22:59:37.923" v="480"/>
        <pc:sldMkLst>
          <pc:docMk/>
          <pc:sldMk cId="2871840058" sldId="277"/>
        </pc:sldMkLst>
        <pc:spChg chg="add del mod">
          <ac:chgData name="Vinod, Adithya" userId="S::avv5502@psu.edu::b5940430-7758-4317-83ed-b8dd6a5b2085" providerId="AD" clId="Web-{01E0BEBF-1901-43EB-8879-A60636C7E047}" dt="2023-02-24T22:56:54.136" v="371"/>
          <ac:spMkLst>
            <pc:docMk/>
            <pc:sldMk cId="2871840058" sldId="277"/>
            <ac:spMk id="4" creationId="{A4CB5BE8-9CCD-7210-704A-1C1F3F9500F7}"/>
          </ac:spMkLst>
        </pc:spChg>
        <pc:spChg chg="add del mod">
          <ac:chgData name="Vinod, Adithya" userId="S::avv5502@psu.edu::b5940430-7758-4317-83ed-b8dd6a5b2085" providerId="AD" clId="Web-{01E0BEBF-1901-43EB-8879-A60636C7E047}" dt="2023-02-24T22:57:38.106" v="376"/>
          <ac:spMkLst>
            <pc:docMk/>
            <pc:sldMk cId="2871840058" sldId="277"/>
            <ac:spMk id="7" creationId="{79CAC82F-D5D1-E74A-9333-A79A990964A2}"/>
          </ac:spMkLst>
        </pc:spChg>
        <pc:spChg chg="add">
          <ac:chgData name="Vinod, Adithya" userId="S::avv5502@psu.edu::b5940430-7758-4317-83ed-b8dd6a5b2085" providerId="AD" clId="Web-{01E0BEBF-1901-43EB-8879-A60636C7E047}" dt="2023-02-24T22:59:37.923" v="480"/>
          <ac:spMkLst>
            <pc:docMk/>
            <pc:sldMk cId="2871840058" sldId="277"/>
            <ac:spMk id="9" creationId="{C3056D00-EE6E-83C0-5428-5146278CCC8F}"/>
          </ac:spMkLst>
        </pc:spChg>
        <pc:spChg chg="del">
          <ac:chgData name="Vinod, Adithya" userId="S::avv5502@psu.edu::b5940430-7758-4317-83ed-b8dd6a5b2085" providerId="AD" clId="Web-{01E0BEBF-1901-43EB-8879-A60636C7E047}" dt="2023-02-24T22:56:31.417" v="369"/>
          <ac:spMkLst>
            <pc:docMk/>
            <pc:sldMk cId="2871840058" sldId="277"/>
            <ac:spMk id="11" creationId="{6CA20533-5625-A55C-E1D5-D36BB85C9CB0}"/>
          </ac:spMkLst>
        </pc:spChg>
        <pc:spChg chg="del">
          <ac:chgData name="Vinod, Adithya" userId="S::avv5502@psu.edu::b5940430-7758-4317-83ed-b8dd6a5b2085" providerId="AD" clId="Web-{01E0BEBF-1901-43EB-8879-A60636C7E047}" dt="2023-02-24T22:56:31.417" v="367"/>
          <ac:spMkLst>
            <pc:docMk/>
            <pc:sldMk cId="2871840058" sldId="277"/>
            <ac:spMk id="13" creationId="{9DD6983B-6460-A11B-D776-05CD739D7ACB}"/>
          </ac:spMkLst>
        </pc:spChg>
        <pc:spChg chg="del">
          <ac:chgData name="Vinod, Adithya" userId="S::avv5502@psu.edu::b5940430-7758-4317-83ed-b8dd6a5b2085" providerId="AD" clId="Web-{01E0BEBF-1901-43EB-8879-A60636C7E047}" dt="2023-02-24T22:56:31.417" v="366"/>
          <ac:spMkLst>
            <pc:docMk/>
            <pc:sldMk cId="2871840058" sldId="277"/>
            <ac:spMk id="16" creationId="{ACB3BA09-9D2C-B8E9-8C30-045ED988A718}"/>
          </ac:spMkLst>
        </pc:spChg>
        <pc:spChg chg="del">
          <ac:chgData name="Vinod, Adithya" userId="S::avv5502@psu.edu::b5940430-7758-4317-83ed-b8dd6a5b2085" providerId="AD" clId="Web-{01E0BEBF-1901-43EB-8879-A60636C7E047}" dt="2023-02-24T22:56:31.417" v="365"/>
          <ac:spMkLst>
            <pc:docMk/>
            <pc:sldMk cId="2871840058" sldId="277"/>
            <ac:spMk id="18" creationId="{7E4454C8-657E-140F-470F-ACA8F99A7BAB}"/>
          </ac:spMkLst>
        </pc:spChg>
        <pc:spChg chg="del">
          <ac:chgData name="Vinod, Adithya" userId="S::avv5502@psu.edu::b5940430-7758-4317-83ed-b8dd6a5b2085" providerId="AD" clId="Web-{01E0BEBF-1901-43EB-8879-A60636C7E047}" dt="2023-02-24T22:56:31.417" v="362"/>
          <ac:spMkLst>
            <pc:docMk/>
            <pc:sldMk cId="2871840058" sldId="277"/>
            <ac:spMk id="21" creationId="{F38179CA-8FBF-1C5D-67F1-263D5761FC4B}"/>
          </ac:spMkLst>
        </pc:spChg>
        <pc:graphicFrameChg chg="add del mod ord modGraphic">
          <ac:chgData name="Vinod, Adithya" userId="S::avv5502@psu.edu::b5940430-7758-4317-83ed-b8dd6a5b2085" providerId="AD" clId="Web-{01E0BEBF-1901-43EB-8879-A60636C7E047}" dt="2023-02-24T22:57:24.778" v="375"/>
          <ac:graphicFrameMkLst>
            <pc:docMk/>
            <pc:sldMk cId="2871840058" sldId="277"/>
            <ac:graphicFrameMk id="5" creationId="{370D1018-B090-BB43-A5AC-E6F5036CBB4F}"/>
          </ac:graphicFrameMkLst>
        </pc:graphicFrameChg>
        <pc:graphicFrameChg chg="add mod ord modGraphic">
          <ac:chgData name="Vinod, Adithya" userId="S::avv5502@psu.edu::b5940430-7758-4317-83ed-b8dd6a5b2085" providerId="AD" clId="Web-{01E0BEBF-1901-43EB-8879-A60636C7E047}" dt="2023-02-24T22:59:29.438" v="479" actId="1076"/>
          <ac:graphicFrameMkLst>
            <pc:docMk/>
            <pc:sldMk cId="2871840058" sldId="277"/>
            <ac:graphicFrameMk id="8" creationId="{EE6EC704-6670-F7D5-2E59-2657F7971F32}"/>
          </ac:graphicFrameMkLst>
        </pc:graphicFrameChg>
        <pc:picChg chg="del">
          <ac:chgData name="Vinod, Adithya" userId="S::avv5502@psu.edu::b5940430-7758-4317-83ed-b8dd6a5b2085" providerId="AD" clId="Web-{01E0BEBF-1901-43EB-8879-A60636C7E047}" dt="2023-02-24T22:56:31.760" v="370"/>
          <ac:picMkLst>
            <pc:docMk/>
            <pc:sldMk cId="2871840058" sldId="277"/>
            <ac:picMk id="10" creationId="{E200C4BF-D9A3-730F-AF49-FBE34C26C019}"/>
          </ac:picMkLst>
        </pc:picChg>
        <pc:picChg chg="del">
          <ac:chgData name="Vinod, Adithya" userId="S::avv5502@psu.edu::b5940430-7758-4317-83ed-b8dd6a5b2085" providerId="AD" clId="Web-{01E0BEBF-1901-43EB-8879-A60636C7E047}" dt="2023-02-24T22:56:31.417" v="368"/>
          <ac:picMkLst>
            <pc:docMk/>
            <pc:sldMk cId="2871840058" sldId="277"/>
            <ac:picMk id="12" creationId="{EB6E5C93-A212-BD76-2BA5-2FBF7EDEE61A}"/>
          </ac:picMkLst>
        </pc:picChg>
        <pc:picChg chg="del">
          <ac:chgData name="Vinod, Adithya" userId="S::avv5502@psu.edu::b5940430-7758-4317-83ed-b8dd6a5b2085" providerId="AD" clId="Web-{01E0BEBF-1901-43EB-8879-A60636C7E047}" dt="2023-02-24T22:56:31.417" v="364"/>
          <ac:picMkLst>
            <pc:docMk/>
            <pc:sldMk cId="2871840058" sldId="277"/>
            <ac:picMk id="19" creationId="{8C6EF9DE-9E8B-6452-F703-F9E93AE87381}"/>
          </ac:picMkLst>
        </pc:picChg>
        <pc:picChg chg="del">
          <ac:chgData name="Vinod, Adithya" userId="S::avv5502@psu.edu::b5940430-7758-4317-83ed-b8dd6a5b2085" providerId="AD" clId="Web-{01E0BEBF-1901-43EB-8879-A60636C7E047}" dt="2023-02-24T22:56:31.417" v="363"/>
          <ac:picMkLst>
            <pc:docMk/>
            <pc:sldMk cId="2871840058" sldId="277"/>
            <ac:picMk id="20" creationId="{16BD8346-574D-682B-AF95-4B9F61F135FF}"/>
          </ac:picMkLst>
        </pc:picChg>
      </pc:sldChg>
    </pc:docChg>
  </pc:docChgLst>
  <pc:docChgLst>
    <pc:chgData name="Vinod, Adithya" userId="S::avv5502@psu.edu::b5940430-7758-4317-83ed-b8dd6a5b2085" providerId="AD" clId="Web-{6A1F03C8-C2C6-45BD-941B-627CB4864CF6}"/>
    <pc:docChg chg="addSld delSld modSld">
      <pc:chgData name="Vinod, Adithya" userId="S::avv5502@psu.edu::b5940430-7758-4317-83ed-b8dd6a5b2085" providerId="AD" clId="Web-{6A1F03C8-C2C6-45BD-941B-627CB4864CF6}" dt="2023-02-24T21:51:32.020" v="511" actId="20577"/>
      <pc:docMkLst>
        <pc:docMk/>
      </pc:docMkLst>
      <pc:sldChg chg="modSp">
        <pc:chgData name="Vinod, Adithya" userId="S::avv5502@psu.edu::b5940430-7758-4317-83ed-b8dd6a5b2085" providerId="AD" clId="Web-{6A1F03C8-C2C6-45BD-941B-627CB4864CF6}" dt="2023-02-24T21:31:45.136" v="142" actId="20577"/>
        <pc:sldMkLst>
          <pc:docMk/>
          <pc:sldMk cId="1015342990" sldId="264"/>
        </pc:sldMkLst>
        <pc:spChg chg="mod">
          <ac:chgData name="Vinod, Adithya" userId="S::avv5502@psu.edu::b5940430-7758-4317-83ed-b8dd6a5b2085" providerId="AD" clId="Web-{6A1F03C8-C2C6-45BD-941B-627CB4864CF6}" dt="2023-02-24T21:31:45.136" v="142" actId="20577"/>
          <ac:spMkLst>
            <pc:docMk/>
            <pc:sldMk cId="1015342990" sldId="264"/>
            <ac:spMk id="3" creationId="{291EF1D2-968A-7F4D-A49F-7315A1082BDD}"/>
          </ac:spMkLst>
        </pc:spChg>
      </pc:sldChg>
      <pc:sldChg chg="modSp">
        <pc:chgData name="Vinod, Adithya" userId="S::avv5502@psu.edu::b5940430-7758-4317-83ed-b8dd6a5b2085" providerId="AD" clId="Web-{6A1F03C8-C2C6-45BD-941B-627CB4864CF6}" dt="2023-02-24T21:51:32.020" v="511" actId="20577"/>
        <pc:sldMkLst>
          <pc:docMk/>
          <pc:sldMk cId="3541422161" sldId="265"/>
        </pc:sldMkLst>
        <pc:spChg chg="mod">
          <ac:chgData name="Vinod, Adithya" userId="S::avv5502@psu.edu::b5940430-7758-4317-83ed-b8dd6a5b2085" providerId="AD" clId="Web-{6A1F03C8-C2C6-45BD-941B-627CB4864CF6}" dt="2023-02-24T21:51:32.020" v="511" actId="20577"/>
          <ac:spMkLst>
            <pc:docMk/>
            <pc:sldMk cId="3541422161" sldId="265"/>
            <ac:spMk id="3" creationId="{E17D8456-0354-004E-9344-6061E2A4E6AE}"/>
          </ac:spMkLst>
        </pc:spChg>
      </pc:sldChg>
      <pc:sldChg chg="addSp delSp modSp">
        <pc:chgData name="Vinod, Adithya" userId="S::avv5502@psu.edu::b5940430-7758-4317-83ed-b8dd6a5b2085" providerId="AD" clId="Web-{6A1F03C8-C2C6-45BD-941B-627CB4864CF6}" dt="2023-02-24T21:18:50.996" v="140" actId="20577"/>
        <pc:sldMkLst>
          <pc:docMk/>
          <pc:sldMk cId="284581852" sldId="272"/>
        </pc:sldMkLst>
        <pc:spChg chg="mod">
          <ac:chgData name="Vinod, Adithya" userId="S::avv5502@psu.edu::b5940430-7758-4317-83ed-b8dd6a5b2085" providerId="AD" clId="Web-{6A1F03C8-C2C6-45BD-941B-627CB4864CF6}" dt="2023-02-24T21:02:19.483" v="48" actId="20577"/>
          <ac:spMkLst>
            <pc:docMk/>
            <pc:sldMk cId="284581852" sldId="272"/>
            <ac:spMk id="2" creationId="{9ACD8696-5D4A-FA41-9782-D300D38A19B3}"/>
          </ac:spMkLst>
        </pc:spChg>
        <pc:spChg chg="add del mod">
          <ac:chgData name="Vinod, Adithya" userId="S::avv5502@psu.edu::b5940430-7758-4317-83ed-b8dd6a5b2085" providerId="AD" clId="Web-{6A1F03C8-C2C6-45BD-941B-627CB4864CF6}" dt="2023-02-24T21:18:50.996" v="140" actId="20577"/>
          <ac:spMkLst>
            <pc:docMk/>
            <pc:sldMk cId="284581852" sldId="272"/>
            <ac:spMk id="3" creationId="{E67EAE31-30DF-0C47-B923-A567D1816D4E}"/>
          </ac:spMkLst>
        </pc:spChg>
      </pc:sldChg>
      <pc:sldChg chg="new del">
        <pc:chgData name="Vinod, Adithya" userId="S::avv5502@psu.edu::b5940430-7758-4317-83ed-b8dd6a5b2085" providerId="AD" clId="Web-{6A1F03C8-C2C6-45BD-941B-627CB4864CF6}" dt="2023-02-24T20:45:51.830" v="2"/>
        <pc:sldMkLst>
          <pc:docMk/>
          <pc:sldMk cId="2230116785" sldId="275"/>
        </pc:sldMkLst>
      </pc:sldChg>
      <pc:sldChg chg="add del replId">
        <pc:chgData name="Vinod, Adithya" userId="S::avv5502@psu.edu::b5940430-7758-4317-83ed-b8dd6a5b2085" providerId="AD" clId="Web-{6A1F03C8-C2C6-45BD-941B-627CB4864CF6}" dt="2023-02-24T21:18:56.996" v="141"/>
        <pc:sldMkLst>
          <pc:docMk/>
          <pc:sldMk cId="1937814922" sldId="276"/>
        </pc:sldMkLst>
      </pc:sldChg>
      <pc:sldChg chg="add del replId">
        <pc:chgData name="Vinod, Adithya" userId="S::avv5502@psu.edu::b5940430-7758-4317-83ed-b8dd6a5b2085" providerId="AD" clId="Web-{6A1F03C8-C2C6-45BD-941B-627CB4864CF6}" dt="2023-02-24T20:47:35.133" v="4"/>
        <pc:sldMkLst>
          <pc:docMk/>
          <pc:sldMk cId="3907944935" sldId="277"/>
        </pc:sldMkLst>
      </pc:sldChg>
    </pc:docChg>
  </pc:docChgLst>
  <pc:docChgLst>
    <pc:chgData name="Vinod, Adithya" userId="S::avv5502@psu.edu::b5940430-7758-4317-83ed-b8dd6a5b2085" providerId="AD" clId="Web-{D035C6D3-7B3D-475C-99B4-DA5D39AEF6DC}"/>
    <pc:docChg chg="addSld delSld modSld">
      <pc:chgData name="Vinod, Adithya" userId="S::avv5502@psu.edu::b5940430-7758-4317-83ed-b8dd6a5b2085" providerId="AD" clId="Web-{D035C6D3-7B3D-475C-99B4-DA5D39AEF6DC}" dt="2023-02-25T00:33:54.629" v="702" actId="20577"/>
      <pc:docMkLst>
        <pc:docMk/>
      </pc:docMkLst>
      <pc:sldChg chg="modSp">
        <pc:chgData name="Vinod, Adithya" userId="S::avv5502@psu.edu::b5940430-7758-4317-83ed-b8dd6a5b2085" providerId="AD" clId="Web-{D035C6D3-7B3D-475C-99B4-DA5D39AEF6DC}" dt="2023-02-24T23:46:27.995" v="357" actId="20577"/>
        <pc:sldMkLst>
          <pc:docMk/>
          <pc:sldMk cId="2445076786" sldId="260"/>
        </pc:sldMkLst>
        <pc:spChg chg="mod">
          <ac:chgData name="Vinod, Adithya" userId="S::avv5502@psu.edu::b5940430-7758-4317-83ed-b8dd6a5b2085" providerId="AD" clId="Web-{D035C6D3-7B3D-475C-99B4-DA5D39AEF6DC}" dt="2023-02-24T23:46:27.995" v="357" actId="20577"/>
          <ac:spMkLst>
            <pc:docMk/>
            <pc:sldMk cId="2445076786" sldId="260"/>
            <ac:spMk id="2" creationId="{34D48784-9BD3-D143-88B2-F97D61FF4D59}"/>
          </ac:spMkLst>
        </pc:spChg>
      </pc:sldChg>
      <pc:sldChg chg="modSp">
        <pc:chgData name="Vinod, Adithya" userId="S::avv5502@psu.edu::b5940430-7758-4317-83ed-b8dd6a5b2085" providerId="AD" clId="Web-{D035C6D3-7B3D-475C-99B4-DA5D39AEF6DC}" dt="2023-02-24T23:49:23.796" v="368" actId="20577"/>
        <pc:sldMkLst>
          <pc:docMk/>
          <pc:sldMk cId="69323333" sldId="261"/>
        </pc:sldMkLst>
        <pc:spChg chg="mod">
          <ac:chgData name="Vinod, Adithya" userId="S::avv5502@psu.edu::b5940430-7758-4317-83ed-b8dd6a5b2085" providerId="AD" clId="Web-{D035C6D3-7B3D-475C-99B4-DA5D39AEF6DC}" dt="2023-02-24T23:49:23.796" v="368" actId="20577"/>
          <ac:spMkLst>
            <pc:docMk/>
            <pc:sldMk cId="69323333" sldId="261"/>
            <ac:spMk id="3" creationId="{E67EAE31-30DF-0C47-B923-A567D1816D4E}"/>
          </ac:spMkLst>
        </pc:spChg>
      </pc:sldChg>
      <pc:sldChg chg="modSp">
        <pc:chgData name="Vinod, Adithya" userId="S::avv5502@psu.edu::b5940430-7758-4317-83ed-b8dd6a5b2085" providerId="AD" clId="Web-{D035C6D3-7B3D-475C-99B4-DA5D39AEF6DC}" dt="2023-02-24T23:07:31.992" v="142" actId="20577"/>
        <pc:sldMkLst>
          <pc:docMk/>
          <pc:sldMk cId="1015342990" sldId="264"/>
        </pc:sldMkLst>
        <pc:spChg chg="mod">
          <ac:chgData name="Vinod, Adithya" userId="S::avv5502@psu.edu::b5940430-7758-4317-83ed-b8dd6a5b2085" providerId="AD" clId="Web-{D035C6D3-7B3D-475C-99B4-DA5D39AEF6DC}" dt="2023-02-24T23:07:30.274" v="140" actId="20577"/>
          <ac:spMkLst>
            <pc:docMk/>
            <pc:sldMk cId="1015342990" sldId="264"/>
            <ac:spMk id="13" creationId="{9DD6983B-6460-A11B-D776-05CD739D7ACB}"/>
          </ac:spMkLst>
        </pc:spChg>
        <pc:spChg chg="mod">
          <ac:chgData name="Vinod, Adithya" userId="S::avv5502@psu.edu::b5940430-7758-4317-83ed-b8dd6a5b2085" providerId="AD" clId="Web-{D035C6D3-7B3D-475C-99B4-DA5D39AEF6DC}" dt="2023-02-24T23:06:05.115" v="103" actId="20577"/>
          <ac:spMkLst>
            <pc:docMk/>
            <pc:sldMk cId="1015342990" sldId="264"/>
            <ac:spMk id="16" creationId="{ACB3BA09-9D2C-B8E9-8C30-045ED988A718}"/>
          </ac:spMkLst>
        </pc:spChg>
        <pc:spChg chg="mod">
          <ac:chgData name="Vinod, Adithya" userId="S::avv5502@psu.edu::b5940430-7758-4317-83ed-b8dd6a5b2085" providerId="AD" clId="Web-{D035C6D3-7B3D-475C-99B4-DA5D39AEF6DC}" dt="2023-02-24T23:07:31.992" v="142" actId="20577"/>
          <ac:spMkLst>
            <pc:docMk/>
            <pc:sldMk cId="1015342990" sldId="264"/>
            <ac:spMk id="18" creationId="{7E4454C8-657E-140F-470F-ACA8F99A7BAB}"/>
          </ac:spMkLst>
        </pc:spChg>
        <pc:spChg chg="mod">
          <ac:chgData name="Vinod, Adithya" userId="S::avv5502@psu.edu::b5940430-7758-4317-83ed-b8dd6a5b2085" providerId="AD" clId="Web-{D035C6D3-7B3D-475C-99B4-DA5D39AEF6DC}" dt="2023-02-24T23:06:29.850" v="112" actId="20577"/>
          <ac:spMkLst>
            <pc:docMk/>
            <pc:sldMk cId="1015342990" sldId="264"/>
            <ac:spMk id="21" creationId="{F38179CA-8FBF-1C5D-67F1-263D5761FC4B}"/>
          </ac:spMkLst>
        </pc:spChg>
      </pc:sldChg>
      <pc:sldChg chg="del">
        <pc:chgData name="Vinod, Adithya" userId="S::avv5502@psu.edu::b5940430-7758-4317-83ed-b8dd6a5b2085" providerId="AD" clId="Web-{D035C6D3-7B3D-475C-99B4-DA5D39AEF6DC}" dt="2023-02-24T23:57:10.089" v="371"/>
        <pc:sldMkLst>
          <pc:docMk/>
          <pc:sldMk cId="2026665189" sldId="267"/>
        </pc:sldMkLst>
      </pc:sldChg>
      <pc:sldChg chg="addSp delSp modSp">
        <pc:chgData name="Vinod, Adithya" userId="S::avv5502@psu.edu::b5940430-7758-4317-83ed-b8dd6a5b2085" providerId="AD" clId="Web-{D035C6D3-7B3D-475C-99B4-DA5D39AEF6DC}" dt="2023-02-25T00:17:50.980" v="478" actId="14100"/>
        <pc:sldMkLst>
          <pc:docMk/>
          <pc:sldMk cId="4165677922" sldId="268"/>
        </pc:sldMkLst>
        <pc:spChg chg="add">
          <ac:chgData name="Vinod, Adithya" userId="S::avv5502@psu.edu::b5940430-7758-4317-83ed-b8dd6a5b2085" providerId="AD" clId="Web-{D035C6D3-7B3D-475C-99B4-DA5D39AEF6DC}" dt="2023-02-25T00:01:28.861" v="374"/>
          <ac:spMkLst>
            <pc:docMk/>
            <pc:sldMk cId="4165677922" sldId="268"/>
            <ac:spMk id="4" creationId="{09C5C047-24E6-54A0-3C2E-23588809B9B8}"/>
          </ac:spMkLst>
        </pc:spChg>
        <pc:picChg chg="add del mod">
          <ac:chgData name="Vinod, Adithya" userId="S::avv5502@psu.edu::b5940430-7758-4317-83ed-b8dd6a5b2085" providerId="AD" clId="Web-{D035C6D3-7B3D-475C-99B4-DA5D39AEF6DC}" dt="2023-02-25T00:06:18.197" v="380"/>
          <ac:picMkLst>
            <pc:docMk/>
            <pc:sldMk cId="4165677922" sldId="268"/>
            <ac:picMk id="5" creationId="{F81ADA7E-8929-E231-A126-243CC923CD46}"/>
          </ac:picMkLst>
        </pc:picChg>
        <pc:picChg chg="add mod">
          <ac:chgData name="Vinod, Adithya" userId="S::avv5502@psu.edu::b5940430-7758-4317-83ed-b8dd6a5b2085" providerId="AD" clId="Web-{D035C6D3-7B3D-475C-99B4-DA5D39AEF6DC}" dt="2023-02-25T00:06:44.541" v="386" actId="1076"/>
          <ac:picMkLst>
            <pc:docMk/>
            <pc:sldMk cId="4165677922" sldId="268"/>
            <ac:picMk id="6" creationId="{24462145-FA6D-55EE-1B36-32C868A89736}"/>
          </ac:picMkLst>
        </pc:picChg>
        <pc:picChg chg="mod">
          <ac:chgData name="Vinod, Adithya" userId="S::avv5502@psu.edu::b5940430-7758-4317-83ed-b8dd6a5b2085" providerId="AD" clId="Web-{D035C6D3-7B3D-475C-99B4-DA5D39AEF6DC}" dt="2023-02-25T00:17:50.980" v="478" actId="14100"/>
          <ac:picMkLst>
            <pc:docMk/>
            <pc:sldMk cId="4165677922" sldId="268"/>
            <ac:picMk id="9" creationId="{3A51AAD8-3921-AEC1-7AEE-F8E82F8EBCD3}"/>
          </ac:picMkLst>
        </pc:picChg>
        <pc:picChg chg="del">
          <ac:chgData name="Vinod, Adithya" userId="S::avv5502@psu.edu::b5940430-7758-4317-83ed-b8dd6a5b2085" providerId="AD" clId="Web-{D035C6D3-7B3D-475C-99B4-DA5D39AEF6DC}" dt="2023-02-25T00:01:20.767" v="373"/>
          <ac:picMkLst>
            <pc:docMk/>
            <pc:sldMk cId="4165677922" sldId="268"/>
            <ac:picMk id="13" creationId="{FDBE8F20-A031-A23B-B709-C057AAFFBF3E}"/>
          </ac:picMkLst>
        </pc:picChg>
      </pc:sldChg>
      <pc:sldChg chg="modSp">
        <pc:chgData name="Vinod, Adithya" userId="S::avv5502@psu.edu::b5940430-7758-4317-83ed-b8dd6a5b2085" providerId="AD" clId="Web-{D035C6D3-7B3D-475C-99B4-DA5D39AEF6DC}" dt="2023-02-24T23:48:34.076" v="364" actId="20577"/>
        <pc:sldMkLst>
          <pc:docMk/>
          <pc:sldMk cId="2385253128" sldId="274"/>
        </pc:sldMkLst>
        <pc:spChg chg="mod">
          <ac:chgData name="Vinod, Adithya" userId="S::avv5502@psu.edu::b5940430-7758-4317-83ed-b8dd6a5b2085" providerId="AD" clId="Web-{D035C6D3-7B3D-475C-99B4-DA5D39AEF6DC}" dt="2023-02-24T23:48:34.076" v="364" actId="20577"/>
          <ac:spMkLst>
            <pc:docMk/>
            <pc:sldMk cId="2385253128" sldId="274"/>
            <ac:spMk id="3" creationId="{E67EAE31-30DF-0C47-B923-A567D1816D4E}"/>
          </ac:spMkLst>
        </pc:spChg>
      </pc:sldChg>
      <pc:sldChg chg="addSp modSp">
        <pc:chgData name="Vinod, Adithya" userId="S::avv5502@psu.edu::b5940430-7758-4317-83ed-b8dd6a5b2085" providerId="AD" clId="Web-{D035C6D3-7B3D-475C-99B4-DA5D39AEF6DC}" dt="2023-02-24T23:49:39.093" v="370" actId="20577"/>
        <pc:sldMkLst>
          <pc:docMk/>
          <pc:sldMk cId="2871840058" sldId="277"/>
        </pc:sldMkLst>
        <pc:spChg chg="add mod">
          <ac:chgData name="Vinod, Adithya" userId="S::avv5502@psu.edu::b5940430-7758-4317-83ed-b8dd6a5b2085" providerId="AD" clId="Web-{D035C6D3-7B3D-475C-99B4-DA5D39AEF6DC}" dt="2023-02-24T23:09:47.261" v="349" actId="14100"/>
          <ac:spMkLst>
            <pc:docMk/>
            <pc:sldMk cId="2871840058" sldId="277"/>
            <ac:spMk id="3" creationId="{ECAF10FF-217A-74BA-46A1-AD9AF36F751A}"/>
          </ac:spMkLst>
        </pc:spChg>
        <pc:spChg chg="mod">
          <ac:chgData name="Vinod, Adithya" userId="S::avv5502@psu.edu::b5940430-7758-4317-83ed-b8dd6a5b2085" providerId="AD" clId="Web-{D035C6D3-7B3D-475C-99B4-DA5D39AEF6DC}" dt="2023-02-24T23:49:39.093" v="370" actId="20577"/>
          <ac:spMkLst>
            <pc:docMk/>
            <pc:sldMk cId="2871840058" sldId="277"/>
            <ac:spMk id="9" creationId="{C3056D00-EE6E-83C0-5428-5146278CCC8F}"/>
          </ac:spMkLst>
        </pc:spChg>
        <pc:graphicFrameChg chg="mod modGraphic">
          <ac:chgData name="Vinod, Adithya" userId="S::avv5502@psu.edu::b5940430-7758-4317-83ed-b8dd6a5b2085" providerId="AD" clId="Web-{D035C6D3-7B3D-475C-99B4-DA5D39AEF6DC}" dt="2023-02-24T23:48:42.530" v="366"/>
          <ac:graphicFrameMkLst>
            <pc:docMk/>
            <pc:sldMk cId="2871840058" sldId="277"/>
            <ac:graphicFrameMk id="8" creationId="{EE6EC704-6670-F7D5-2E59-2657F7971F32}"/>
          </ac:graphicFrameMkLst>
        </pc:graphicFrameChg>
      </pc:sldChg>
      <pc:sldChg chg="modSp">
        <pc:chgData name="Vinod, Adithya" userId="S::avv5502@psu.edu::b5940430-7758-4317-83ed-b8dd6a5b2085" providerId="AD" clId="Web-{D035C6D3-7B3D-475C-99B4-DA5D39AEF6DC}" dt="2023-02-25T00:17:53.964" v="483" actId="20577"/>
        <pc:sldMkLst>
          <pc:docMk/>
          <pc:sldMk cId="2844101925" sldId="278"/>
        </pc:sldMkLst>
        <pc:spChg chg="mod">
          <ac:chgData name="Vinod, Adithya" userId="S::avv5502@psu.edu::b5940430-7758-4317-83ed-b8dd6a5b2085" providerId="AD" clId="Web-{D035C6D3-7B3D-475C-99B4-DA5D39AEF6DC}" dt="2023-02-25T00:17:53.964" v="483" actId="20577"/>
          <ac:spMkLst>
            <pc:docMk/>
            <pc:sldMk cId="2844101925" sldId="278"/>
            <ac:spMk id="3" creationId="{E497FBF1-6D02-AD48-B9DC-7F3193C376F3}"/>
          </ac:spMkLst>
        </pc:spChg>
      </pc:sldChg>
      <pc:sldChg chg="modSp">
        <pc:chgData name="Vinod, Adithya" userId="S::avv5502@psu.edu::b5940430-7758-4317-83ed-b8dd6a5b2085" providerId="AD" clId="Web-{D035C6D3-7B3D-475C-99B4-DA5D39AEF6DC}" dt="2023-02-25T00:17:56.746" v="485" actId="20577"/>
        <pc:sldMkLst>
          <pc:docMk/>
          <pc:sldMk cId="2961972970" sldId="279"/>
        </pc:sldMkLst>
        <pc:spChg chg="mod">
          <ac:chgData name="Vinod, Adithya" userId="S::avv5502@psu.edu::b5940430-7758-4317-83ed-b8dd6a5b2085" providerId="AD" clId="Web-{D035C6D3-7B3D-475C-99B4-DA5D39AEF6DC}" dt="2023-02-25T00:17:56.746" v="485" actId="20577"/>
          <ac:spMkLst>
            <pc:docMk/>
            <pc:sldMk cId="2961972970" sldId="279"/>
            <ac:spMk id="3" creationId="{E67EAE31-30DF-0C47-B923-A567D1816D4E}"/>
          </ac:spMkLst>
        </pc:spChg>
      </pc:sldChg>
      <pc:sldChg chg="add">
        <pc:chgData name="Vinod, Adithya" userId="S::avv5502@psu.edu::b5940430-7758-4317-83ed-b8dd6a5b2085" providerId="AD" clId="Web-{D035C6D3-7B3D-475C-99B4-DA5D39AEF6DC}" dt="2023-02-24T23:57:14.042" v="372"/>
        <pc:sldMkLst>
          <pc:docMk/>
          <pc:sldMk cId="632168368" sldId="281"/>
        </pc:sldMkLst>
      </pc:sldChg>
      <pc:sldChg chg="modSp add del replId">
        <pc:chgData name="Vinod, Adithya" userId="S::avv5502@psu.edu::b5940430-7758-4317-83ed-b8dd6a5b2085" providerId="AD" clId="Web-{D035C6D3-7B3D-475C-99B4-DA5D39AEF6DC}" dt="2023-02-25T00:20:32.031" v="534" actId="20577"/>
        <pc:sldMkLst>
          <pc:docMk/>
          <pc:sldMk cId="2452032250" sldId="283"/>
        </pc:sldMkLst>
        <pc:spChg chg="mod">
          <ac:chgData name="Vinod, Adithya" userId="S::avv5502@psu.edu::b5940430-7758-4317-83ed-b8dd6a5b2085" providerId="AD" clId="Web-{D035C6D3-7B3D-475C-99B4-DA5D39AEF6DC}" dt="2023-02-25T00:20:32.031" v="534" actId="20577"/>
          <ac:spMkLst>
            <pc:docMk/>
            <pc:sldMk cId="2452032250" sldId="283"/>
            <ac:spMk id="3" creationId="{E67EAE31-30DF-0C47-B923-A567D1816D4E}"/>
          </ac:spMkLst>
        </pc:spChg>
      </pc:sldChg>
      <pc:sldChg chg="new del">
        <pc:chgData name="Vinod, Adithya" userId="S::avv5502@psu.edu::b5940430-7758-4317-83ed-b8dd6a5b2085" providerId="AD" clId="Web-{D035C6D3-7B3D-475C-99B4-DA5D39AEF6DC}" dt="2023-02-25T00:22:09.221" v="536"/>
        <pc:sldMkLst>
          <pc:docMk/>
          <pc:sldMk cId="221293215" sldId="285"/>
        </pc:sldMkLst>
      </pc:sldChg>
      <pc:sldChg chg="modSp add replId">
        <pc:chgData name="Vinod, Adithya" userId="S::avv5502@psu.edu::b5940430-7758-4317-83ed-b8dd6a5b2085" providerId="AD" clId="Web-{D035C6D3-7B3D-475C-99B4-DA5D39AEF6DC}" dt="2023-02-25T00:33:54.629" v="702" actId="20577"/>
        <pc:sldMkLst>
          <pc:docMk/>
          <pc:sldMk cId="1951963054" sldId="285"/>
        </pc:sldMkLst>
        <pc:spChg chg="mod">
          <ac:chgData name="Vinod, Adithya" userId="S::avv5502@psu.edu::b5940430-7758-4317-83ed-b8dd6a5b2085" providerId="AD" clId="Web-{D035C6D3-7B3D-475C-99B4-DA5D39AEF6DC}" dt="2023-02-25T00:33:54.629" v="702" actId="20577"/>
          <ac:spMkLst>
            <pc:docMk/>
            <pc:sldMk cId="1951963054" sldId="285"/>
            <ac:spMk id="3" creationId="{E3BD2EF8-5897-F54E-8F92-788868946D04}"/>
          </ac:spMkLst>
        </pc:spChg>
      </pc:sldChg>
    </pc:docChg>
  </pc:docChgLst>
  <pc:docChgLst>
    <pc:chgData name="Vinod, Adithya" userId="S::avv5502@psu.edu::b5940430-7758-4317-83ed-b8dd6a5b2085" providerId="AD" clId="Web-{F50FDE81-58C2-4AB6-9CC2-6E7B9D72F2A9}"/>
    <pc:docChg chg="addSld delSld modSld">
      <pc:chgData name="Vinod, Adithya" userId="S::avv5502@psu.edu::b5940430-7758-4317-83ed-b8dd6a5b2085" providerId="AD" clId="Web-{F50FDE81-58C2-4AB6-9CC2-6E7B9D72F2A9}" dt="2023-02-25T01:42:43.777" v="33"/>
      <pc:docMkLst>
        <pc:docMk/>
      </pc:docMkLst>
      <pc:sldChg chg="modSp">
        <pc:chgData name="Vinod, Adithya" userId="S::avv5502@psu.edu::b5940430-7758-4317-83ed-b8dd6a5b2085" providerId="AD" clId="Web-{F50FDE81-58C2-4AB6-9CC2-6E7B9D72F2A9}" dt="2023-02-25T01:38:17.713" v="5" actId="20577"/>
        <pc:sldMkLst>
          <pc:docMk/>
          <pc:sldMk cId="69323333" sldId="261"/>
        </pc:sldMkLst>
        <pc:spChg chg="mod">
          <ac:chgData name="Vinod, Adithya" userId="S::avv5502@psu.edu::b5940430-7758-4317-83ed-b8dd6a5b2085" providerId="AD" clId="Web-{F50FDE81-58C2-4AB6-9CC2-6E7B9D72F2A9}" dt="2023-02-25T01:38:17.713" v="5" actId="20577"/>
          <ac:spMkLst>
            <pc:docMk/>
            <pc:sldMk cId="69323333" sldId="261"/>
            <ac:spMk id="3" creationId="{E67EAE31-30DF-0C47-B923-A567D1816D4E}"/>
          </ac:spMkLst>
        </pc:spChg>
      </pc:sldChg>
      <pc:sldChg chg="modSp">
        <pc:chgData name="Vinod, Adithya" userId="S::avv5502@psu.edu::b5940430-7758-4317-83ed-b8dd6a5b2085" providerId="AD" clId="Web-{F50FDE81-58C2-4AB6-9CC2-6E7B9D72F2A9}" dt="2023-02-25T01:40:05.266" v="26" actId="20577"/>
        <pc:sldMkLst>
          <pc:docMk/>
          <pc:sldMk cId="1852340659" sldId="262"/>
        </pc:sldMkLst>
        <pc:spChg chg="mod">
          <ac:chgData name="Vinod, Adithya" userId="S::avv5502@psu.edu::b5940430-7758-4317-83ed-b8dd6a5b2085" providerId="AD" clId="Web-{F50FDE81-58C2-4AB6-9CC2-6E7B9D72F2A9}" dt="2023-02-25T01:40:05.266" v="26" actId="20577"/>
          <ac:spMkLst>
            <pc:docMk/>
            <pc:sldMk cId="1852340659" sldId="262"/>
            <ac:spMk id="3" creationId="{E3BD2EF8-5897-F54E-8F92-788868946D04}"/>
          </ac:spMkLst>
        </pc:spChg>
      </pc:sldChg>
      <pc:sldChg chg="delSp modSp">
        <pc:chgData name="Vinod, Adithya" userId="S::avv5502@psu.edu::b5940430-7758-4317-83ed-b8dd6a5b2085" providerId="AD" clId="Web-{F50FDE81-58C2-4AB6-9CC2-6E7B9D72F2A9}" dt="2023-02-25T01:42:43.777" v="33"/>
        <pc:sldMkLst>
          <pc:docMk/>
          <pc:sldMk cId="4165677922" sldId="268"/>
        </pc:sldMkLst>
        <pc:spChg chg="mod">
          <ac:chgData name="Vinod, Adithya" userId="S::avv5502@psu.edu::b5940430-7758-4317-83ed-b8dd6a5b2085" providerId="AD" clId="Web-{F50FDE81-58C2-4AB6-9CC2-6E7B9D72F2A9}" dt="2023-02-25T01:42:37.715" v="32" actId="20577"/>
          <ac:spMkLst>
            <pc:docMk/>
            <pc:sldMk cId="4165677922" sldId="268"/>
            <ac:spMk id="2" creationId="{C5D22522-7D85-4143-9766-079227A56979}"/>
          </ac:spMkLst>
        </pc:spChg>
        <pc:spChg chg="del mod">
          <ac:chgData name="Vinod, Adithya" userId="S::avv5502@psu.edu::b5940430-7758-4317-83ed-b8dd6a5b2085" providerId="AD" clId="Web-{F50FDE81-58C2-4AB6-9CC2-6E7B9D72F2A9}" dt="2023-02-25T01:42:43.777" v="33"/>
          <ac:spMkLst>
            <pc:docMk/>
            <pc:sldMk cId="4165677922" sldId="268"/>
            <ac:spMk id="3" creationId="{DC17E1D0-C88F-D04E-A505-E4097285BC57}"/>
          </ac:spMkLst>
        </pc:spChg>
      </pc:sldChg>
      <pc:sldChg chg="modSp">
        <pc:chgData name="Vinod, Adithya" userId="S::avv5502@psu.edu::b5940430-7758-4317-83ed-b8dd6a5b2085" providerId="AD" clId="Web-{F50FDE81-58C2-4AB6-9CC2-6E7B9D72F2A9}" dt="2023-02-25T01:39:12.935" v="7" actId="20577"/>
        <pc:sldMkLst>
          <pc:docMk/>
          <pc:sldMk cId="284581852" sldId="272"/>
        </pc:sldMkLst>
        <pc:spChg chg="mod">
          <ac:chgData name="Vinod, Adithya" userId="S::avv5502@psu.edu::b5940430-7758-4317-83ed-b8dd6a5b2085" providerId="AD" clId="Web-{F50FDE81-58C2-4AB6-9CC2-6E7B9D72F2A9}" dt="2023-02-25T01:39:12.935" v="7" actId="20577"/>
          <ac:spMkLst>
            <pc:docMk/>
            <pc:sldMk cId="284581852" sldId="272"/>
            <ac:spMk id="3" creationId="{E67EAE31-30DF-0C47-B923-A567D1816D4E}"/>
          </ac:spMkLst>
        </pc:spChg>
      </pc:sldChg>
      <pc:sldChg chg="del">
        <pc:chgData name="Vinod, Adithya" userId="S::avv5502@psu.edu::b5940430-7758-4317-83ed-b8dd6a5b2085" providerId="AD" clId="Web-{F50FDE81-58C2-4AB6-9CC2-6E7B9D72F2A9}" dt="2023-02-25T01:41:55.791" v="27"/>
        <pc:sldMkLst>
          <pc:docMk/>
          <pc:sldMk cId="2565391522" sldId="273"/>
        </pc:sldMkLst>
      </pc:sldChg>
      <pc:sldChg chg="modSp">
        <pc:chgData name="Vinod, Adithya" userId="S::avv5502@psu.edu::b5940430-7758-4317-83ed-b8dd6a5b2085" providerId="AD" clId="Web-{F50FDE81-58C2-4AB6-9CC2-6E7B9D72F2A9}" dt="2023-02-25T01:37:48.180" v="3" actId="20577"/>
        <pc:sldMkLst>
          <pc:docMk/>
          <pc:sldMk cId="2385253128" sldId="274"/>
        </pc:sldMkLst>
        <pc:spChg chg="mod">
          <ac:chgData name="Vinod, Adithya" userId="S::avv5502@psu.edu::b5940430-7758-4317-83ed-b8dd6a5b2085" providerId="AD" clId="Web-{F50FDE81-58C2-4AB6-9CC2-6E7B9D72F2A9}" dt="2023-02-25T01:37:48.180" v="3" actId="20577"/>
          <ac:spMkLst>
            <pc:docMk/>
            <pc:sldMk cId="2385253128" sldId="274"/>
            <ac:spMk id="3" creationId="{E67EAE31-30DF-0C47-B923-A567D1816D4E}"/>
          </ac:spMkLst>
        </pc:spChg>
      </pc:sldChg>
      <pc:sldChg chg="add">
        <pc:chgData name="Vinod, Adithya" userId="S::avv5502@psu.edu::b5940430-7758-4317-83ed-b8dd6a5b2085" providerId="AD" clId="Web-{F50FDE81-58C2-4AB6-9CC2-6E7B9D72F2A9}" dt="2023-02-25T01:42:00.088" v="28"/>
        <pc:sldMkLst>
          <pc:docMk/>
          <pc:sldMk cId="2094596403" sldId="286"/>
        </pc:sldMkLst>
      </pc:sldChg>
    </pc:docChg>
  </pc:docChgLst>
  <pc:docChgLst>
    <pc:chgData name="Penumatsa, Shanmukha Sai" userId="64ac3511-6dd3-4044-a9c7-5ededd93fc48" providerId="ADAL" clId="{3C15DB53-AC17-4328-9777-6E08899CF58B}"/>
    <pc:docChg chg="undo custSel addSld modSld sldOrd">
      <pc:chgData name="Penumatsa, Shanmukha Sai" userId="64ac3511-6dd3-4044-a9c7-5ededd93fc48" providerId="ADAL" clId="{3C15DB53-AC17-4328-9777-6E08899CF58B}" dt="2023-02-25T02:38:27.110" v="2638"/>
      <pc:docMkLst>
        <pc:docMk/>
      </pc:docMkLst>
      <pc:sldChg chg="modSp mod">
        <pc:chgData name="Penumatsa, Shanmukha Sai" userId="64ac3511-6dd3-4044-a9c7-5ededd93fc48" providerId="ADAL" clId="{3C15DB53-AC17-4328-9777-6E08899CF58B}" dt="2023-02-24T19:19:51.870" v="436" actId="20577"/>
        <pc:sldMkLst>
          <pc:docMk/>
          <pc:sldMk cId="1730452852" sldId="257"/>
        </pc:sldMkLst>
        <pc:spChg chg="mod">
          <ac:chgData name="Penumatsa, Shanmukha Sai" userId="64ac3511-6dd3-4044-a9c7-5ededd93fc48" providerId="ADAL" clId="{3C15DB53-AC17-4328-9777-6E08899CF58B}" dt="2023-02-24T19:19:51.870" v="436" actId="20577"/>
          <ac:spMkLst>
            <pc:docMk/>
            <pc:sldMk cId="1730452852" sldId="257"/>
            <ac:spMk id="3" creationId="{AF227F97-547A-BD45-83D3-750EEA3DEC57}"/>
          </ac:spMkLst>
        </pc:spChg>
      </pc:sldChg>
      <pc:sldChg chg="modSp mod">
        <pc:chgData name="Penumatsa, Shanmukha Sai" userId="64ac3511-6dd3-4044-a9c7-5ededd93fc48" providerId="ADAL" clId="{3C15DB53-AC17-4328-9777-6E08899CF58B}" dt="2023-02-24T19:19:38.968" v="435" actId="20577"/>
        <pc:sldMkLst>
          <pc:docMk/>
          <pc:sldMk cId="2192248951" sldId="258"/>
        </pc:sldMkLst>
        <pc:spChg chg="mod">
          <ac:chgData name="Penumatsa, Shanmukha Sai" userId="64ac3511-6dd3-4044-a9c7-5ededd93fc48" providerId="ADAL" clId="{3C15DB53-AC17-4328-9777-6E08899CF58B}" dt="2023-02-24T19:19:38.968" v="435" actId="20577"/>
          <ac:spMkLst>
            <pc:docMk/>
            <pc:sldMk cId="2192248951" sldId="258"/>
            <ac:spMk id="3" creationId="{F2AA249E-6475-F748-8E67-C370D02A2574}"/>
          </ac:spMkLst>
        </pc:spChg>
      </pc:sldChg>
      <pc:sldChg chg="modSp mod">
        <pc:chgData name="Penumatsa, Shanmukha Sai" userId="64ac3511-6dd3-4044-a9c7-5ededd93fc48" providerId="ADAL" clId="{3C15DB53-AC17-4328-9777-6E08899CF58B}" dt="2023-02-24T19:52:16.407" v="660" actId="114"/>
        <pc:sldMkLst>
          <pc:docMk/>
          <pc:sldMk cId="2445076786" sldId="260"/>
        </pc:sldMkLst>
        <pc:spChg chg="mod">
          <ac:chgData name="Penumatsa, Shanmukha Sai" userId="64ac3511-6dd3-4044-a9c7-5ededd93fc48" providerId="ADAL" clId="{3C15DB53-AC17-4328-9777-6E08899CF58B}" dt="2023-02-24T19:52:16.407" v="660" actId="114"/>
          <ac:spMkLst>
            <pc:docMk/>
            <pc:sldMk cId="2445076786" sldId="260"/>
            <ac:spMk id="3" creationId="{E497FBF1-6D02-AD48-B9DC-7F3193C376F3}"/>
          </ac:spMkLst>
        </pc:spChg>
      </pc:sldChg>
      <pc:sldChg chg="modSp mod">
        <pc:chgData name="Penumatsa, Shanmukha Sai" userId="64ac3511-6dd3-4044-a9c7-5ededd93fc48" providerId="ADAL" clId="{3C15DB53-AC17-4328-9777-6E08899CF58B}" dt="2023-02-24T22:17:20.954" v="1320" actId="20577"/>
        <pc:sldMkLst>
          <pc:docMk/>
          <pc:sldMk cId="69323333" sldId="261"/>
        </pc:sldMkLst>
        <pc:spChg chg="mod">
          <ac:chgData name="Penumatsa, Shanmukha Sai" userId="64ac3511-6dd3-4044-a9c7-5ededd93fc48" providerId="ADAL" clId="{3C15DB53-AC17-4328-9777-6E08899CF58B}" dt="2023-02-24T22:17:20.954" v="1320" actId="20577"/>
          <ac:spMkLst>
            <pc:docMk/>
            <pc:sldMk cId="69323333" sldId="261"/>
            <ac:spMk id="3" creationId="{E67EAE31-30DF-0C47-B923-A567D1816D4E}"/>
          </ac:spMkLst>
        </pc:spChg>
      </pc:sldChg>
      <pc:sldChg chg="modSp mod">
        <pc:chgData name="Penumatsa, Shanmukha Sai" userId="64ac3511-6dd3-4044-a9c7-5ededd93fc48" providerId="ADAL" clId="{3C15DB53-AC17-4328-9777-6E08899CF58B}" dt="2023-02-24T22:24:52.379" v="1760" actId="20577"/>
        <pc:sldMkLst>
          <pc:docMk/>
          <pc:sldMk cId="1852340659" sldId="262"/>
        </pc:sldMkLst>
        <pc:spChg chg="mod">
          <ac:chgData name="Penumatsa, Shanmukha Sai" userId="64ac3511-6dd3-4044-a9c7-5ededd93fc48" providerId="ADAL" clId="{3C15DB53-AC17-4328-9777-6E08899CF58B}" dt="2023-02-24T22:24:52.379" v="1760" actId="20577"/>
          <ac:spMkLst>
            <pc:docMk/>
            <pc:sldMk cId="1852340659" sldId="262"/>
            <ac:spMk id="3" creationId="{E3BD2EF8-5897-F54E-8F92-788868946D04}"/>
          </ac:spMkLst>
        </pc:spChg>
      </pc:sldChg>
      <pc:sldChg chg="modSp mod">
        <pc:chgData name="Penumatsa, Shanmukha Sai" userId="64ac3511-6dd3-4044-a9c7-5ededd93fc48" providerId="ADAL" clId="{3C15DB53-AC17-4328-9777-6E08899CF58B}" dt="2023-02-25T02:34:04.398" v="2636" actId="20577"/>
        <pc:sldMkLst>
          <pc:docMk/>
          <pc:sldMk cId="1214177620" sldId="263"/>
        </pc:sldMkLst>
        <pc:spChg chg="mod">
          <ac:chgData name="Penumatsa, Shanmukha Sai" userId="64ac3511-6dd3-4044-a9c7-5ededd93fc48" providerId="ADAL" clId="{3C15DB53-AC17-4328-9777-6E08899CF58B}" dt="2023-02-25T02:34:04.398" v="2636" actId="20577"/>
          <ac:spMkLst>
            <pc:docMk/>
            <pc:sldMk cId="1214177620" sldId="263"/>
            <ac:spMk id="3" creationId="{C771E80E-49C7-2E45-AA8D-6E92A3E0BAA0}"/>
          </ac:spMkLst>
        </pc:spChg>
      </pc:sldChg>
      <pc:sldChg chg="modSp mod">
        <pc:chgData name="Penumatsa, Shanmukha Sai" userId="64ac3511-6dd3-4044-a9c7-5ededd93fc48" providerId="ADAL" clId="{3C15DB53-AC17-4328-9777-6E08899CF58B}" dt="2023-02-24T22:54:10.992" v="1893" actId="20577"/>
        <pc:sldMkLst>
          <pc:docMk/>
          <pc:sldMk cId="1015342990" sldId="264"/>
        </pc:sldMkLst>
        <pc:spChg chg="mod">
          <ac:chgData name="Penumatsa, Shanmukha Sai" userId="64ac3511-6dd3-4044-a9c7-5ededd93fc48" providerId="ADAL" clId="{3C15DB53-AC17-4328-9777-6E08899CF58B}" dt="2023-02-24T22:54:10.992" v="1893" actId="20577"/>
          <ac:spMkLst>
            <pc:docMk/>
            <pc:sldMk cId="1015342990" sldId="264"/>
            <ac:spMk id="21" creationId="{F38179CA-8FBF-1C5D-67F1-263D5761FC4B}"/>
          </ac:spMkLst>
        </pc:spChg>
      </pc:sldChg>
      <pc:sldChg chg="modSp mod">
        <pc:chgData name="Penumatsa, Shanmukha Sai" userId="64ac3511-6dd3-4044-a9c7-5ededd93fc48" providerId="ADAL" clId="{3C15DB53-AC17-4328-9777-6E08899CF58B}" dt="2023-02-24T22:36:34.726" v="1791" actId="20577"/>
        <pc:sldMkLst>
          <pc:docMk/>
          <pc:sldMk cId="2026665189" sldId="267"/>
        </pc:sldMkLst>
        <pc:spChg chg="mod">
          <ac:chgData name="Penumatsa, Shanmukha Sai" userId="64ac3511-6dd3-4044-a9c7-5ededd93fc48" providerId="ADAL" clId="{3C15DB53-AC17-4328-9777-6E08899CF58B}" dt="2023-02-24T22:36:34.726" v="1791" actId="20577"/>
          <ac:spMkLst>
            <pc:docMk/>
            <pc:sldMk cId="2026665189" sldId="267"/>
            <ac:spMk id="3" creationId="{D9E24419-985F-8C49-91DA-D808B6E073D7}"/>
          </ac:spMkLst>
        </pc:spChg>
      </pc:sldChg>
      <pc:sldChg chg="addSp delSp modSp mod ord">
        <pc:chgData name="Penumatsa, Shanmukha Sai" userId="64ac3511-6dd3-4044-a9c7-5ededd93fc48" providerId="ADAL" clId="{3C15DB53-AC17-4328-9777-6E08899CF58B}" dt="2023-02-25T02:38:27.110" v="2638"/>
        <pc:sldMkLst>
          <pc:docMk/>
          <pc:sldMk cId="4165677922" sldId="268"/>
        </pc:sldMkLst>
        <pc:spChg chg="mod">
          <ac:chgData name="Penumatsa, Shanmukha Sai" userId="64ac3511-6dd3-4044-a9c7-5ededd93fc48" providerId="ADAL" clId="{3C15DB53-AC17-4328-9777-6E08899CF58B}" dt="2023-02-24T22:47:48.061" v="1852" actId="5793"/>
          <ac:spMkLst>
            <pc:docMk/>
            <pc:sldMk cId="4165677922" sldId="268"/>
            <ac:spMk id="3" creationId="{DC17E1D0-C88F-D04E-A505-E4097285BC57}"/>
          </ac:spMkLst>
        </pc:spChg>
        <pc:picChg chg="add del mod">
          <ac:chgData name="Penumatsa, Shanmukha Sai" userId="64ac3511-6dd3-4044-a9c7-5ededd93fc48" providerId="ADAL" clId="{3C15DB53-AC17-4328-9777-6E08899CF58B}" dt="2023-02-24T22:52:27.415" v="1879" actId="478"/>
          <ac:picMkLst>
            <pc:docMk/>
            <pc:sldMk cId="4165677922" sldId="268"/>
            <ac:picMk id="5" creationId="{E87CAE04-BBFF-DD6F-7E22-11C657536CE5}"/>
          </ac:picMkLst>
        </pc:picChg>
        <pc:picChg chg="add del mod">
          <ac:chgData name="Penumatsa, Shanmukha Sai" userId="64ac3511-6dd3-4044-a9c7-5ededd93fc48" providerId="ADAL" clId="{3C15DB53-AC17-4328-9777-6E08899CF58B}" dt="2023-02-24T22:51:45.330" v="1872" actId="478"/>
          <ac:picMkLst>
            <pc:docMk/>
            <pc:sldMk cId="4165677922" sldId="268"/>
            <ac:picMk id="7" creationId="{17FB988F-7F7D-7F29-5754-F204AE6CF814}"/>
          </ac:picMkLst>
        </pc:picChg>
        <pc:picChg chg="add mod">
          <ac:chgData name="Penumatsa, Shanmukha Sai" userId="64ac3511-6dd3-4044-a9c7-5ededd93fc48" providerId="ADAL" clId="{3C15DB53-AC17-4328-9777-6E08899CF58B}" dt="2023-02-24T22:52:00.166" v="1876" actId="14100"/>
          <ac:picMkLst>
            <pc:docMk/>
            <pc:sldMk cId="4165677922" sldId="268"/>
            <ac:picMk id="9" creationId="{3A51AAD8-3921-AEC1-7AEE-F8E82F8EBCD3}"/>
          </ac:picMkLst>
        </pc:picChg>
        <pc:picChg chg="add del mod">
          <ac:chgData name="Penumatsa, Shanmukha Sai" userId="64ac3511-6dd3-4044-a9c7-5ededd93fc48" providerId="ADAL" clId="{3C15DB53-AC17-4328-9777-6E08899CF58B}" dt="2023-02-24T22:53:23.013" v="1885" actId="478"/>
          <ac:picMkLst>
            <pc:docMk/>
            <pc:sldMk cId="4165677922" sldId="268"/>
            <ac:picMk id="11" creationId="{EE75CB37-3994-CE81-E9C4-59456BCA6C48}"/>
          </ac:picMkLst>
        </pc:picChg>
        <pc:picChg chg="add mod">
          <ac:chgData name="Penumatsa, Shanmukha Sai" userId="64ac3511-6dd3-4044-a9c7-5ededd93fc48" providerId="ADAL" clId="{3C15DB53-AC17-4328-9777-6E08899CF58B}" dt="2023-02-24T22:53:36.489" v="1889" actId="14100"/>
          <ac:picMkLst>
            <pc:docMk/>
            <pc:sldMk cId="4165677922" sldId="268"/>
            <ac:picMk id="13" creationId="{FDBE8F20-A031-A23B-B709-C057AAFFBF3E}"/>
          </ac:picMkLst>
        </pc:picChg>
      </pc:sldChg>
      <pc:sldChg chg="modSp mod">
        <pc:chgData name="Penumatsa, Shanmukha Sai" userId="64ac3511-6dd3-4044-a9c7-5ededd93fc48" providerId="ADAL" clId="{3C15DB53-AC17-4328-9777-6E08899CF58B}" dt="2023-02-24T22:46:27.416" v="1828" actId="207"/>
        <pc:sldMkLst>
          <pc:docMk/>
          <pc:sldMk cId="2565391522" sldId="273"/>
        </pc:sldMkLst>
        <pc:spChg chg="mod">
          <ac:chgData name="Penumatsa, Shanmukha Sai" userId="64ac3511-6dd3-4044-a9c7-5ededd93fc48" providerId="ADAL" clId="{3C15DB53-AC17-4328-9777-6E08899CF58B}" dt="2023-02-24T22:46:27.416" v="1828" actId="207"/>
          <ac:spMkLst>
            <pc:docMk/>
            <pc:sldMk cId="2565391522" sldId="273"/>
            <ac:spMk id="3" creationId="{A0DF6ABC-984E-2B49-A821-5296118D29D2}"/>
          </ac:spMkLst>
        </pc:spChg>
      </pc:sldChg>
      <pc:sldChg chg="modSp add mod ord">
        <pc:chgData name="Penumatsa, Shanmukha Sai" userId="64ac3511-6dd3-4044-a9c7-5ededd93fc48" providerId="ADAL" clId="{3C15DB53-AC17-4328-9777-6E08899CF58B}" dt="2023-02-24T22:20:12.620" v="1488" actId="20577"/>
        <pc:sldMkLst>
          <pc:docMk/>
          <pc:sldMk cId="2385253128" sldId="274"/>
        </pc:sldMkLst>
        <pc:spChg chg="mod">
          <ac:chgData name="Penumatsa, Shanmukha Sai" userId="64ac3511-6dd3-4044-a9c7-5ededd93fc48" providerId="ADAL" clId="{3C15DB53-AC17-4328-9777-6E08899CF58B}" dt="2023-02-24T22:20:12.620" v="1488" actId="20577"/>
          <ac:spMkLst>
            <pc:docMk/>
            <pc:sldMk cId="2385253128" sldId="274"/>
            <ac:spMk id="3" creationId="{E67EAE31-30DF-0C47-B923-A567D1816D4E}"/>
          </ac:spMkLst>
        </pc:spChg>
      </pc:sldChg>
      <pc:sldChg chg="modSp mod">
        <pc:chgData name="Penumatsa, Shanmukha Sai" userId="64ac3511-6dd3-4044-a9c7-5ededd93fc48" providerId="ADAL" clId="{3C15DB53-AC17-4328-9777-6E08899CF58B}" dt="2023-02-24T22:57:00.032" v="1902" actId="20577"/>
        <pc:sldMkLst>
          <pc:docMk/>
          <pc:sldMk cId="2871840058" sldId="277"/>
        </pc:sldMkLst>
        <pc:spChg chg="mod">
          <ac:chgData name="Penumatsa, Shanmukha Sai" userId="64ac3511-6dd3-4044-a9c7-5ededd93fc48" providerId="ADAL" clId="{3C15DB53-AC17-4328-9777-6E08899CF58B}" dt="2023-02-24T22:57:00.032" v="1902" actId="20577"/>
          <ac:spMkLst>
            <pc:docMk/>
            <pc:sldMk cId="2871840058" sldId="277"/>
            <ac:spMk id="2" creationId="{562662C0-E91C-B74F-B6AF-4EC6C365DFD5}"/>
          </ac:spMkLst>
        </pc:spChg>
      </pc:sldChg>
      <pc:sldChg chg="addSp delSp modSp add mod ord">
        <pc:chgData name="Penumatsa, Shanmukha Sai" userId="64ac3511-6dd3-4044-a9c7-5ededd93fc48" providerId="ADAL" clId="{3C15DB53-AC17-4328-9777-6E08899CF58B}" dt="2023-02-25T00:16:52.198" v="2409" actId="1038"/>
        <pc:sldMkLst>
          <pc:docMk/>
          <pc:sldMk cId="3565131210" sldId="282"/>
        </pc:sldMkLst>
        <pc:spChg chg="add del mod">
          <ac:chgData name="Penumatsa, Shanmukha Sai" userId="64ac3511-6dd3-4044-a9c7-5ededd93fc48" providerId="ADAL" clId="{3C15DB53-AC17-4328-9777-6E08899CF58B}" dt="2023-02-25T00:06:50.429" v="1907" actId="22"/>
          <ac:spMkLst>
            <pc:docMk/>
            <pc:sldMk cId="3565131210" sldId="282"/>
            <ac:spMk id="4" creationId="{564349A7-C0BA-7EA6-C26C-667133AF3787}"/>
          </ac:spMkLst>
        </pc:spChg>
        <pc:spChg chg="del">
          <ac:chgData name="Penumatsa, Shanmukha Sai" userId="64ac3511-6dd3-4044-a9c7-5ededd93fc48" providerId="ADAL" clId="{3C15DB53-AC17-4328-9777-6E08899CF58B}" dt="2023-02-25T00:07:14.916" v="1917" actId="478"/>
          <ac:spMkLst>
            <pc:docMk/>
            <pc:sldMk cId="3565131210" sldId="282"/>
            <ac:spMk id="11" creationId="{6CA20533-5625-A55C-E1D5-D36BB85C9CB0}"/>
          </ac:spMkLst>
        </pc:spChg>
        <pc:spChg chg="del mod">
          <ac:chgData name="Penumatsa, Shanmukha Sai" userId="64ac3511-6dd3-4044-a9c7-5ededd93fc48" providerId="ADAL" clId="{3C15DB53-AC17-4328-9777-6E08899CF58B}" dt="2023-02-25T00:06:59.345" v="1911" actId="478"/>
          <ac:spMkLst>
            <pc:docMk/>
            <pc:sldMk cId="3565131210" sldId="282"/>
            <ac:spMk id="13" creationId="{9DD6983B-6460-A11B-D776-05CD739D7ACB}"/>
          </ac:spMkLst>
        </pc:spChg>
        <pc:spChg chg="del mod">
          <ac:chgData name="Penumatsa, Shanmukha Sai" userId="64ac3511-6dd3-4044-a9c7-5ededd93fc48" providerId="ADAL" clId="{3C15DB53-AC17-4328-9777-6E08899CF58B}" dt="2023-02-25T00:07:08.255" v="1915" actId="478"/>
          <ac:spMkLst>
            <pc:docMk/>
            <pc:sldMk cId="3565131210" sldId="282"/>
            <ac:spMk id="16" creationId="{ACB3BA09-9D2C-B8E9-8C30-045ED988A718}"/>
          </ac:spMkLst>
        </pc:spChg>
        <pc:spChg chg="del">
          <ac:chgData name="Penumatsa, Shanmukha Sai" userId="64ac3511-6dd3-4044-a9c7-5ededd93fc48" providerId="ADAL" clId="{3C15DB53-AC17-4328-9777-6E08899CF58B}" dt="2023-02-25T00:07:01.915" v="1912" actId="478"/>
          <ac:spMkLst>
            <pc:docMk/>
            <pc:sldMk cId="3565131210" sldId="282"/>
            <ac:spMk id="18" creationId="{7E4454C8-657E-140F-470F-ACA8F99A7BAB}"/>
          </ac:spMkLst>
        </pc:spChg>
        <pc:spChg chg="mod">
          <ac:chgData name="Penumatsa, Shanmukha Sai" userId="64ac3511-6dd3-4044-a9c7-5ededd93fc48" providerId="ADAL" clId="{3C15DB53-AC17-4328-9777-6E08899CF58B}" dt="2023-02-25T00:16:46.662" v="2388" actId="14100"/>
          <ac:spMkLst>
            <pc:docMk/>
            <pc:sldMk cId="3565131210" sldId="282"/>
            <ac:spMk id="21" creationId="{F38179CA-8FBF-1C5D-67F1-263D5761FC4B}"/>
          </ac:spMkLst>
        </pc:spChg>
        <pc:picChg chg="add mod ord">
          <ac:chgData name="Penumatsa, Shanmukha Sai" userId="64ac3511-6dd3-4044-a9c7-5ededd93fc48" providerId="ADAL" clId="{3C15DB53-AC17-4328-9777-6E08899CF58B}" dt="2023-02-25T00:16:52.198" v="2409" actId="1038"/>
          <ac:picMkLst>
            <pc:docMk/>
            <pc:sldMk cId="3565131210" sldId="282"/>
            <ac:picMk id="6" creationId="{56B02C0E-CDF0-7881-9DA8-CA1CBD577BF5}"/>
          </ac:picMkLst>
        </pc:picChg>
        <pc:picChg chg="add mod">
          <ac:chgData name="Penumatsa, Shanmukha Sai" userId="64ac3511-6dd3-4044-a9c7-5ededd93fc48" providerId="ADAL" clId="{3C15DB53-AC17-4328-9777-6E08899CF58B}" dt="2023-02-25T00:16:52.198" v="2409" actId="1038"/>
          <ac:picMkLst>
            <pc:docMk/>
            <pc:sldMk cId="3565131210" sldId="282"/>
            <ac:picMk id="8" creationId="{C68A2F20-9CF8-C45F-702C-7F12BB557506}"/>
          </ac:picMkLst>
        </pc:picChg>
        <pc:picChg chg="del">
          <ac:chgData name="Penumatsa, Shanmukha Sai" userId="64ac3511-6dd3-4044-a9c7-5ededd93fc48" providerId="ADAL" clId="{3C15DB53-AC17-4328-9777-6E08899CF58B}" dt="2023-02-25T00:06:47.110" v="1906" actId="478"/>
          <ac:picMkLst>
            <pc:docMk/>
            <pc:sldMk cId="3565131210" sldId="282"/>
            <ac:picMk id="10" creationId="{E200C4BF-D9A3-730F-AF49-FBE34C26C019}"/>
          </ac:picMkLst>
        </pc:picChg>
        <pc:picChg chg="del">
          <ac:chgData name="Penumatsa, Shanmukha Sai" userId="64ac3511-6dd3-4044-a9c7-5ededd93fc48" providerId="ADAL" clId="{3C15DB53-AC17-4328-9777-6E08899CF58B}" dt="2023-02-25T00:06:54.790" v="1909" actId="478"/>
          <ac:picMkLst>
            <pc:docMk/>
            <pc:sldMk cId="3565131210" sldId="282"/>
            <ac:picMk id="12" creationId="{EB6E5C93-A212-BD76-2BA5-2FBF7EDEE61A}"/>
          </ac:picMkLst>
        </pc:picChg>
        <pc:picChg chg="del">
          <ac:chgData name="Penumatsa, Shanmukha Sai" userId="64ac3511-6dd3-4044-a9c7-5ededd93fc48" providerId="ADAL" clId="{3C15DB53-AC17-4328-9777-6E08899CF58B}" dt="2023-02-25T00:07:17.735" v="1918" actId="478"/>
          <ac:picMkLst>
            <pc:docMk/>
            <pc:sldMk cId="3565131210" sldId="282"/>
            <ac:picMk id="19" creationId="{8C6EF9DE-9E8B-6452-F703-F9E93AE87381}"/>
          </ac:picMkLst>
        </pc:picChg>
        <pc:picChg chg="del">
          <ac:chgData name="Penumatsa, Shanmukha Sai" userId="64ac3511-6dd3-4044-a9c7-5ededd93fc48" providerId="ADAL" clId="{3C15DB53-AC17-4328-9777-6E08899CF58B}" dt="2023-02-25T00:07:03.615" v="1913" actId="478"/>
          <ac:picMkLst>
            <pc:docMk/>
            <pc:sldMk cId="3565131210" sldId="282"/>
            <ac:picMk id="20" creationId="{16BD8346-574D-682B-AF95-4B9F61F135FF}"/>
          </ac:picMkLst>
        </pc:picChg>
      </pc:sldChg>
      <pc:sldChg chg="add ord">
        <pc:chgData name="Penumatsa, Shanmukha Sai" userId="64ac3511-6dd3-4044-a9c7-5ededd93fc48" providerId="ADAL" clId="{3C15DB53-AC17-4328-9777-6E08899CF58B}" dt="2023-02-25T00:18:35.831" v="2412"/>
        <pc:sldMkLst>
          <pc:docMk/>
          <pc:sldMk cId="2613568514" sldId="284"/>
        </pc:sldMkLst>
      </pc:sldChg>
    </pc:docChg>
  </pc:docChgLst>
  <pc:docChgLst>
    <pc:chgData name="Vinod, Adithya" userId="S::avv5502@psu.edu::b5940430-7758-4317-83ed-b8dd6a5b2085" providerId="AD" clId="Web-{17C8D259-FB15-45B9-9F2D-44C38EF053E9}"/>
    <pc:docChg chg="delSld modSld">
      <pc:chgData name="Vinod, Adithya" userId="S::avv5502@psu.edu::b5940430-7758-4317-83ed-b8dd6a5b2085" providerId="AD" clId="Web-{17C8D259-FB15-45B9-9F2D-44C38EF053E9}" dt="2023-02-24T22:16:30.171" v="408"/>
      <pc:docMkLst>
        <pc:docMk/>
      </pc:docMkLst>
      <pc:sldChg chg="modSp">
        <pc:chgData name="Vinod, Adithya" userId="S::avv5502@psu.edu::b5940430-7758-4317-83ed-b8dd6a5b2085" providerId="AD" clId="Web-{17C8D259-FB15-45B9-9F2D-44C38EF053E9}" dt="2023-02-24T22:00:52.227" v="106" actId="20577"/>
        <pc:sldMkLst>
          <pc:docMk/>
          <pc:sldMk cId="3541422161" sldId="265"/>
        </pc:sldMkLst>
        <pc:spChg chg="mod">
          <ac:chgData name="Vinod, Adithya" userId="S::avv5502@psu.edu::b5940430-7758-4317-83ed-b8dd6a5b2085" providerId="AD" clId="Web-{17C8D259-FB15-45B9-9F2D-44C38EF053E9}" dt="2023-02-24T22:00:52.227" v="106" actId="20577"/>
          <ac:spMkLst>
            <pc:docMk/>
            <pc:sldMk cId="3541422161" sldId="265"/>
            <ac:spMk id="3" creationId="{E17D8456-0354-004E-9344-6061E2A4E6AE}"/>
          </ac:spMkLst>
        </pc:spChg>
      </pc:sldChg>
      <pc:sldChg chg="del">
        <pc:chgData name="Vinod, Adithya" userId="S::avv5502@psu.edu::b5940430-7758-4317-83ed-b8dd6a5b2085" providerId="AD" clId="Web-{17C8D259-FB15-45B9-9F2D-44C38EF053E9}" dt="2023-02-24T22:16:30.171" v="408"/>
        <pc:sldMkLst>
          <pc:docMk/>
          <pc:sldMk cId="3835554010" sldId="266"/>
        </pc:sldMkLst>
      </pc:sldChg>
      <pc:sldChg chg="modSp">
        <pc:chgData name="Vinod, Adithya" userId="S::avv5502@psu.edu::b5940430-7758-4317-83ed-b8dd6a5b2085" providerId="AD" clId="Web-{17C8D259-FB15-45B9-9F2D-44C38EF053E9}" dt="2023-02-24T22:14:07.871" v="407" actId="20577"/>
        <pc:sldMkLst>
          <pc:docMk/>
          <pc:sldMk cId="2026665189" sldId="267"/>
        </pc:sldMkLst>
        <pc:spChg chg="mod">
          <ac:chgData name="Vinod, Adithya" userId="S::avv5502@psu.edu::b5940430-7758-4317-83ed-b8dd6a5b2085" providerId="AD" clId="Web-{17C8D259-FB15-45B9-9F2D-44C38EF053E9}" dt="2023-02-24T22:14:07.871" v="407" actId="20577"/>
          <ac:spMkLst>
            <pc:docMk/>
            <pc:sldMk cId="2026665189" sldId="267"/>
            <ac:spMk id="3" creationId="{D9E24419-985F-8C49-91DA-D808B6E073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E61490-0E8B-644D-8D6F-07FD60935E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08BC33-5051-4F47-9BDC-B6BF899F99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30B59F-B68B-F44C-8E5A-5E36736389EC}" type="datetime1">
              <a:rPr lang="en-US" smtClean="0"/>
              <a:t>2/24/2023</a:t>
            </a:fld>
            <a:endParaRPr lang="en-US"/>
          </a:p>
        </p:txBody>
      </p:sp>
      <p:sp>
        <p:nvSpPr>
          <p:cNvPr id="4" name="Footer Placeholder 3">
            <a:extLst>
              <a:ext uri="{FF2B5EF4-FFF2-40B4-BE49-F238E27FC236}">
                <a16:creationId xmlns:a16="http://schemas.microsoft.com/office/drawing/2014/main" id="{A4B2F1AE-0268-9D47-9C57-E38840087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1B0A12-556D-4040-BD94-D45B66FF4E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7D9D23-156F-764B-89C5-48BBF252807B}" type="slidenum">
              <a:rPr lang="en-US" smtClean="0"/>
              <a:t>‹#›</a:t>
            </a:fld>
            <a:endParaRPr lang="en-US"/>
          </a:p>
        </p:txBody>
      </p:sp>
    </p:spTree>
    <p:extLst>
      <p:ext uri="{BB962C8B-B14F-4D97-AF65-F5344CB8AC3E}">
        <p14:creationId xmlns:p14="http://schemas.microsoft.com/office/powerpoint/2010/main" val="38022319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F39DE-44BD-9F4B-B4BB-A575182E7BAB}" type="datetime1">
              <a:rPr lang="en-US" smtClean="0"/>
              <a:t>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0C0C2-B960-6944-9880-3960BE984E8C}" type="slidenum">
              <a:rPr lang="en-US" smtClean="0"/>
              <a:t>‹#›</a:t>
            </a:fld>
            <a:endParaRPr lang="en-US"/>
          </a:p>
        </p:txBody>
      </p:sp>
    </p:spTree>
    <p:extLst>
      <p:ext uri="{BB962C8B-B14F-4D97-AF65-F5344CB8AC3E}">
        <p14:creationId xmlns:p14="http://schemas.microsoft.com/office/powerpoint/2010/main" val="351855650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2/24/2023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17</a:t>
            </a:fld>
            <a:endParaRPr lang="en-US"/>
          </a:p>
        </p:txBody>
      </p:sp>
    </p:spTree>
    <p:extLst>
      <p:ext uri="{BB962C8B-B14F-4D97-AF65-F5344CB8AC3E}">
        <p14:creationId xmlns:p14="http://schemas.microsoft.com/office/powerpoint/2010/main" val="3583814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20FC6C-C2D0-784B-96BF-963AD9FF954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B35FC4C-0992-9C4F-887E-D7F68C1AA685}"/>
              </a:ext>
            </a:extLst>
          </p:cNvPr>
          <p:cNvSpPr>
            <a:spLocks noGrp="1"/>
          </p:cNvSpPr>
          <p:nvPr>
            <p:ph type="subTitle" idx="1" hasCustomPrompt="1"/>
          </p:nvPr>
        </p:nvSpPr>
        <p:spPr>
          <a:xfrm>
            <a:off x="1524000" y="2690571"/>
            <a:ext cx="9144000" cy="668855"/>
          </a:xfrm>
          <a:prstGeom prst="rect">
            <a:avLst/>
          </a:prstGeom>
        </p:spPr>
        <p:txBody>
          <a:bodyPr/>
          <a:lstStyle>
            <a:lvl1pPr marL="0" indent="0" algn="l">
              <a:buNone/>
              <a:defRPr sz="2400" b="0" i="0">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1" name="Title 10">
            <a:extLst>
              <a:ext uri="{FF2B5EF4-FFF2-40B4-BE49-F238E27FC236}">
                <a16:creationId xmlns:a16="http://schemas.microsoft.com/office/drawing/2014/main" id="{1E46AAA0-E2EF-E44A-A6D5-B65457731966}"/>
              </a:ext>
            </a:extLst>
          </p:cNvPr>
          <p:cNvSpPr>
            <a:spLocks noGrp="1"/>
          </p:cNvSpPr>
          <p:nvPr>
            <p:ph type="title" hasCustomPrompt="1"/>
          </p:nvPr>
        </p:nvSpPr>
        <p:spPr>
          <a:xfrm>
            <a:off x="1524000" y="1113184"/>
            <a:ext cx="9144000" cy="1507606"/>
          </a:xfrm>
          <a:prstGeom prst="rect">
            <a:avLst/>
          </a:prstGeom>
        </p:spPr>
        <p:txBody>
          <a:bodyPr anchor="b"/>
          <a:lstStyle>
            <a:lvl1pPr>
              <a:defRPr b="0" i="0">
                <a:solidFill>
                  <a:srgbClr val="234078"/>
                </a:solidFill>
                <a:latin typeface="Franklin Gothic Medium" panose="020B0603020102020204" pitchFamily="34" charset="0"/>
              </a:defRPr>
            </a:lvl1pPr>
          </a:lstStyle>
          <a:p>
            <a:r>
              <a:rPr lang="en-US"/>
              <a:t>Click to add title</a:t>
            </a:r>
          </a:p>
        </p:txBody>
      </p:sp>
      <p:sp>
        <p:nvSpPr>
          <p:cNvPr id="2" name="Rectangle 1">
            <a:extLst>
              <a:ext uri="{FF2B5EF4-FFF2-40B4-BE49-F238E27FC236}">
                <a16:creationId xmlns:a16="http://schemas.microsoft.com/office/drawing/2014/main" id="{5CF9CF5A-D21C-4764-BB77-13406E404CC4}"/>
              </a:ext>
            </a:extLst>
          </p:cNvPr>
          <p:cNvSpPr/>
          <p:nvPr userDrawn="1"/>
        </p:nvSpPr>
        <p:spPr>
          <a:xfrm>
            <a:off x="2334409" y="5862918"/>
            <a:ext cx="1602890"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188F5E-23B4-8345-B2A5-105EF759DFE1}"/>
              </a:ext>
            </a:extLst>
          </p:cNvPr>
          <p:cNvPicPr>
            <a:picLocks noChangeAspect="1"/>
          </p:cNvPicPr>
          <p:nvPr userDrawn="1"/>
        </p:nvPicPr>
        <p:blipFill>
          <a:blip r:embed="rId2"/>
          <a:stretch>
            <a:fillRect/>
          </a:stretch>
        </p:blipFill>
        <p:spPr>
          <a:xfrm>
            <a:off x="-2" y="-1"/>
            <a:ext cx="12192002" cy="6858001"/>
          </a:xfrm>
          <a:prstGeom prst="rect">
            <a:avLst/>
          </a:prstGeom>
        </p:spPr>
      </p:pic>
      <p:sp>
        <p:nvSpPr>
          <p:cNvPr id="2" name="Title 1">
            <a:extLst>
              <a:ext uri="{FF2B5EF4-FFF2-40B4-BE49-F238E27FC236}">
                <a16:creationId xmlns:a16="http://schemas.microsoft.com/office/drawing/2014/main" id="{3FACD065-015B-2A4A-91EC-6E198CAAB3C9}"/>
              </a:ext>
            </a:extLst>
          </p:cNvPr>
          <p:cNvSpPr>
            <a:spLocks noGrp="1"/>
          </p:cNvSpPr>
          <p:nvPr>
            <p:ph type="title" hasCustomPrompt="1"/>
          </p:nvPr>
        </p:nvSpPr>
        <p:spPr>
          <a:xfrm>
            <a:off x="838200" y="365125"/>
            <a:ext cx="10515600" cy="1026353"/>
          </a:xfrm>
          <a:prstGeom prst="rect">
            <a:avLst/>
          </a:prstGeom>
        </p:spPr>
        <p:txBody>
          <a:bodyPr anchor="ctr"/>
          <a:lstStyle>
            <a:lvl1pPr>
              <a:defRPr b="0" i="0">
                <a:solidFill>
                  <a:srgbClr val="7E9FC3"/>
                </a:solidFill>
                <a:latin typeface="Franklin Gothic Medium" panose="020B0603020102020204" pitchFamily="34" charset="0"/>
              </a:defRPr>
            </a:lvl1pPr>
          </a:lstStyle>
          <a:p>
            <a:r>
              <a:rPr lang="en-US"/>
              <a:t>Click to add title</a:t>
            </a:r>
          </a:p>
        </p:txBody>
      </p:sp>
      <p:sp>
        <p:nvSpPr>
          <p:cNvPr id="3" name="Content Placeholder 2">
            <a:extLst>
              <a:ext uri="{FF2B5EF4-FFF2-40B4-BE49-F238E27FC236}">
                <a16:creationId xmlns:a16="http://schemas.microsoft.com/office/drawing/2014/main" id="{E28639DD-54B2-D940-A95F-4337D9FDCCA3}"/>
              </a:ext>
            </a:extLst>
          </p:cNvPr>
          <p:cNvSpPr>
            <a:spLocks noGrp="1"/>
          </p:cNvSpPr>
          <p:nvPr>
            <p:ph sz="half" idx="1"/>
          </p:nvPr>
        </p:nvSpPr>
        <p:spPr>
          <a:xfrm>
            <a:off x="838199" y="1391478"/>
            <a:ext cx="10515599" cy="4785485"/>
          </a:xfrm>
          <a:prstGeom prst="rect">
            <a:avLst/>
          </a:prstGeom>
        </p:spPr>
        <p:txBody>
          <a:bodyPr/>
          <a:lstStyle>
            <a:lvl1pPr>
              <a:defRPr b="0" i="0">
                <a:latin typeface="Franklin Gothic Book" panose="020B0503020102020204" pitchFamily="34" charset="0"/>
              </a:defRPr>
            </a:lvl1pPr>
          </a:lstStyle>
          <a:p>
            <a:pPr lvl="0"/>
            <a:r>
              <a:rPr lang="en-US"/>
              <a:t>Edit Master text styles</a:t>
            </a:r>
          </a:p>
        </p:txBody>
      </p:sp>
      <p:sp>
        <p:nvSpPr>
          <p:cNvPr id="5" name="TextBox 4">
            <a:extLst>
              <a:ext uri="{FF2B5EF4-FFF2-40B4-BE49-F238E27FC236}">
                <a16:creationId xmlns:a16="http://schemas.microsoft.com/office/drawing/2014/main" id="{0D99DC2A-0A86-AC42-B596-6044546DBD64}"/>
              </a:ext>
            </a:extLst>
          </p:cNvPr>
          <p:cNvSpPr txBox="1"/>
          <p:nvPr userDrawn="1"/>
        </p:nvSpPr>
        <p:spPr>
          <a:xfrm>
            <a:off x="11625944" y="6383515"/>
            <a:ext cx="457176" cy="369332"/>
          </a:xfrm>
          <a:prstGeom prst="rect">
            <a:avLst/>
          </a:prstGeom>
          <a:noFill/>
        </p:spPr>
        <p:txBody>
          <a:bodyPr wrap="none" rtlCol="0">
            <a:spAutoFit/>
          </a:bodyPr>
          <a:lstStyle/>
          <a:p>
            <a:fld id="{8CE81201-A5F3-B248-8E6A-3DAD79E0A584}" type="slidenum">
              <a:rPr lang="en-US" smtClean="0">
                <a:solidFill>
                  <a:schemeClr val="bg1"/>
                </a:solidFill>
              </a:rPr>
              <a:t>‹#›</a:t>
            </a:fld>
            <a:endParaRPr lang="en-US">
              <a:solidFill>
                <a:schemeClr val="bg1"/>
              </a:solidFill>
            </a:endParaRPr>
          </a:p>
        </p:txBody>
      </p:sp>
      <p:sp>
        <p:nvSpPr>
          <p:cNvPr id="4" name="Rectangle 3">
            <a:extLst>
              <a:ext uri="{FF2B5EF4-FFF2-40B4-BE49-F238E27FC236}">
                <a16:creationId xmlns:a16="http://schemas.microsoft.com/office/drawing/2014/main" id="{E074B976-95EC-46B9-A72A-572617394883}"/>
              </a:ext>
            </a:extLst>
          </p:cNvPr>
          <p:cNvSpPr/>
          <p:nvPr userDrawn="1"/>
        </p:nvSpPr>
        <p:spPr>
          <a:xfrm>
            <a:off x="8659906" y="6492875"/>
            <a:ext cx="1000461" cy="259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741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176280"/>
      </p:ext>
    </p:extLst>
  </p:cSld>
  <p:clrMap bg1="lt1" tx1="dk1" bg2="lt2" tx2="dk2" accent1="accent1" accent2="accent2" accent3="accent3" accent4="accent4" accent5="accent5" accent6="accent6" hlink="hlink" folHlink="folHlink"/>
  <p:sldLayoutIdLst>
    <p:sldLayoutId id="2147483649" r:id="rId1"/>
    <p:sldLayoutId id="214748365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huggingface.co/docs/transformers/tasks/question_answering" TargetMode="External"/><Relationship Id="rId2" Type="http://schemas.openxmlformats.org/officeDocument/2006/relationships/hyperlink" Target="https://rajpurkar.github.io/SQuAD-explorer/" TargetMode="External"/><Relationship Id="rId1" Type="http://schemas.openxmlformats.org/officeDocument/2006/relationships/slideLayout" Target="../slideLayouts/slideLayout2.xml"/><Relationship Id="rId5" Type="http://schemas.openxmlformats.org/officeDocument/2006/relationships/hyperlink" Target="https://www.microsoft.com/en-us/research/wp-content/uploads/2017/05/r-net.pdf" TargetMode="External"/><Relationship Id="rId4" Type="http://schemas.openxmlformats.org/officeDocument/2006/relationships/hyperlink" Target="https://github.com/alexaapo/BERT-based-pretrained-model-using-SQuAD-2.0-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535ABB-C067-3840-ABD6-79A97461CC76}"/>
              </a:ext>
            </a:extLst>
          </p:cNvPr>
          <p:cNvSpPr>
            <a:spLocks noGrp="1"/>
          </p:cNvSpPr>
          <p:nvPr>
            <p:ph type="subTitle" idx="1"/>
          </p:nvPr>
        </p:nvSpPr>
        <p:spPr/>
        <p:txBody>
          <a:bodyPr/>
          <a:lstStyle/>
          <a:p>
            <a:r>
              <a:rPr lang="en-US"/>
              <a:t>Bharat Sharma</a:t>
            </a:r>
          </a:p>
          <a:p>
            <a:r>
              <a:rPr lang="en-US"/>
              <a:t>Shanmukha Sai Penumatsa</a:t>
            </a:r>
          </a:p>
          <a:p>
            <a:r>
              <a:rPr lang="en-US"/>
              <a:t>Adithya Vinod</a:t>
            </a:r>
          </a:p>
        </p:txBody>
      </p:sp>
      <p:sp>
        <p:nvSpPr>
          <p:cNvPr id="3" name="Title 2">
            <a:extLst>
              <a:ext uri="{FF2B5EF4-FFF2-40B4-BE49-F238E27FC236}">
                <a16:creationId xmlns:a16="http://schemas.microsoft.com/office/drawing/2014/main" id="{615D5106-4953-9A4C-BA98-584B415898D1}"/>
              </a:ext>
            </a:extLst>
          </p:cNvPr>
          <p:cNvSpPr>
            <a:spLocks noGrp="1"/>
          </p:cNvSpPr>
          <p:nvPr>
            <p:ph type="title"/>
          </p:nvPr>
        </p:nvSpPr>
        <p:spPr/>
        <p:txBody>
          <a:bodyPr/>
          <a:lstStyle/>
          <a:p>
            <a:r>
              <a:rPr lang="en-US"/>
              <a:t>Test2Achieve: AI Based Evaluation System</a:t>
            </a:r>
          </a:p>
        </p:txBody>
      </p:sp>
      <p:sp>
        <p:nvSpPr>
          <p:cNvPr id="4" name="Subtitle 1">
            <a:extLst>
              <a:ext uri="{FF2B5EF4-FFF2-40B4-BE49-F238E27FC236}">
                <a16:creationId xmlns:a16="http://schemas.microsoft.com/office/drawing/2014/main" id="{01F86F69-15C6-4E40-A353-D52D462222B5}"/>
              </a:ext>
            </a:extLst>
          </p:cNvPr>
          <p:cNvSpPr txBox="1">
            <a:spLocks/>
          </p:cNvSpPr>
          <p:nvPr/>
        </p:nvSpPr>
        <p:spPr>
          <a:xfrm>
            <a:off x="1524000" y="4568419"/>
            <a:ext cx="5444359" cy="66885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Franklin Gothic Book" panose="020B05030201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a:t>Deep Learning </a:t>
            </a:r>
            <a:r>
              <a:rPr lang="en-US" sz="1800"/>
              <a:t>(Spring, 2023)</a:t>
            </a:r>
          </a:p>
          <a:p>
            <a:r>
              <a:rPr lang="en-US" sz="1800" err="1"/>
              <a:t>Youakim</a:t>
            </a:r>
            <a:r>
              <a:rPr lang="en-US" sz="1800"/>
              <a:t> </a:t>
            </a:r>
            <a:r>
              <a:rPr lang="en-US" sz="1800" err="1"/>
              <a:t>Badr</a:t>
            </a:r>
            <a:endParaRPr lang="en-US" sz="1800"/>
          </a:p>
        </p:txBody>
      </p:sp>
    </p:spTree>
    <p:extLst>
      <p:ext uri="{BB962C8B-B14F-4D97-AF65-F5344CB8AC3E}">
        <p14:creationId xmlns:p14="http://schemas.microsoft.com/office/powerpoint/2010/main" val="199959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a:t>Methodology </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lIns="91440" tIns="45720" rIns="91440" bIns="45720" anchor="t"/>
          <a:lstStyle/>
          <a:p>
            <a:r>
              <a:rPr lang="en-US">
                <a:latin typeface="Franklin Gothic Book"/>
              </a:rPr>
              <a:t>Model fine-tuning: This involves training the models on the train set, using the questions as inputs and the answers as outputs, and adjusting the model's parameters to minimize the loss. The loss function measures the difference between the predicted and actual answers.</a:t>
            </a:r>
          </a:p>
          <a:p>
            <a:r>
              <a:rPr lang="en-US">
                <a:latin typeface="Franklin Gothic Book"/>
              </a:rPr>
              <a:t>Model evaluation: Evaluated the performance of the models on the validation set by measuring their loss and F1 score. The F1 score is the harmonic mean of precision and recall and is commonly used to evaluate question-answering models.</a:t>
            </a:r>
          </a:p>
          <a:p>
            <a:pPr marL="0" indent="0">
              <a:buNone/>
            </a:pPr>
            <a:endParaRPr lang="en-US"/>
          </a:p>
        </p:txBody>
      </p:sp>
    </p:spTree>
    <p:extLst>
      <p:ext uri="{BB962C8B-B14F-4D97-AF65-F5344CB8AC3E}">
        <p14:creationId xmlns:p14="http://schemas.microsoft.com/office/powerpoint/2010/main" val="6932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lIns="91440" tIns="45720" rIns="91440" bIns="45720" anchor="ctr"/>
          <a:lstStyle/>
          <a:p>
            <a:r>
              <a:rPr lang="en-US">
                <a:latin typeface="Franklin Gothic Medium"/>
              </a:rPr>
              <a:t>Model selection and parameters</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a:xfrm>
            <a:off x="838199" y="1347304"/>
            <a:ext cx="10515599" cy="5105745"/>
          </a:xfrm>
        </p:spPr>
        <p:txBody>
          <a:bodyPr lIns="91440" tIns="45720" rIns="91440" bIns="45720" anchor="t"/>
          <a:lstStyle/>
          <a:p>
            <a:r>
              <a:rPr lang="en-US" sz="2300">
                <a:latin typeface="Franklin Gothic Book"/>
              </a:rPr>
              <a:t>All the above-mentioned Answer Generation models are a pre-trained transformer-based deep learning model that can be fine-tuned for various natural language processing (NLP) tasks, including question answering. </a:t>
            </a:r>
            <a:br>
              <a:rPr lang="en-US" sz="2300">
                <a:latin typeface="Franklin Gothic Book"/>
              </a:rPr>
            </a:br>
            <a:endParaRPr lang="en-US" sz="2300"/>
          </a:p>
          <a:p>
            <a:pPr lvl="1"/>
            <a:r>
              <a:rPr lang="en-US" sz="2150">
                <a:latin typeface="Franklin Gothic Book"/>
              </a:rPr>
              <a:t>Normalization: These models center the data around zero and scale it to have unit variance.</a:t>
            </a:r>
            <a:endParaRPr lang="en-US" sz="2150">
              <a:cs typeface="Calibri"/>
            </a:endParaRPr>
          </a:p>
          <a:p>
            <a:pPr lvl="1"/>
            <a:r>
              <a:rPr lang="en-US" sz="2150">
                <a:latin typeface="Franklin Gothic Book"/>
              </a:rPr>
              <a:t>Regularization: These models uses dropout regularization during training, which randomly drops out some neurons in the network to prevent them from being too reliant on each other.</a:t>
            </a:r>
          </a:p>
          <a:p>
            <a:pPr lvl="1"/>
            <a:r>
              <a:rPr lang="en-US" sz="2150">
                <a:latin typeface="Franklin Gothic Book"/>
              </a:rPr>
              <a:t>Layers: All these models are deep neural network with multiple layers. These layers are used to extract high-level features from the input data. </a:t>
            </a:r>
          </a:p>
          <a:p>
            <a:pPr lvl="1"/>
            <a:r>
              <a:rPr lang="en-US" sz="2150">
                <a:latin typeface="Franklin Gothic Book"/>
              </a:rPr>
              <a:t>Activation functions: </a:t>
            </a:r>
            <a:r>
              <a:rPr lang="en-US" sz="2150">
                <a:ea typeface="+mn-lt"/>
                <a:cs typeface="+mn-lt"/>
              </a:rPr>
              <a:t>Common activation functions used in our models ReLU (rectified linear unit) and GELU (Gaussian error linear unit). These activation functions help the model learn complex patterns in the data.</a:t>
            </a:r>
          </a:p>
          <a:p>
            <a:endParaRPr lang="en-US" sz="2400"/>
          </a:p>
        </p:txBody>
      </p:sp>
    </p:spTree>
    <p:extLst>
      <p:ext uri="{BB962C8B-B14F-4D97-AF65-F5344CB8AC3E}">
        <p14:creationId xmlns:p14="http://schemas.microsoft.com/office/powerpoint/2010/main" val="284581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220F-27FE-6F41-9157-3A1058FDD62C}"/>
              </a:ext>
            </a:extLst>
          </p:cNvPr>
          <p:cNvSpPr>
            <a:spLocks noGrp="1"/>
          </p:cNvSpPr>
          <p:nvPr>
            <p:ph type="title"/>
          </p:nvPr>
        </p:nvSpPr>
        <p:spPr/>
        <p:txBody>
          <a:bodyPr/>
          <a:lstStyle/>
          <a:p>
            <a:r>
              <a:rPr lang="en-US"/>
              <a:t>Network Training – validation - testing </a:t>
            </a:r>
          </a:p>
        </p:txBody>
      </p:sp>
      <p:sp>
        <p:nvSpPr>
          <p:cNvPr id="3" name="Content Placeholder 2">
            <a:extLst>
              <a:ext uri="{FF2B5EF4-FFF2-40B4-BE49-F238E27FC236}">
                <a16:creationId xmlns:a16="http://schemas.microsoft.com/office/drawing/2014/main" id="{E3BD2EF8-5897-F54E-8F92-788868946D04}"/>
              </a:ext>
            </a:extLst>
          </p:cNvPr>
          <p:cNvSpPr>
            <a:spLocks noGrp="1"/>
          </p:cNvSpPr>
          <p:nvPr>
            <p:ph sz="half" idx="1"/>
          </p:nvPr>
        </p:nvSpPr>
        <p:spPr/>
        <p:txBody>
          <a:bodyPr lIns="91440" tIns="45720" rIns="91440" bIns="45720" anchor="t"/>
          <a:lstStyle/>
          <a:p>
            <a:r>
              <a:rPr lang="en-US">
                <a:latin typeface="Franklin Gothic Book"/>
              </a:rPr>
              <a:t>We have trained and tuned the pre-trained models by using 40,000 datapoints of paragraphs, question and answers. And similarly, we have used about 20,000 datapoints for testing set.</a:t>
            </a:r>
            <a:endParaRPr lang="en-US"/>
          </a:p>
          <a:p>
            <a:r>
              <a:rPr lang="en-US">
                <a:latin typeface="Franklin Gothic Book"/>
              </a:rPr>
              <a:t>We have chosen a learning rate = 5e-5 (since higher learning rate was resulting in poor model).</a:t>
            </a:r>
            <a:endParaRPr lang="en-US"/>
          </a:p>
          <a:p>
            <a:r>
              <a:rPr lang="en-US">
                <a:latin typeface="Franklin Gothic Book"/>
              </a:rPr>
              <a:t>For optimizer we have used Adam optimization algorithm which uses weight decay as loss function.</a:t>
            </a:r>
            <a:endParaRPr lang="en-US"/>
          </a:p>
          <a:p>
            <a:r>
              <a:rPr lang="en-US">
                <a:latin typeface="Franklin Gothic Book"/>
              </a:rPr>
              <a:t>We have used epochs ranging from 2-3. And the reason for lower epochs is that we are using transformers models which requires high computation power and takes higher execution time.</a:t>
            </a:r>
            <a:endParaRPr lang="en-US"/>
          </a:p>
        </p:txBody>
      </p:sp>
    </p:spTree>
    <p:extLst>
      <p:ext uri="{BB962C8B-B14F-4D97-AF65-F5344CB8AC3E}">
        <p14:creationId xmlns:p14="http://schemas.microsoft.com/office/powerpoint/2010/main" val="185234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62C0-E91C-B74F-B6AF-4EC6C365DFD5}"/>
              </a:ext>
            </a:extLst>
          </p:cNvPr>
          <p:cNvSpPr>
            <a:spLocks noGrp="1"/>
          </p:cNvSpPr>
          <p:nvPr>
            <p:ph type="title"/>
          </p:nvPr>
        </p:nvSpPr>
        <p:spPr/>
        <p:txBody>
          <a:bodyPr/>
          <a:lstStyle/>
          <a:p>
            <a:r>
              <a:rPr lang="en-US"/>
              <a:t>Evaluations – Performance – comparing </a:t>
            </a:r>
          </a:p>
        </p:txBody>
      </p:sp>
      <p:pic>
        <p:nvPicPr>
          <p:cNvPr id="10" name="Picture 10" descr="Chart, line chart&#10;&#10;Description automatically generated">
            <a:extLst>
              <a:ext uri="{FF2B5EF4-FFF2-40B4-BE49-F238E27FC236}">
                <a16:creationId xmlns:a16="http://schemas.microsoft.com/office/drawing/2014/main" id="{E200C4BF-D9A3-730F-AF49-FBE34C26C019}"/>
              </a:ext>
            </a:extLst>
          </p:cNvPr>
          <p:cNvPicPr>
            <a:picLocks noGrp="1" noChangeAspect="1"/>
          </p:cNvPicPr>
          <p:nvPr>
            <p:ph sz="half" idx="1"/>
          </p:nvPr>
        </p:nvPicPr>
        <p:blipFill>
          <a:blip r:embed="rId2"/>
          <a:stretch>
            <a:fillRect/>
          </a:stretch>
        </p:blipFill>
        <p:spPr>
          <a:xfrm>
            <a:off x="435537" y="1391477"/>
            <a:ext cx="3264706" cy="2096400"/>
          </a:xfrm>
        </p:spPr>
      </p:pic>
      <p:sp>
        <p:nvSpPr>
          <p:cNvPr id="11" name="TextBox 10">
            <a:extLst>
              <a:ext uri="{FF2B5EF4-FFF2-40B4-BE49-F238E27FC236}">
                <a16:creationId xmlns:a16="http://schemas.microsoft.com/office/drawing/2014/main" id="{6CA20533-5625-A55C-E1D5-D36BB85C9CB0}"/>
              </a:ext>
            </a:extLst>
          </p:cNvPr>
          <p:cNvSpPr txBox="1"/>
          <p:nvPr/>
        </p:nvSpPr>
        <p:spPr>
          <a:xfrm>
            <a:off x="872434" y="3489738"/>
            <a:ext cx="23853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BERT </a:t>
            </a:r>
          </a:p>
        </p:txBody>
      </p:sp>
      <p:pic>
        <p:nvPicPr>
          <p:cNvPr id="12" name="Picture 12" descr="Chart, line chart&#10;&#10;Description automatically generated">
            <a:extLst>
              <a:ext uri="{FF2B5EF4-FFF2-40B4-BE49-F238E27FC236}">
                <a16:creationId xmlns:a16="http://schemas.microsoft.com/office/drawing/2014/main" id="{EB6E5C93-A212-BD76-2BA5-2FBF7EDEE61A}"/>
              </a:ext>
            </a:extLst>
          </p:cNvPr>
          <p:cNvPicPr>
            <a:picLocks noChangeAspect="1"/>
          </p:cNvPicPr>
          <p:nvPr/>
        </p:nvPicPr>
        <p:blipFill>
          <a:blip r:embed="rId3"/>
          <a:stretch>
            <a:fillRect/>
          </a:stretch>
        </p:blipFill>
        <p:spPr>
          <a:xfrm>
            <a:off x="434010" y="4048033"/>
            <a:ext cx="3129720" cy="2102588"/>
          </a:xfrm>
          <a:prstGeom prst="rect">
            <a:avLst/>
          </a:prstGeom>
        </p:spPr>
      </p:pic>
      <p:sp>
        <p:nvSpPr>
          <p:cNvPr id="13" name="TextBox 12">
            <a:extLst>
              <a:ext uri="{FF2B5EF4-FFF2-40B4-BE49-F238E27FC236}">
                <a16:creationId xmlns:a16="http://schemas.microsoft.com/office/drawing/2014/main" id="{9DD6983B-6460-A11B-D776-05CD739D7ACB}"/>
              </a:ext>
            </a:extLst>
          </p:cNvPr>
          <p:cNvSpPr txBox="1"/>
          <p:nvPr/>
        </p:nvSpPr>
        <p:spPr>
          <a:xfrm>
            <a:off x="806173" y="6272695"/>
            <a:ext cx="23853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ea typeface="+mn-lt"/>
                <a:cs typeface="+mn-lt"/>
              </a:rPr>
              <a:t>ELECTRA</a:t>
            </a:r>
            <a:endParaRPr lang="en-US">
              <a:ea typeface="Calibri"/>
              <a:cs typeface="Calibri"/>
            </a:endParaRPr>
          </a:p>
        </p:txBody>
      </p:sp>
      <p:sp>
        <p:nvSpPr>
          <p:cNvPr id="16" name="TextBox 15">
            <a:extLst>
              <a:ext uri="{FF2B5EF4-FFF2-40B4-BE49-F238E27FC236}">
                <a16:creationId xmlns:a16="http://schemas.microsoft.com/office/drawing/2014/main" id="{ACB3BA09-9D2C-B8E9-8C30-045ED988A718}"/>
              </a:ext>
            </a:extLst>
          </p:cNvPr>
          <p:cNvSpPr txBox="1"/>
          <p:nvPr/>
        </p:nvSpPr>
        <p:spPr>
          <a:xfrm>
            <a:off x="4958521" y="3412433"/>
            <a:ext cx="23853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ea typeface="+mn-lt"/>
                <a:cs typeface="+mn-lt"/>
              </a:rPr>
              <a:t>ROBERTA</a:t>
            </a:r>
            <a:endParaRPr lang="en-GB">
              <a:ea typeface="Calibri"/>
              <a:cs typeface="Calibri"/>
            </a:endParaRPr>
          </a:p>
        </p:txBody>
      </p:sp>
      <p:sp>
        <p:nvSpPr>
          <p:cNvPr id="18" name="TextBox 17">
            <a:extLst>
              <a:ext uri="{FF2B5EF4-FFF2-40B4-BE49-F238E27FC236}">
                <a16:creationId xmlns:a16="http://schemas.microsoft.com/office/drawing/2014/main" id="{7E4454C8-657E-140F-470F-ACA8F99A7BAB}"/>
              </a:ext>
            </a:extLst>
          </p:cNvPr>
          <p:cNvSpPr txBox="1"/>
          <p:nvPr/>
        </p:nvSpPr>
        <p:spPr>
          <a:xfrm>
            <a:off x="4892260" y="6272694"/>
            <a:ext cx="23853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ea typeface="+mn-lt"/>
                <a:cs typeface="+mn-lt"/>
              </a:rPr>
              <a:t>ALBERT </a:t>
            </a:r>
          </a:p>
          <a:p>
            <a:pPr algn="ctr"/>
            <a:endParaRPr lang="en-GB">
              <a:ea typeface="Calibri"/>
              <a:cs typeface="Calibri"/>
            </a:endParaRPr>
          </a:p>
        </p:txBody>
      </p:sp>
      <p:pic>
        <p:nvPicPr>
          <p:cNvPr id="19" name="Picture 19" descr="Chart, line chart&#10;&#10;Description automatically generated">
            <a:extLst>
              <a:ext uri="{FF2B5EF4-FFF2-40B4-BE49-F238E27FC236}">
                <a16:creationId xmlns:a16="http://schemas.microsoft.com/office/drawing/2014/main" id="{8C6EF9DE-9E8B-6452-F703-F9E93AE87381}"/>
              </a:ext>
            </a:extLst>
          </p:cNvPr>
          <p:cNvPicPr>
            <a:picLocks noChangeAspect="1"/>
          </p:cNvPicPr>
          <p:nvPr/>
        </p:nvPicPr>
        <p:blipFill>
          <a:blip r:embed="rId4"/>
          <a:stretch>
            <a:fillRect/>
          </a:stretch>
        </p:blipFill>
        <p:spPr>
          <a:xfrm>
            <a:off x="4520096" y="1392076"/>
            <a:ext cx="3129720" cy="2025283"/>
          </a:xfrm>
          <a:prstGeom prst="rect">
            <a:avLst/>
          </a:prstGeom>
        </p:spPr>
      </p:pic>
      <p:pic>
        <p:nvPicPr>
          <p:cNvPr id="20" name="Picture 20" descr="Chart, line chart&#10;&#10;Description automatically generated">
            <a:extLst>
              <a:ext uri="{FF2B5EF4-FFF2-40B4-BE49-F238E27FC236}">
                <a16:creationId xmlns:a16="http://schemas.microsoft.com/office/drawing/2014/main" id="{16BD8346-574D-682B-AF95-4B9F61F135FF}"/>
              </a:ext>
            </a:extLst>
          </p:cNvPr>
          <p:cNvPicPr>
            <a:picLocks noChangeAspect="1"/>
          </p:cNvPicPr>
          <p:nvPr/>
        </p:nvPicPr>
        <p:blipFill>
          <a:blip r:embed="rId5"/>
          <a:stretch>
            <a:fillRect/>
          </a:stretch>
        </p:blipFill>
        <p:spPr>
          <a:xfrm>
            <a:off x="4520097" y="4048032"/>
            <a:ext cx="3129720" cy="2025284"/>
          </a:xfrm>
          <a:prstGeom prst="rect">
            <a:avLst/>
          </a:prstGeom>
        </p:spPr>
      </p:pic>
      <p:sp>
        <p:nvSpPr>
          <p:cNvPr id="21" name="TextBox 20">
            <a:extLst>
              <a:ext uri="{FF2B5EF4-FFF2-40B4-BE49-F238E27FC236}">
                <a16:creationId xmlns:a16="http://schemas.microsoft.com/office/drawing/2014/main" id="{F38179CA-8FBF-1C5D-67F1-263D5761FC4B}"/>
              </a:ext>
            </a:extLst>
          </p:cNvPr>
          <p:cNvSpPr txBox="1"/>
          <p:nvPr/>
        </p:nvSpPr>
        <p:spPr>
          <a:xfrm>
            <a:off x="8426173" y="1446694"/>
            <a:ext cx="361121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Inferences:</a:t>
            </a:r>
          </a:p>
          <a:p>
            <a:pPr marL="342900" indent="-342900">
              <a:buAutoNum type="arabicPeriod"/>
            </a:pPr>
            <a:r>
              <a:rPr lang="en-GB">
                <a:cs typeface="Calibri"/>
              </a:rPr>
              <a:t>ROBERTA performs the best when compared to the rest as we can the validation loss decrease along with the training loss.</a:t>
            </a:r>
            <a:endParaRPr lang="en-GB">
              <a:ea typeface="Calibri"/>
              <a:cs typeface="Calibri"/>
            </a:endParaRPr>
          </a:p>
          <a:p>
            <a:pPr marL="342900" indent="-342900">
              <a:buAutoNum type="arabicPeriod"/>
            </a:pPr>
            <a:r>
              <a:rPr lang="en-GB">
                <a:cs typeface="Calibri"/>
              </a:rPr>
              <a:t>Increasing the Learning rate reduces the performance of the model.</a:t>
            </a:r>
            <a:endParaRPr lang="en-GB">
              <a:ea typeface="Calibri"/>
              <a:cs typeface="Calibri"/>
            </a:endParaRPr>
          </a:p>
          <a:p>
            <a:pPr marL="342900" indent="-342900">
              <a:buAutoNum type="arabicPeriod"/>
            </a:pPr>
            <a:r>
              <a:rPr lang="en-GB">
                <a:cs typeface="Calibri"/>
              </a:rPr>
              <a:t>Data needs to be trained for larger number of epochs as we see a scope of improvement in performance of these models.</a:t>
            </a:r>
            <a:endParaRPr lang="en-GB">
              <a:ea typeface="Calibri"/>
              <a:cs typeface="Calibri"/>
            </a:endParaRPr>
          </a:p>
        </p:txBody>
      </p:sp>
    </p:spTree>
    <p:extLst>
      <p:ext uri="{BB962C8B-B14F-4D97-AF65-F5344CB8AC3E}">
        <p14:creationId xmlns:p14="http://schemas.microsoft.com/office/powerpoint/2010/main" val="101534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62C0-E91C-B74F-B6AF-4EC6C365DFD5}"/>
              </a:ext>
            </a:extLst>
          </p:cNvPr>
          <p:cNvSpPr>
            <a:spLocks noGrp="1"/>
          </p:cNvSpPr>
          <p:nvPr>
            <p:ph type="title"/>
          </p:nvPr>
        </p:nvSpPr>
        <p:spPr/>
        <p:txBody>
          <a:bodyPr/>
          <a:lstStyle/>
          <a:p>
            <a:r>
              <a:rPr lang="en-US"/>
              <a:t>Evaluations metrics</a:t>
            </a:r>
          </a:p>
        </p:txBody>
      </p:sp>
      <p:graphicFrame>
        <p:nvGraphicFramePr>
          <p:cNvPr id="8" name="Table 8">
            <a:extLst>
              <a:ext uri="{FF2B5EF4-FFF2-40B4-BE49-F238E27FC236}">
                <a16:creationId xmlns:a16="http://schemas.microsoft.com/office/drawing/2014/main" id="{EE6EC704-6670-F7D5-2E59-2657F7971F32}"/>
              </a:ext>
            </a:extLst>
          </p:cNvPr>
          <p:cNvGraphicFramePr>
            <a:graphicFrameLocks noGrp="1"/>
          </p:cNvGraphicFramePr>
          <p:nvPr>
            <p:ph sz="half" idx="1"/>
            <p:extLst>
              <p:ext uri="{D42A27DB-BD31-4B8C-83A1-F6EECF244321}">
                <p14:modId xmlns:p14="http://schemas.microsoft.com/office/powerpoint/2010/main" val="1481069366"/>
              </p:ext>
            </p:extLst>
          </p:nvPr>
        </p:nvGraphicFramePr>
        <p:xfrm>
          <a:off x="839304" y="4019826"/>
          <a:ext cx="10515600" cy="736600"/>
        </p:xfrm>
        <a:graphic>
          <a:graphicData uri="http://schemas.openxmlformats.org/drawingml/2006/table">
            <a:tbl>
              <a:tblPr firstRow="1" bandRow="1">
                <a:tableStyleId>{FABFCF23-3B69-468F-B69F-88F6DE6A72F2}</a:tableStyleId>
              </a:tblPr>
              <a:tblGrid>
                <a:gridCol w="2103120">
                  <a:extLst>
                    <a:ext uri="{9D8B030D-6E8A-4147-A177-3AD203B41FA5}">
                      <a16:colId xmlns:a16="http://schemas.microsoft.com/office/drawing/2014/main" val="1460552560"/>
                    </a:ext>
                  </a:extLst>
                </a:gridCol>
                <a:gridCol w="2103120">
                  <a:extLst>
                    <a:ext uri="{9D8B030D-6E8A-4147-A177-3AD203B41FA5}">
                      <a16:colId xmlns:a16="http://schemas.microsoft.com/office/drawing/2014/main" val="2069280440"/>
                    </a:ext>
                  </a:extLst>
                </a:gridCol>
                <a:gridCol w="2103120">
                  <a:extLst>
                    <a:ext uri="{9D8B030D-6E8A-4147-A177-3AD203B41FA5}">
                      <a16:colId xmlns:a16="http://schemas.microsoft.com/office/drawing/2014/main" val="3130589755"/>
                    </a:ext>
                  </a:extLst>
                </a:gridCol>
                <a:gridCol w="2103120">
                  <a:extLst>
                    <a:ext uri="{9D8B030D-6E8A-4147-A177-3AD203B41FA5}">
                      <a16:colId xmlns:a16="http://schemas.microsoft.com/office/drawing/2014/main" val="3955338570"/>
                    </a:ext>
                  </a:extLst>
                </a:gridCol>
                <a:gridCol w="2103120">
                  <a:extLst>
                    <a:ext uri="{9D8B030D-6E8A-4147-A177-3AD203B41FA5}">
                      <a16:colId xmlns:a16="http://schemas.microsoft.com/office/drawing/2014/main" val="3296181821"/>
                    </a:ext>
                  </a:extLst>
                </a:gridCol>
              </a:tblGrid>
              <a:tr h="364434">
                <a:tc>
                  <a:txBody>
                    <a:bodyPr/>
                    <a:lstStyle/>
                    <a:p>
                      <a:endParaRPr lang="en-GB"/>
                    </a:p>
                  </a:txBody>
                  <a:tcPr/>
                </a:tc>
                <a:tc>
                  <a:txBody>
                    <a:bodyPr/>
                    <a:lstStyle/>
                    <a:p>
                      <a:r>
                        <a:rPr lang="en-GB"/>
                        <a:t>BERT</a:t>
                      </a:r>
                    </a:p>
                  </a:txBody>
                  <a:tcPr/>
                </a:tc>
                <a:tc>
                  <a:txBody>
                    <a:bodyPr/>
                    <a:lstStyle/>
                    <a:p>
                      <a:r>
                        <a:rPr lang="en-GB"/>
                        <a:t>ROBERTA</a:t>
                      </a:r>
                    </a:p>
                  </a:txBody>
                  <a:tcPr/>
                </a:tc>
                <a:tc>
                  <a:txBody>
                    <a:bodyPr/>
                    <a:lstStyle/>
                    <a:p>
                      <a:r>
                        <a:rPr lang="en-GB"/>
                        <a:t>ALBERTA</a:t>
                      </a:r>
                    </a:p>
                  </a:txBody>
                  <a:tcPr/>
                </a:tc>
                <a:tc>
                  <a:txBody>
                    <a:bodyPr/>
                    <a:lstStyle/>
                    <a:p>
                      <a:r>
                        <a:rPr lang="en-GB"/>
                        <a:t>ELECTRA</a:t>
                      </a:r>
                    </a:p>
                  </a:txBody>
                  <a:tcPr/>
                </a:tc>
                <a:extLst>
                  <a:ext uri="{0D108BD9-81ED-4DB2-BD59-A6C34878D82A}">
                    <a16:rowId xmlns:a16="http://schemas.microsoft.com/office/drawing/2014/main" val="2337169723"/>
                  </a:ext>
                </a:extLst>
              </a:tr>
              <a:tr h="370840">
                <a:tc>
                  <a:txBody>
                    <a:bodyPr/>
                    <a:lstStyle/>
                    <a:p>
                      <a:r>
                        <a:rPr lang="en-GB"/>
                        <a:t>F1 Score</a:t>
                      </a:r>
                    </a:p>
                  </a:txBody>
                  <a:tcPr/>
                </a:tc>
                <a:tc>
                  <a:txBody>
                    <a:bodyPr/>
                    <a:lstStyle/>
                    <a:p>
                      <a:r>
                        <a:rPr lang="en-GB"/>
                        <a:t>0.387</a:t>
                      </a:r>
                    </a:p>
                  </a:txBody>
                  <a:tcPr/>
                </a:tc>
                <a:tc>
                  <a:txBody>
                    <a:bodyPr/>
                    <a:lstStyle/>
                    <a:p>
                      <a:r>
                        <a:rPr lang="en-GB"/>
                        <a:t>0.83</a:t>
                      </a:r>
                    </a:p>
                  </a:txBody>
                  <a:tcPr/>
                </a:tc>
                <a:tc>
                  <a:txBody>
                    <a:bodyPr/>
                    <a:lstStyle/>
                    <a:p>
                      <a:r>
                        <a:rPr lang="en-GB"/>
                        <a:t>0.34</a:t>
                      </a:r>
                    </a:p>
                  </a:txBody>
                  <a:tcPr/>
                </a:tc>
                <a:tc>
                  <a:txBody>
                    <a:bodyPr/>
                    <a:lstStyle/>
                    <a:p>
                      <a:r>
                        <a:rPr lang="en-GB"/>
                        <a:t>0.44</a:t>
                      </a:r>
                    </a:p>
                  </a:txBody>
                  <a:tcPr/>
                </a:tc>
                <a:extLst>
                  <a:ext uri="{0D108BD9-81ED-4DB2-BD59-A6C34878D82A}">
                    <a16:rowId xmlns:a16="http://schemas.microsoft.com/office/drawing/2014/main" val="2654689217"/>
                  </a:ext>
                </a:extLst>
              </a:tr>
            </a:tbl>
          </a:graphicData>
        </a:graphic>
      </p:graphicFrame>
      <p:sp>
        <p:nvSpPr>
          <p:cNvPr id="9" name="TextBox 8">
            <a:extLst>
              <a:ext uri="{FF2B5EF4-FFF2-40B4-BE49-F238E27FC236}">
                <a16:creationId xmlns:a16="http://schemas.microsoft.com/office/drawing/2014/main" id="{C3056D00-EE6E-83C0-5428-5146278CCC8F}"/>
              </a:ext>
            </a:extLst>
          </p:cNvPr>
          <p:cNvSpPr txBox="1"/>
          <p:nvPr/>
        </p:nvSpPr>
        <p:spPr>
          <a:xfrm>
            <a:off x="839304" y="1579216"/>
            <a:ext cx="1051339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The evaluation metrics that we have used are:</a:t>
            </a:r>
            <a:br>
              <a:rPr lang="en-GB">
                <a:ea typeface="+mn-lt"/>
                <a:cs typeface="+mn-lt"/>
              </a:rPr>
            </a:br>
            <a:endParaRPr lang="en-US">
              <a:ea typeface="+mn-lt"/>
              <a:cs typeface="+mn-lt"/>
            </a:endParaRPr>
          </a:p>
          <a:p>
            <a:pPr marL="285750" indent="-285750">
              <a:buFont typeface="Arial"/>
              <a:buChar char="•"/>
            </a:pPr>
            <a:r>
              <a:rPr lang="en-GB">
                <a:ea typeface="+mn-lt"/>
                <a:cs typeface="+mn-lt"/>
              </a:rPr>
              <a:t>Exact Match: measures whether the predicted answer exactly matches the ground-truth answers. If the exact matching occurs, then assigns 1.0, otherwise assigns 0.0. </a:t>
            </a:r>
            <a:endParaRPr lang="en-US">
              <a:ea typeface="+mn-lt"/>
              <a:cs typeface="+mn-lt"/>
            </a:endParaRPr>
          </a:p>
          <a:p>
            <a:pPr marL="285750" indent="-285750">
              <a:buFont typeface="Arial"/>
              <a:buChar char="•"/>
            </a:pPr>
            <a:endParaRPr lang="en-GB">
              <a:ea typeface="+mn-lt"/>
              <a:cs typeface="+mn-lt"/>
            </a:endParaRPr>
          </a:p>
          <a:p>
            <a:pPr marL="285750" indent="-285750">
              <a:buFont typeface="Arial"/>
              <a:buChar char="•"/>
            </a:pPr>
            <a:r>
              <a:rPr lang="en-GB">
                <a:ea typeface="+mn-lt"/>
                <a:cs typeface="+mn-lt"/>
              </a:rPr>
              <a:t>F1 Score: computes the average word overlap between predicted and ground-truth answers, which can ensure both of precision and recall rate are optimized at the same time.</a:t>
            </a:r>
            <a:endParaRPr lang="en-US">
              <a:ea typeface="Calibri"/>
              <a:cs typeface="Calibri"/>
            </a:endParaRPr>
          </a:p>
        </p:txBody>
      </p:sp>
      <p:sp>
        <p:nvSpPr>
          <p:cNvPr id="3" name="TextBox 2">
            <a:extLst>
              <a:ext uri="{FF2B5EF4-FFF2-40B4-BE49-F238E27FC236}">
                <a16:creationId xmlns:a16="http://schemas.microsoft.com/office/drawing/2014/main" id="{ECAF10FF-217A-74BA-46A1-AD9AF36F751A}"/>
              </a:ext>
            </a:extLst>
          </p:cNvPr>
          <p:cNvSpPr txBox="1"/>
          <p:nvPr/>
        </p:nvSpPr>
        <p:spPr>
          <a:xfrm>
            <a:off x="839305" y="5201478"/>
            <a:ext cx="105133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ea typeface="Calibri"/>
                <a:cs typeface="Calibri"/>
              </a:rPr>
              <a:t>We can see that ROBERTA outperforms the other models. This can be attributed to the fact that ROBERTA is trained on a larger corpus of text and has a slightly larger architecture with additional layers and larger hidden sizes.</a:t>
            </a:r>
            <a:endParaRPr lang="en-US"/>
          </a:p>
        </p:txBody>
      </p:sp>
    </p:spTree>
    <p:extLst>
      <p:ext uri="{BB962C8B-B14F-4D97-AF65-F5344CB8AC3E}">
        <p14:creationId xmlns:p14="http://schemas.microsoft.com/office/powerpoint/2010/main" val="2871840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600D-3AFE-0445-AC65-AC2D1A45CE51}"/>
              </a:ext>
            </a:extLst>
          </p:cNvPr>
          <p:cNvSpPr>
            <a:spLocks noGrp="1"/>
          </p:cNvSpPr>
          <p:nvPr>
            <p:ph type="title"/>
          </p:nvPr>
        </p:nvSpPr>
        <p:spPr/>
        <p:txBody>
          <a:bodyPr/>
          <a:lstStyle/>
          <a:p>
            <a:r>
              <a:rPr lang="en-US"/>
              <a:t>Outcomes/finding</a:t>
            </a:r>
          </a:p>
        </p:txBody>
      </p:sp>
      <p:sp>
        <p:nvSpPr>
          <p:cNvPr id="3" name="Content Placeholder 2">
            <a:extLst>
              <a:ext uri="{FF2B5EF4-FFF2-40B4-BE49-F238E27FC236}">
                <a16:creationId xmlns:a16="http://schemas.microsoft.com/office/drawing/2014/main" id="{E17D8456-0354-004E-9344-6061E2A4E6AE}"/>
              </a:ext>
            </a:extLst>
          </p:cNvPr>
          <p:cNvSpPr>
            <a:spLocks noGrp="1"/>
          </p:cNvSpPr>
          <p:nvPr>
            <p:ph sz="half" idx="1"/>
          </p:nvPr>
        </p:nvSpPr>
        <p:spPr/>
        <p:txBody>
          <a:bodyPr lIns="91440" tIns="45720" rIns="91440" bIns="45720" anchor="t"/>
          <a:lstStyle/>
          <a:p>
            <a:r>
              <a:rPr lang="en-US">
                <a:latin typeface="Franklin Gothic Book"/>
              </a:rPr>
              <a:t>From the previous slides, we can see a decreasing trend in terms of training loss but the same can't be said regarding the validation loss. </a:t>
            </a:r>
            <a:endParaRPr lang="en-US"/>
          </a:p>
          <a:p>
            <a:r>
              <a:rPr lang="en-US">
                <a:latin typeface="Franklin Gothic Book"/>
              </a:rPr>
              <a:t>This could be because the model was trained on just 3 epochs because of computational constraints, and we could understand the model better if we were to run it for a larger number of epochs. </a:t>
            </a:r>
          </a:p>
          <a:p>
            <a:r>
              <a:rPr lang="en-US">
                <a:latin typeface="Franklin Gothic Book"/>
              </a:rPr>
              <a:t>This could also be because of the quality of data and a better data source could help improve the performance.</a:t>
            </a:r>
          </a:p>
        </p:txBody>
      </p:sp>
    </p:spTree>
    <p:extLst>
      <p:ext uri="{BB962C8B-B14F-4D97-AF65-F5344CB8AC3E}">
        <p14:creationId xmlns:p14="http://schemas.microsoft.com/office/powerpoint/2010/main" val="3541422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2522-7D85-4143-9766-079227A56979}"/>
              </a:ext>
            </a:extLst>
          </p:cNvPr>
          <p:cNvSpPr>
            <a:spLocks noGrp="1"/>
          </p:cNvSpPr>
          <p:nvPr>
            <p:ph type="title"/>
          </p:nvPr>
        </p:nvSpPr>
        <p:spPr/>
        <p:txBody>
          <a:bodyPr lIns="91440" tIns="45720" rIns="91440" bIns="45720" anchor="ctr"/>
          <a:lstStyle/>
          <a:p>
            <a:pPr marL="285750" indent="-285750">
              <a:spcBef>
                <a:spcPts val="1000"/>
              </a:spcBef>
              <a:buFont typeface="Arial"/>
              <a:buChar char="•"/>
            </a:pPr>
            <a:r>
              <a:rPr lang="en-US">
                <a:latin typeface="Franklin Gothic Medium"/>
              </a:rPr>
              <a:t>Demo Question-Answering</a:t>
            </a:r>
          </a:p>
        </p:txBody>
      </p:sp>
      <p:pic>
        <p:nvPicPr>
          <p:cNvPr id="9" name="Picture 8">
            <a:extLst>
              <a:ext uri="{FF2B5EF4-FFF2-40B4-BE49-F238E27FC236}">
                <a16:creationId xmlns:a16="http://schemas.microsoft.com/office/drawing/2014/main" id="{3A51AAD8-3921-AEC1-7AEE-F8E82F8EBCD3}"/>
              </a:ext>
            </a:extLst>
          </p:cNvPr>
          <p:cNvPicPr>
            <a:picLocks noChangeAspect="1"/>
          </p:cNvPicPr>
          <p:nvPr/>
        </p:nvPicPr>
        <p:blipFill>
          <a:blip r:embed="rId2"/>
          <a:stretch>
            <a:fillRect/>
          </a:stretch>
        </p:blipFill>
        <p:spPr>
          <a:xfrm>
            <a:off x="5968055" y="1838057"/>
            <a:ext cx="4793588" cy="4068220"/>
          </a:xfrm>
          <a:prstGeom prst="rect">
            <a:avLst/>
          </a:prstGeom>
        </p:spPr>
      </p:pic>
      <p:sp>
        <p:nvSpPr>
          <p:cNvPr id="4" name="TextBox 3">
            <a:extLst>
              <a:ext uri="{FF2B5EF4-FFF2-40B4-BE49-F238E27FC236}">
                <a16:creationId xmlns:a16="http://schemas.microsoft.com/office/drawing/2014/main" id="{09C5C047-24E6-54A0-3C2E-23588809B9B8}"/>
              </a:ext>
            </a:extLst>
          </p:cNvPr>
          <p:cNvSpPr txBox="1"/>
          <p:nvPr/>
        </p:nvSpPr>
        <p:spPr>
          <a:xfrm>
            <a:off x="916608" y="1976783"/>
            <a:ext cx="4704521" cy="38762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6" name="Picture 6" descr="Text, letter&#10;&#10;Description automatically generated">
            <a:extLst>
              <a:ext uri="{FF2B5EF4-FFF2-40B4-BE49-F238E27FC236}">
                <a16:creationId xmlns:a16="http://schemas.microsoft.com/office/drawing/2014/main" id="{24462145-FA6D-55EE-1B36-32C868A89736}"/>
              </a:ext>
            </a:extLst>
          </p:cNvPr>
          <p:cNvPicPr>
            <a:picLocks noChangeAspect="1"/>
          </p:cNvPicPr>
          <p:nvPr/>
        </p:nvPicPr>
        <p:blipFill>
          <a:blip r:embed="rId3"/>
          <a:stretch>
            <a:fillRect/>
          </a:stretch>
        </p:blipFill>
        <p:spPr>
          <a:xfrm>
            <a:off x="787401" y="1876890"/>
            <a:ext cx="4962938" cy="4031873"/>
          </a:xfrm>
          <a:prstGeom prst="rect">
            <a:avLst/>
          </a:prstGeom>
        </p:spPr>
      </p:pic>
    </p:spTree>
    <p:extLst>
      <p:ext uri="{BB962C8B-B14F-4D97-AF65-F5344CB8AC3E}">
        <p14:creationId xmlns:p14="http://schemas.microsoft.com/office/powerpoint/2010/main" val="4165677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a:lstStyle/>
          <a:p>
            <a:r>
              <a:rPr lang="en-US"/>
              <a:t>Data Collecting</a:t>
            </a:r>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a:xfrm>
            <a:off x="838200" y="1391478"/>
            <a:ext cx="8910403" cy="4785485"/>
          </a:xfrm>
        </p:spPr>
        <p:txBody>
          <a:bodyPr/>
          <a:lstStyle/>
          <a:p>
            <a:r>
              <a:rPr lang="en-US"/>
              <a:t>We have used “The Hewlett Foundation: Automated Essay Scoring” dataset for building the neural network for answer grading.</a:t>
            </a:r>
          </a:p>
          <a:p>
            <a:r>
              <a:rPr lang="en-US"/>
              <a:t>It contains information about:</a:t>
            </a:r>
          </a:p>
          <a:p>
            <a:pPr lvl="1"/>
            <a:r>
              <a:rPr lang="en-US"/>
              <a:t>The essay: It contains the answer written by the student on a given topic</a:t>
            </a:r>
          </a:p>
          <a:p>
            <a:pPr lvl="1"/>
            <a:r>
              <a:rPr lang="en-US"/>
              <a:t>Essay id: The answer individual with essay id </a:t>
            </a:r>
          </a:p>
          <a:p>
            <a:pPr lvl="1"/>
            <a:r>
              <a:rPr lang="en-US"/>
              <a:t>Grades: It contains the grades given by different instructors</a:t>
            </a:r>
          </a:p>
          <a:p>
            <a:r>
              <a:rPr lang="en-US"/>
              <a:t>Each essay is approximately 150 to 550 words in length.</a:t>
            </a:r>
          </a:p>
          <a:p>
            <a:r>
              <a:rPr lang="en-US"/>
              <a:t>Lowest amount of training data is 1,190 essays, randomly selected from a total of 1,982.</a:t>
            </a:r>
          </a:p>
        </p:txBody>
      </p:sp>
    </p:spTree>
    <p:extLst>
      <p:ext uri="{BB962C8B-B14F-4D97-AF65-F5344CB8AC3E}">
        <p14:creationId xmlns:p14="http://schemas.microsoft.com/office/powerpoint/2010/main" val="290442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lIns="91440" tIns="45720" rIns="91440" bIns="45720" anchor="ctr"/>
          <a:lstStyle/>
          <a:p>
            <a:r>
              <a:rPr lang="en-US">
                <a:latin typeface="Franklin Gothic Medium"/>
              </a:rPr>
              <a:t>Data Preprocessing for Answer Grading</a:t>
            </a:r>
            <a:endParaRPr lang="en-US"/>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p:txBody>
          <a:bodyPr lIns="91440" tIns="45720" rIns="91440" bIns="45720" anchor="t"/>
          <a:lstStyle/>
          <a:p>
            <a:r>
              <a:rPr lang="en-US">
                <a:latin typeface="Franklin Gothic Book"/>
              </a:rPr>
              <a:t>Dropping Null Values: Removing the missing values from the dataset.</a:t>
            </a:r>
          </a:p>
          <a:p>
            <a:r>
              <a:rPr lang="en-US">
                <a:latin typeface="Franklin Gothic Book"/>
              </a:rPr>
              <a:t>Text cleaning: Removing irrelevant information like punctuation, numbers, special characters, and stop words from the text.</a:t>
            </a:r>
          </a:p>
          <a:p>
            <a:r>
              <a:rPr lang="en-US">
                <a:latin typeface="Franklin Gothic Book"/>
              </a:rPr>
              <a:t>Tokenization: Breaking down the text into smaller parts, called tokens, which can be analyzed individually.</a:t>
            </a:r>
          </a:p>
          <a:p>
            <a:r>
              <a:rPr lang="en-US">
                <a:latin typeface="Franklin Gothic Book"/>
              </a:rPr>
              <a:t>Stop word removal: Removing common words like "the",  "and" and "a" that are not important for analysis.</a:t>
            </a:r>
          </a:p>
          <a:p>
            <a:r>
              <a:rPr lang="en-US">
                <a:latin typeface="Franklin Gothic Book"/>
              </a:rPr>
              <a:t>Stemming and Lemmatization: Reducing words to their root form to group together different inflected forms of a word, such as "run," "running," and "ran."</a:t>
            </a:r>
          </a:p>
          <a:p>
            <a:endParaRPr lang="en-US"/>
          </a:p>
        </p:txBody>
      </p:sp>
    </p:spTree>
    <p:extLst>
      <p:ext uri="{BB962C8B-B14F-4D97-AF65-F5344CB8AC3E}">
        <p14:creationId xmlns:p14="http://schemas.microsoft.com/office/powerpoint/2010/main" val="2844101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a:t>Methodology </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lIns="91440" tIns="45720" rIns="91440" bIns="45720" anchor="t"/>
          <a:lstStyle/>
          <a:p>
            <a:pPr marL="0" indent="0">
              <a:buNone/>
            </a:pPr>
            <a:r>
              <a:rPr lang="en-US">
                <a:latin typeface="Franklin Gothic Book"/>
              </a:rPr>
              <a:t>The whole process is divided into different phases –</a:t>
            </a:r>
            <a:endParaRPr lang="en-US" sz="2400">
              <a:latin typeface="Franklin Gothic Book"/>
            </a:endParaRPr>
          </a:p>
          <a:p>
            <a:pPr marL="457200" indent="-457200">
              <a:buFont typeface="+mj-lt"/>
              <a:buAutoNum type="arabicPeriod"/>
            </a:pPr>
            <a:r>
              <a:rPr lang="en-US" sz="2400">
                <a:latin typeface="Franklin Gothic Book"/>
              </a:rPr>
              <a:t>Preprocessing and cleaning: After we downloaded the dataset we tokenized the dataset into 2 parts:</a:t>
            </a:r>
          </a:p>
          <a:p>
            <a:pPr marL="914400" lvl="1" indent="-457200">
              <a:buFont typeface="+mj-lt"/>
              <a:buAutoNum type="arabicPeriod"/>
            </a:pPr>
            <a:r>
              <a:rPr lang="en-US" sz="2000"/>
              <a:t>Sentence based tokenizer: To remove punctuations and preserving the context</a:t>
            </a:r>
            <a:endParaRPr lang="en-US" sz="2000">
              <a:cs typeface="Calibri"/>
            </a:endParaRPr>
          </a:p>
          <a:p>
            <a:pPr marL="914400" lvl="1" indent="-457200">
              <a:buFont typeface="+mj-lt"/>
              <a:buAutoNum type="arabicPeriod"/>
            </a:pPr>
            <a:r>
              <a:rPr lang="en-US" sz="2000"/>
              <a:t>Wordlist based tokenizer: To clean the data (removing stop words, converting to lowercase)</a:t>
            </a:r>
            <a:endParaRPr lang="en-US" sz="2000">
              <a:cs typeface="Calibri"/>
            </a:endParaRPr>
          </a:p>
          <a:p>
            <a:pPr marL="457200" lvl="1" indent="0">
              <a:buNone/>
            </a:pPr>
            <a:endParaRPr lang="en-US" sz="2000"/>
          </a:p>
          <a:p>
            <a:pPr marL="457200" indent="-457200">
              <a:buFont typeface="+mj-lt"/>
              <a:buAutoNum type="arabicPeriod"/>
            </a:pPr>
            <a:r>
              <a:rPr lang="en-US" sz="2400">
                <a:latin typeface="Franklin Gothic Book"/>
              </a:rPr>
              <a:t>Vectorize: After initial pre-processing we created 3 separate functions</a:t>
            </a:r>
          </a:p>
          <a:p>
            <a:pPr marL="914400" lvl="1" indent="-457200">
              <a:buFont typeface="+mj-lt"/>
              <a:buAutoNum type="arabicPeriod"/>
            </a:pPr>
            <a:r>
              <a:rPr lang="en-US" sz="2000"/>
              <a:t>Function </a:t>
            </a:r>
            <a:r>
              <a:rPr lang="en-US" sz="2000" err="1"/>
              <a:t>makeFeatureVec</a:t>
            </a:r>
            <a:r>
              <a:rPr lang="en-US" sz="2000"/>
              <a:t> creates an average feature vector for a given list of words, using a trained word2vec model and the number of features as input. It returns a feature vector as a NumPy array.</a:t>
            </a:r>
            <a:endParaRPr lang="en-US" sz="2000">
              <a:cs typeface="Calibri"/>
            </a:endParaRPr>
          </a:p>
          <a:p>
            <a:pPr marL="914400" lvl="1" indent="-457200">
              <a:buFont typeface="+mj-lt"/>
              <a:buAutoNum type="arabicPeriod"/>
            </a:pPr>
            <a:r>
              <a:rPr lang="en-US" sz="2000"/>
              <a:t>Function </a:t>
            </a:r>
            <a:r>
              <a:rPr lang="en-US" sz="2000" err="1"/>
              <a:t>getAvgFeatureVecs</a:t>
            </a:r>
            <a:r>
              <a:rPr lang="en-US" sz="2000"/>
              <a:t> generates word vectors for a list of essays. It takes a list of essays, a trained word2vec model, and the number of features to use as input. It calls the </a:t>
            </a:r>
            <a:r>
              <a:rPr lang="en-US" sz="2000" err="1"/>
              <a:t>makeFeatureVec</a:t>
            </a:r>
            <a:r>
              <a:rPr lang="en-US" sz="2000"/>
              <a:t> function on each essay and returns a matrix of feature vectors.</a:t>
            </a:r>
            <a:endParaRPr lang="en-US" sz="2000">
              <a:cs typeface="Calibri"/>
            </a:endParaRPr>
          </a:p>
        </p:txBody>
      </p:sp>
    </p:spTree>
    <p:extLst>
      <p:ext uri="{BB962C8B-B14F-4D97-AF65-F5344CB8AC3E}">
        <p14:creationId xmlns:p14="http://schemas.microsoft.com/office/powerpoint/2010/main" val="296197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3CA5-8770-C14D-AA8F-67B3C6B0B12E}"/>
              </a:ext>
            </a:extLst>
          </p:cNvPr>
          <p:cNvSpPr>
            <a:spLocks noGrp="1"/>
          </p:cNvSpPr>
          <p:nvPr>
            <p:ph type="title"/>
          </p:nvPr>
        </p:nvSpPr>
        <p:spPr/>
        <p:txBody>
          <a:bodyPr/>
          <a:lstStyle/>
          <a:p>
            <a:r>
              <a:rPr lang="en-US"/>
              <a:t>2 min to convince the audience </a:t>
            </a:r>
          </a:p>
        </p:txBody>
      </p:sp>
      <p:sp>
        <p:nvSpPr>
          <p:cNvPr id="3" name="Content Placeholder 2">
            <a:extLst>
              <a:ext uri="{FF2B5EF4-FFF2-40B4-BE49-F238E27FC236}">
                <a16:creationId xmlns:a16="http://schemas.microsoft.com/office/drawing/2014/main" id="{AF227F97-547A-BD45-83D3-750EEA3DEC57}"/>
              </a:ext>
            </a:extLst>
          </p:cNvPr>
          <p:cNvSpPr>
            <a:spLocks noGrp="1"/>
          </p:cNvSpPr>
          <p:nvPr>
            <p:ph sz="half" idx="1"/>
          </p:nvPr>
        </p:nvSpPr>
        <p:spPr/>
        <p:txBody>
          <a:bodyPr lIns="91440" tIns="45720" rIns="91440" bIns="45720" anchor="t"/>
          <a:lstStyle/>
          <a:p>
            <a:r>
              <a:rPr lang="en-US">
                <a:latin typeface="Franklin Gothic Book"/>
              </a:rPr>
              <a:t>The existing grading system has great reliance on manual processes and often involves significant amount of human bias and inconsistent scoring</a:t>
            </a:r>
          </a:p>
          <a:p>
            <a:r>
              <a:rPr lang="en-US">
                <a:latin typeface="Franklin Gothic Book"/>
              </a:rPr>
              <a:t>To address these issues, we envision on building an AI based system that builds answers to questions and grades student performance based on their submissions and provide accurate, consistent and fair evaluation of student performance</a:t>
            </a:r>
          </a:p>
          <a:p>
            <a:r>
              <a:rPr lang="en-US">
                <a:latin typeface="Franklin Gothic Book"/>
              </a:rPr>
              <a:t>In the world where CHATGPT exist, we want to give some powers to faculty by automating the process of evaluation and answer generation.</a:t>
            </a:r>
          </a:p>
        </p:txBody>
      </p:sp>
    </p:spTree>
    <p:extLst>
      <p:ext uri="{BB962C8B-B14F-4D97-AF65-F5344CB8AC3E}">
        <p14:creationId xmlns:p14="http://schemas.microsoft.com/office/powerpoint/2010/main" val="173045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a:t>Methodology </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lIns="91440" tIns="45720" rIns="91440" bIns="45720" anchor="t"/>
          <a:lstStyle/>
          <a:p>
            <a:pPr marL="914400" lvl="2" indent="0">
              <a:buNone/>
            </a:pPr>
            <a:r>
              <a:rPr lang="en-US" sz="1600"/>
              <a:t>3.</a:t>
            </a:r>
            <a:r>
              <a:rPr lang="en-US"/>
              <a:t> Function </a:t>
            </a:r>
            <a:r>
              <a:rPr lang="en-US" err="1"/>
              <a:t>makeFeatureVec</a:t>
            </a:r>
            <a:r>
              <a:rPr lang="en-US"/>
              <a:t> (updated) creates an average feature vector for a given string of words, using a trained word2vec model and the number of features as input. It returns a feature vector as a NumPy array.</a:t>
            </a:r>
          </a:p>
          <a:p>
            <a:r>
              <a:rPr lang="en-US"/>
              <a:t>Model Selection: </a:t>
            </a:r>
            <a:r>
              <a:rPr lang="en-US" sz="2000" err="1">
                <a:latin typeface="+mn-lt"/>
              </a:rPr>
              <a:t>SpaCy</a:t>
            </a:r>
            <a:r>
              <a:rPr lang="en-US" sz="2000">
                <a:latin typeface="+mn-lt"/>
              </a:rPr>
              <a:t> is a popular natural language processing library that provides pre-trained models for tasks such as part-of-speech tagging, named entity recognition, and dependency parsing. For our base model we have </a:t>
            </a:r>
            <a:r>
              <a:rPr lang="en-US" sz="2000" err="1">
                <a:latin typeface="+mn-lt"/>
              </a:rPr>
              <a:t>used.LSTM</a:t>
            </a:r>
            <a:r>
              <a:rPr lang="en-US" sz="2000">
                <a:latin typeface="+mn-lt"/>
              </a:rPr>
              <a:t> can capture the long-term dependencies and relationships between words in an essay, making it a suitable choice for grading written answers. It can also handle variable-length sequences, which is important for essays of different lengths.</a:t>
            </a:r>
          </a:p>
          <a:p>
            <a:r>
              <a:rPr lang="en-US"/>
              <a:t>Model Specification</a:t>
            </a:r>
            <a:r>
              <a:rPr lang="en-US" sz="2000">
                <a:latin typeface="+mn-lt"/>
              </a:rPr>
              <a:t>: The model consists of two LSTM layers followed by a Dropout layer and a Dense layer with a single output node. The model is compiled using the mean squared error loss function, RMSprop optimizer, and three metrics: mean absolute error (MAE), accuracy, and the default binary accuracy. For </a:t>
            </a:r>
            <a:r>
              <a:rPr lang="en-US" sz="2000" err="1">
                <a:latin typeface="+mn-lt"/>
              </a:rPr>
              <a:t>SpaCy</a:t>
            </a:r>
            <a:r>
              <a:rPr lang="en-US" sz="2000">
                <a:latin typeface="+mn-lt"/>
              </a:rPr>
              <a:t> model we are using the similarity score as a metrics with the original score to check for accuracy of the mode.</a:t>
            </a:r>
          </a:p>
          <a:p>
            <a:pPr marL="0" indent="0">
              <a:buNone/>
            </a:pPr>
            <a:endParaRPr lang="en-US"/>
          </a:p>
        </p:txBody>
      </p:sp>
    </p:spTree>
    <p:extLst>
      <p:ext uri="{BB962C8B-B14F-4D97-AF65-F5344CB8AC3E}">
        <p14:creationId xmlns:p14="http://schemas.microsoft.com/office/powerpoint/2010/main" val="379270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lIns="91440" tIns="45720" rIns="91440" bIns="45720" anchor="ctr"/>
          <a:lstStyle/>
          <a:p>
            <a:r>
              <a:rPr lang="en-US">
                <a:latin typeface="Franklin Gothic Medium"/>
              </a:rPr>
              <a:t>Model selection and parameters</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a:xfrm>
            <a:off x="838199" y="1347304"/>
            <a:ext cx="10515599" cy="5105745"/>
          </a:xfrm>
        </p:spPr>
        <p:txBody>
          <a:bodyPr lIns="91440" tIns="45720" rIns="91440" bIns="45720" anchor="t"/>
          <a:lstStyle/>
          <a:p>
            <a:pPr marL="0" indent="0">
              <a:buNone/>
            </a:pPr>
            <a:r>
              <a:rPr lang="en-US" sz="2300">
                <a:latin typeface="Franklin Gothic Book"/>
              </a:rPr>
              <a:t>When training a LSTM for automated grading, there are several factors to consider, including model selection and parameter tuning. </a:t>
            </a:r>
            <a:br>
              <a:rPr lang="en-US" sz="2300">
                <a:latin typeface="Franklin Gothic Book"/>
              </a:rPr>
            </a:br>
            <a:endParaRPr lang="en-US" sz="2300"/>
          </a:p>
          <a:p>
            <a:pPr lvl="1"/>
            <a:r>
              <a:rPr lang="en-US" sz="2100">
                <a:ea typeface="+mn-lt"/>
                <a:cs typeface="+mn-lt"/>
              </a:rPr>
              <a:t>Determine the input and output: Decide on what the input to the model will be (student essays) and what the output will be (score).</a:t>
            </a:r>
          </a:p>
          <a:p>
            <a:pPr lvl="1"/>
            <a:r>
              <a:rPr lang="en-US" sz="2100">
                <a:ea typeface="+mn-lt"/>
                <a:cs typeface="+mn-lt"/>
              </a:rPr>
              <a:t>Choose a LSTM architecture: Choose an architecture that is suitable for the task of automated grading. LSTM is a good choice for this task as it is capable of processing sequential data and can handle long-term dependencies.</a:t>
            </a:r>
          </a:p>
          <a:p>
            <a:pPr lvl="1"/>
            <a:r>
              <a:rPr lang="en-US" sz="2100">
                <a:ea typeface="+mn-lt"/>
                <a:cs typeface="+mn-lt"/>
              </a:rPr>
              <a:t>Train the model: Train the LSTM on the training data and evaluate its performance on the validation set. If the model is overfitting, adjust the hyperparameters or use techniques such as regularization to reduce overfitting.</a:t>
            </a:r>
          </a:p>
          <a:p>
            <a:pPr lvl="1"/>
            <a:r>
              <a:rPr lang="en-US" sz="2100">
                <a:ea typeface="+mn-lt"/>
                <a:cs typeface="+mn-lt"/>
              </a:rPr>
              <a:t>Evaluate the model: Evaluate the performance of the model on the test set. If the model performs well, it can be deployed for automated grading.</a:t>
            </a:r>
          </a:p>
          <a:p>
            <a:pPr marL="457200" lvl="1" indent="0">
              <a:buNone/>
            </a:pPr>
            <a:endParaRPr lang="en-US" sz="2100">
              <a:ea typeface="+mn-lt"/>
              <a:cs typeface="+mn-lt"/>
            </a:endParaRPr>
          </a:p>
          <a:p>
            <a:endParaRPr lang="en-US" sz="2400">
              <a:cs typeface="Calibri" panose="020F0502020204030204"/>
            </a:endParaRPr>
          </a:p>
        </p:txBody>
      </p:sp>
    </p:spTree>
    <p:extLst>
      <p:ext uri="{BB962C8B-B14F-4D97-AF65-F5344CB8AC3E}">
        <p14:creationId xmlns:p14="http://schemas.microsoft.com/office/powerpoint/2010/main" val="2452032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220F-27FE-6F41-9157-3A1058FDD62C}"/>
              </a:ext>
            </a:extLst>
          </p:cNvPr>
          <p:cNvSpPr>
            <a:spLocks noGrp="1"/>
          </p:cNvSpPr>
          <p:nvPr>
            <p:ph type="title"/>
          </p:nvPr>
        </p:nvSpPr>
        <p:spPr/>
        <p:txBody>
          <a:bodyPr/>
          <a:lstStyle/>
          <a:p>
            <a:r>
              <a:rPr lang="en-US"/>
              <a:t>Network Training – validation - testing </a:t>
            </a:r>
          </a:p>
        </p:txBody>
      </p:sp>
      <p:sp>
        <p:nvSpPr>
          <p:cNvPr id="3" name="Content Placeholder 2">
            <a:extLst>
              <a:ext uri="{FF2B5EF4-FFF2-40B4-BE49-F238E27FC236}">
                <a16:creationId xmlns:a16="http://schemas.microsoft.com/office/drawing/2014/main" id="{E3BD2EF8-5897-F54E-8F92-788868946D04}"/>
              </a:ext>
            </a:extLst>
          </p:cNvPr>
          <p:cNvSpPr>
            <a:spLocks noGrp="1"/>
          </p:cNvSpPr>
          <p:nvPr>
            <p:ph sz="half" idx="1"/>
          </p:nvPr>
        </p:nvSpPr>
        <p:spPr/>
        <p:txBody>
          <a:bodyPr lIns="91440" tIns="45720" rIns="91440" bIns="45720" anchor="t"/>
          <a:lstStyle/>
          <a:p>
            <a:r>
              <a:rPr lang="en-US">
                <a:latin typeface="Franklin Gothic Book"/>
              </a:rPr>
              <a:t>We have trained and tuned the LSTM models by using about 13,000 datapoints of essays and their respective grades. And similarly, we have used 4300 datapoints for testing set.</a:t>
            </a:r>
          </a:p>
          <a:p>
            <a:r>
              <a:rPr lang="en-US">
                <a:latin typeface="Franklin Gothic Book"/>
              </a:rPr>
              <a:t>We have chosen a learning rate of 1e-5.</a:t>
            </a:r>
          </a:p>
          <a:p>
            <a:r>
              <a:rPr lang="en-US">
                <a:latin typeface="Franklin Gothic Book"/>
              </a:rPr>
              <a:t>For optimizer we have used RMSprop optimization algorithm which adjusts the learning rate of each weight based on the history of the gradients of that weight.</a:t>
            </a:r>
            <a:endParaRPr lang="en-US"/>
          </a:p>
          <a:p>
            <a:r>
              <a:rPr lang="en-US">
                <a:latin typeface="Franklin Gothic Book"/>
              </a:rPr>
              <a:t>We have used 5-fold cross validation with 100 epochs to find the best model, which is then saved.</a:t>
            </a:r>
          </a:p>
        </p:txBody>
      </p:sp>
    </p:spTree>
    <p:extLst>
      <p:ext uri="{BB962C8B-B14F-4D97-AF65-F5344CB8AC3E}">
        <p14:creationId xmlns:p14="http://schemas.microsoft.com/office/powerpoint/2010/main" val="1951963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62C0-E91C-B74F-B6AF-4EC6C365DFD5}"/>
              </a:ext>
            </a:extLst>
          </p:cNvPr>
          <p:cNvSpPr>
            <a:spLocks noGrp="1"/>
          </p:cNvSpPr>
          <p:nvPr>
            <p:ph type="title"/>
          </p:nvPr>
        </p:nvSpPr>
        <p:spPr/>
        <p:txBody>
          <a:bodyPr/>
          <a:lstStyle/>
          <a:p>
            <a:r>
              <a:rPr lang="en-US"/>
              <a:t>Evaluations – Performance – comparing </a:t>
            </a:r>
          </a:p>
        </p:txBody>
      </p:sp>
      <p:sp>
        <p:nvSpPr>
          <p:cNvPr id="21" name="TextBox 20">
            <a:extLst>
              <a:ext uri="{FF2B5EF4-FFF2-40B4-BE49-F238E27FC236}">
                <a16:creationId xmlns:a16="http://schemas.microsoft.com/office/drawing/2014/main" id="{F38179CA-8FBF-1C5D-67F1-263D5761FC4B}"/>
              </a:ext>
            </a:extLst>
          </p:cNvPr>
          <p:cNvSpPr txBox="1"/>
          <p:nvPr/>
        </p:nvSpPr>
        <p:spPr>
          <a:xfrm>
            <a:off x="6251510" y="1446694"/>
            <a:ext cx="438538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Inferences:</a:t>
            </a:r>
          </a:p>
          <a:p>
            <a:pPr marL="342900" indent="-342900">
              <a:buAutoNum type="arabicPeriod"/>
            </a:pPr>
            <a:r>
              <a:rPr lang="en-GB">
                <a:cs typeface="Calibri"/>
              </a:rPr>
              <a:t>From the loss graphs, we can infer that there are no overfit issues since the loss for both test and train drops</a:t>
            </a:r>
            <a:endParaRPr lang="en-GB">
              <a:ea typeface="Calibri"/>
              <a:cs typeface="Calibri"/>
            </a:endParaRPr>
          </a:p>
          <a:p>
            <a:pPr marL="342900" indent="-342900">
              <a:buAutoNum type="arabicPeriod"/>
            </a:pPr>
            <a:r>
              <a:rPr lang="en-GB">
                <a:cs typeface="Calibri"/>
              </a:rPr>
              <a:t>The drop in MAE with increase in epochs indicate the improvement of the model performance</a:t>
            </a:r>
          </a:p>
          <a:p>
            <a:pPr marL="342900" indent="-342900">
              <a:buAutoNum type="arabicPeriod"/>
            </a:pPr>
            <a:r>
              <a:rPr lang="en-GB">
                <a:cs typeface="Calibri"/>
              </a:rPr>
              <a:t>The model performance almost reaches saturation near 10 epochs so there is only slight scope of improvement</a:t>
            </a:r>
            <a:endParaRPr lang="en-GB">
              <a:ea typeface="Calibri"/>
              <a:cs typeface="Calibri"/>
            </a:endParaRPr>
          </a:p>
        </p:txBody>
      </p:sp>
      <p:pic>
        <p:nvPicPr>
          <p:cNvPr id="6" name="Content Placeholder 5">
            <a:extLst>
              <a:ext uri="{FF2B5EF4-FFF2-40B4-BE49-F238E27FC236}">
                <a16:creationId xmlns:a16="http://schemas.microsoft.com/office/drawing/2014/main" id="{56B02C0E-CDF0-7881-9DA8-CA1CBD577BF5}"/>
              </a:ext>
            </a:extLst>
          </p:cNvPr>
          <p:cNvPicPr>
            <a:picLocks noGrp="1" noChangeAspect="1"/>
          </p:cNvPicPr>
          <p:nvPr>
            <p:ph sz="half" idx="1"/>
          </p:nvPr>
        </p:nvPicPr>
        <p:blipFill>
          <a:blip r:embed="rId2"/>
          <a:stretch>
            <a:fillRect/>
          </a:stretch>
        </p:blipFill>
        <p:spPr>
          <a:xfrm>
            <a:off x="1500674" y="1391478"/>
            <a:ext cx="4153678" cy="2247461"/>
          </a:xfrm>
        </p:spPr>
      </p:pic>
      <p:pic>
        <p:nvPicPr>
          <p:cNvPr id="8" name="Picture 7">
            <a:extLst>
              <a:ext uri="{FF2B5EF4-FFF2-40B4-BE49-F238E27FC236}">
                <a16:creationId xmlns:a16="http://schemas.microsoft.com/office/drawing/2014/main" id="{C68A2F20-9CF8-C45F-702C-7F12BB557506}"/>
              </a:ext>
            </a:extLst>
          </p:cNvPr>
          <p:cNvPicPr>
            <a:picLocks noChangeAspect="1"/>
          </p:cNvPicPr>
          <p:nvPr/>
        </p:nvPicPr>
        <p:blipFill>
          <a:blip r:embed="rId3"/>
          <a:stretch>
            <a:fillRect/>
          </a:stretch>
        </p:blipFill>
        <p:spPr>
          <a:xfrm>
            <a:off x="1500674" y="3788229"/>
            <a:ext cx="4218992" cy="2472612"/>
          </a:xfrm>
          <a:prstGeom prst="rect">
            <a:avLst/>
          </a:prstGeom>
        </p:spPr>
      </p:pic>
    </p:spTree>
    <p:extLst>
      <p:ext uri="{BB962C8B-B14F-4D97-AF65-F5344CB8AC3E}">
        <p14:creationId xmlns:p14="http://schemas.microsoft.com/office/powerpoint/2010/main" val="3565131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2B84-8608-7F4E-85F1-35D36FAF80ED}"/>
              </a:ext>
            </a:extLst>
          </p:cNvPr>
          <p:cNvSpPr>
            <a:spLocks noGrp="1"/>
          </p:cNvSpPr>
          <p:nvPr>
            <p:ph type="title"/>
          </p:nvPr>
        </p:nvSpPr>
        <p:spPr/>
        <p:txBody>
          <a:bodyPr/>
          <a:lstStyle/>
          <a:p>
            <a:r>
              <a:rPr lang="en-US"/>
              <a:t>Lessons learned and Perspectives </a:t>
            </a:r>
          </a:p>
        </p:txBody>
      </p:sp>
      <p:sp>
        <p:nvSpPr>
          <p:cNvPr id="3" name="Content Placeholder 2">
            <a:extLst>
              <a:ext uri="{FF2B5EF4-FFF2-40B4-BE49-F238E27FC236}">
                <a16:creationId xmlns:a16="http://schemas.microsoft.com/office/drawing/2014/main" id="{D9E24419-985F-8C49-91DA-D808B6E073D7}"/>
              </a:ext>
            </a:extLst>
          </p:cNvPr>
          <p:cNvSpPr>
            <a:spLocks noGrp="1"/>
          </p:cNvSpPr>
          <p:nvPr>
            <p:ph sz="half" idx="1"/>
          </p:nvPr>
        </p:nvSpPr>
        <p:spPr/>
        <p:txBody>
          <a:bodyPr lIns="91440" tIns="45720" rIns="91440" bIns="45720" anchor="t"/>
          <a:lstStyle/>
          <a:p>
            <a:r>
              <a:rPr lang="en-US">
                <a:latin typeface="Franklin Gothic Book"/>
              </a:rPr>
              <a:t>Building answer generation models using pre-trained models can be a challenging and rewarding process.</a:t>
            </a:r>
          </a:p>
          <a:p>
            <a:r>
              <a:rPr lang="en-US">
                <a:latin typeface="Franklin Gothic Book"/>
              </a:rPr>
              <a:t>We have learnt that preprocessing the data is a key component while building a deep learning model as it can significantly impact the performance of the model.</a:t>
            </a:r>
          </a:p>
          <a:p>
            <a:r>
              <a:rPr lang="en-US">
                <a:latin typeface="Franklin Gothic Book"/>
              </a:rPr>
              <a:t>We also learnt the hard way that running Transformers Deep Learning models can be time consuming and resource heavy.</a:t>
            </a:r>
          </a:p>
          <a:p>
            <a:endParaRPr lang="en-US">
              <a:latin typeface="Franklin Gothic Book"/>
            </a:endParaRPr>
          </a:p>
        </p:txBody>
      </p:sp>
    </p:spTree>
    <p:extLst>
      <p:ext uri="{BB962C8B-B14F-4D97-AF65-F5344CB8AC3E}">
        <p14:creationId xmlns:p14="http://schemas.microsoft.com/office/powerpoint/2010/main" val="632168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2522-7D85-4143-9766-079227A56979}"/>
              </a:ext>
            </a:extLst>
          </p:cNvPr>
          <p:cNvSpPr>
            <a:spLocks noGrp="1"/>
          </p:cNvSpPr>
          <p:nvPr>
            <p:ph type="title"/>
          </p:nvPr>
        </p:nvSpPr>
        <p:spPr/>
        <p:txBody>
          <a:bodyPr lIns="91440" tIns="45720" rIns="91440" bIns="45720" anchor="ctr"/>
          <a:lstStyle/>
          <a:p>
            <a:pPr marL="285750" indent="-285750">
              <a:spcBef>
                <a:spcPts val="1000"/>
              </a:spcBef>
              <a:buFont typeface="Arial"/>
              <a:buChar char="•"/>
            </a:pPr>
            <a:r>
              <a:rPr lang="en-US">
                <a:latin typeface="Franklin Gothic Medium"/>
              </a:rPr>
              <a:t>Demo Automatic Grading</a:t>
            </a:r>
          </a:p>
        </p:txBody>
      </p:sp>
      <p:sp>
        <p:nvSpPr>
          <p:cNvPr id="4" name="TextBox 3">
            <a:extLst>
              <a:ext uri="{FF2B5EF4-FFF2-40B4-BE49-F238E27FC236}">
                <a16:creationId xmlns:a16="http://schemas.microsoft.com/office/drawing/2014/main" id="{09C5C047-24E6-54A0-3C2E-23588809B9B8}"/>
              </a:ext>
            </a:extLst>
          </p:cNvPr>
          <p:cNvSpPr txBox="1"/>
          <p:nvPr/>
        </p:nvSpPr>
        <p:spPr>
          <a:xfrm>
            <a:off x="916608" y="1976783"/>
            <a:ext cx="4704521" cy="38762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2050" name="Picture 2">
            <a:extLst>
              <a:ext uri="{FF2B5EF4-FFF2-40B4-BE49-F238E27FC236}">
                <a16:creationId xmlns:a16="http://schemas.microsoft.com/office/drawing/2014/main" id="{2587C43F-C8EF-D8A1-7B46-F7BB1848C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2001"/>
            <a:ext cx="10188017" cy="381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976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A5BF-633E-524C-9D81-790229479C2E}"/>
              </a:ext>
            </a:extLst>
          </p:cNvPr>
          <p:cNvSpPr>
            <a:spLocks noGrp="1"/>
          </p:cNvSpPr>
          <p:nvPr>
            <p:ph type="title"/>
          </p:nvPr>
        </p:nvSpPr>
        <p:spPr/>
        <p:txBody>
          <a:bodyPr/>
          <a:lstStyle/>
          <a:p>
            <a:r>
              <a:rPr lang="en-US"/>
              <a:t>Bibliographical References</a:t>
            </a:r>
          </a:p>
        </p:txBody>
      </p:sp>
      <p:sp>
        <p:nvSpPr>
          <p:cNvPr id="3" name="Content Placeholder 2">
            <a:extLst>
              <a:ext uri="{FF2B5EF4-FFF2-40B4-BE49-F238E27FC236}">
                <a16:creationId xmlns:a16="http://schemas.microsoft.com/office/drawing/2014/main" id="{A0DF6ABC-984E-2B49-A821-5296118D29D2}"/>
              </a:ext>
            </a:extLst>
          </p:cNvPr>
          <p:cNvSpPr>
            <a:spLocks noGrp="1"/>
          </p:cNvSpPr>
          <p:nvPr>
            <p:ph sz="half" idx="1"/>
          </p:nvPr>
        </p:nvSpPr>
        <p:spPr/>
        <p:txBody>
          <a:bodyPr/>
          <a:lstStyle/>
          <a:p>
            <a:r>
              <a:rPr lang="en-US"/>
              <a:t>Dataset 1 - </a:t>
            </a:r>
            <a:r>
              <a:rPr lang="en-US">
                <a:hlinkClick r:id="rId2"/>
              </a:rPr>
              <a:t>https://rajpurkar.github.io/SQuAD-explorer/</a:t>
            </a:r>
            <a:endParaRPr lang="en-US"/>
          </a:p>
          <a:p>
            <a:r>
              <a:rPr lang="en-US"/>
              <a:t>Dataset 2 - </a:t>
            </a:r>
            <a:r>
              <a:rPr lang="en-US" u="sng">
                <a:solidFill>
                  <a:schemeClr val="accent1"/>
                </a:solidFill>
              </a:rPr>
              <a:t>https://www.kaggle.com/competitions/asap-sas/data</a:t>
            </a:r>
          </a:p>
          <a:p>
            <a:r>
              <a:rPr lang="en-US">
                <a:hlinkClick r:id="rId3"/>
              </a:rPr>
              <a:t>https://huggingface.co/docs/transformers/tasks/question_answering</a:t>
            </a:r>
            <a:endParaRPr lang="en-US"/>
          </a:p>
          <a:p>
            <a:r>
              <a:rPr lang="en-US">
                <a:hlinkClick r:id="rId4"/>
              </a:rPr>
              <a:t>https://github.com/alexaapo/BERT-based-pretrained-model-using-SQuAD-2.0-dataset</a:t>
            </a:r>
            <a:r>
              <a:rPr lang="en-US"/>
              <a:t> </a:t>
            </a:r>
          </a:p>
          <a:p>
            <a:r>
              <a:rPr lang="en-IN">
                <a:solidFill>
                  <a:schemeClr val="accent1"/>
                </a:solidFill>
                <a:hlinkClick r:id="rId5">
                  <a:extLst>
                    <a:ext uri="{A12FA001-AC4F-418D-AE19-62706E023703}">
                      <ahyp:hlinkClr xmlns:ahyp="http://schemas.microsoft.com/office/drawing/2018/hyperlinkcolor" val="tx"/>
                    </a:ext>
                  </a:extLst>
                </a:hlinkClick>
              </a:rPr>
              <a:t>r-net.pdf (microsoft.com)</a:t>
            </a:r>
            <a:r>
              <a:rPr lang="en-IN">
                <a:solidFill>
                  <a:schemeClr val="accent1"/>
                </a:solidFill>
              </a:rPr>
              <a:t> </a:t>
            </a:r>
            <a:endParaRPr lang="en-US">
              <a:solidFill>
                <a:schemeClr val="accent1"/>
              </a:solidFill>
            </a:endParaRPr>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209459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a:lstStyle/>
          <a:p>
            <a:r>
              <a:rPr lang="en-US"/>
              <a:t>Context and Introduction</a:t>
            </a:r>
          </a:p>
        </p:txBody>
      </p:sp>
      <p:sp>
        <p:nvSpPr>
          <p:cNvPr id="3" name="Content Placeholder 2">
            <a:extLst>
              <a:ext uri="{FF2B5EF4-FFF2-40B4-BE49-F238E27FC236}">
                <a16:creationId xmlns:a16="http://schemas.microsoft.com/office/drawing/2014/main" id="{F2AA249E-6475-F748-8E67-C370D02A2574}"/>
              </a:ext>
            </a:extLst>
          </p:cNvPr>
          <p:cNvSpPr>
            <a:spLocks noGrp="1"/>
          </p:cNvSpPr>
          <p:nvPr>
            <p:ph sz="half" idx="1"/>
          </p:nvPr>
        </p:nvSpPr>
        <p:spPr/>
        <p:txBody>
          <a:bodyPr/>
          <a:lstStyle/>
          <a:p>
            <a:r>
              <a:rPr lang="en-US"/>
              <a:t>The conventional education grading system suffers from several challenges such as over-reliance on manual processes that consume faculty time and resources, leaving little time for research or student engagement. Besides, there is considerable human bias and inconsistent scoring, adding to the system's inefficiency. </a:t>
            </a:r>
          </a:p>
          <a:p>
            <a:r>
              <a:rPr lang="en-US"/>
              <a:t>We plan to build a solution that seeks to automate the grading process, cater to various types of assignments, ensure precise, reliable, and impartial evaluation of student performance, and process massive amounts of data.</a:t>
            </a:r>
          </a:p>
        </p:txBody>
      </p:sp>
    </p:spTree>
    <p:extLst>
      <p:ext uri="{BB962C8B-B14F-4D97-AF65-F5344CB8AC3E}">
        <p14:creationId xmlns:p14="http://schemas.microsoft.com/office/powerpoint/2010/main" val="219224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43FD-DF7A-0143-BBB6-F8CCF4FB0344}"/>
              </a:ext>
            </a:extLst>
          </p:cNvPr>
          <p:cNvSpPr>
            <a:spLocks noGrp="1"/>
          </p:cNvSpPr>
          <p:nvPr>
            <p:ph type="title"/>
          </p:nvPr>
        </p:nvSpPr>
        <p:spPr/>
        <p:txBody>
          <a:bodyPr/>
          <a:lstStyle/>
          <a:p>
            <a:r>
              <a:rPr lang="en-US"/>
              <a:t>Problem and Challenges</a:t>
            </a:r>
          </a:p>
        </p:txBody>
      </p:sp>
      <p:sp>
        <p:nvSpPr>
          <p:cNvPr id="3" name="Content Placeholder 2">
            <a:extLst>
              <a:ext uri="{FF2B5EF4-FFF2-40B4-BE49-F238E27FC236}">
                <a16:creationId xmlns:a16="http://schemas.microsoft.com/office/drawing/2014/main" id="{0DC16B41-3CDA-8442-9F9C-691146145C65}"/>
              </a:ext>
            </a:extLst>
          </p:cNvPr>
          <p:cNvSpPr>
            <a:spLocks noGrp="1"/>
          </p:cNvSpPr>
          <p:nvPr>
            <p:ph sz="half" idx="1"/>
          </p:nvPr>
        </p:nvSpPr>
        <p:spPr/>
        <p:txBody>
          <a:bodyPr lIns="91440" tIns="45720" rIns="91440" bIns="45720" anchor="t"/>
          <a:lstStyle/>
          <a:p>
            <a:r>
              <a:rPr lang="en-US">
                <a:latin typeface="Franklin Gothic Book"/>
              </a:rPr>
              <a:t>Despite the abundance of research on the topic, there aren’t real applications in usage that help in answer generation as well as for grading the answer provided. This leaves room for the question regarding if this is something that is achievable. </a:t>
            </a:r>
          </a:p>
          <a:p>
            <a:r>
              <a:rPr lang="en-US">
                <a:latin typeface="Franklin Gothic Book"/>
              </a:rPr>
              <a:t>One of the major obstacles in developing deep learning solutions is the scarcity of data, the dataset that we will be working on has not been updated for the past 10 years and is the only public data source that is publicly accessible, with many studies conducted on private data, making it challenging to reproduce and improve the results.</a:t>
            </a:r>
          </a:p>
        </p:txBody>
      </p:sp>
    </p:spTree>
    <p:extLst>
      <p:ext uri="{BB962C8B-B14F-4D97-AF65-F5344CB8AC3E}">
        <p14:creationId xmlns:p14="http://schemas.microsoft.com/office/powerpoint/2010/main" val="229601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F826-9152-A345-9423-B2B2C1F8DC6B}"/>
              </a:ext>
            </a:extLst>
          </p:cNvPr>
          <p:cNvSpPr>
            <a:spLocks noGrp="1"/>
          </p:cNvSpPr>
          <p:nvPr>
            <p:ph type="title"/>
          </p:nvPr>
        </p:nvSpPr>
        <p:spPr/>
        <p:txBody>
          <a:bodyPr/>
          <a:lstStyle/>
          <a:p>
            <a:r>
              <a:rPr lang="en-US"/>
              <a:t>Related solutions / State of Art</a:t>
            </a:r>
          </a:p>
        </p:txBody>
      </p:sp>
      <p:sp>
        <p:nvSpPr>
          <p:cNvPr id="3" name="Content Placeholder 2">
            <a:extLst>
              <a:ext uri="{FF2B5EF4-FFF2-40B4-BE49-F238E27FC236}">
                <a16:creationId xmlns:a16="http://schemas.microsoft.com/office/drawing/2014/main" id="{62F185F2-38EC-F445-AEAA-FB200B15DDE0}"/>
              </a:ext>
            </a:extLst>
          </p:cNvPr>
          <p:cNvSpPr>
            <a:spLocks noGrp="1"/>
          </p:cNvSpPr>
          <p:nvPr>
            <p:ph sz="half" idx="1"/>
          </p:nvPr>
        </p:nvSpPr>
        <p:spPr/>
        <p:txBody>
          <a:bodyPr lIns="91440" tIns="45720" rIns="91440" bIns="45720" anchor="t"/>
          <a:lstStyle/>
          <a:p>
            <a:r>
              <a:rPr lang="en-US">
                <a:latin typeface="Franklin Gothic Book"/>
              </a:rPr>
              <a:t>Significant research has been conducted on using Deep Learning and NLP to understand and evaluate descriptive text based on different similarity criteria. A few research papers that we referred include:</a:t>
            </a:r>
            <a:endParaRPr lang="en-US"/>
          </a:p>
          <a:p>
            <a:pPr lvl="1"/>
            <a:r>
              <a:rPr lang="en-US">
                <a:latin typeface="Franklin Gothic Book"/>
              </a:rPr>
              <a:t>"A Deep Learning Approach for Similarity-Based Text Evaluation" (2017)</a:t>
            </a:r>
          </a:p>
          <a:p>
            <a:pPr lvl="1"/>
            <a:r>
              <a:rPr lang="en-US">
                <a:latin typeface="Franklin Gothic Book"/>
              </a:rPr>
              <a:t>"Evaluating Text Similarity using Deep Learning Models" (2018)</a:t>
            </a:r>
          </a:p>
          <a:p>
            <a:pPr lvl="1"/>
            <a:r>
              <a:rPr lang="en-US">
                <a:ea typeface="+mn-lt"/>
                <a:cs typeface="+mn-lt"/>
              </a:rPr>
              <a:t>"Deep Text Similarity Learning for Evaluating Descriptive Text" (2020)</a:t>
            </a:r>
            <a:endParaRPr lang="en-US">
              <a:cs typeface="Calibri" panose="020F0502020204030204"/>
            </a:endParaRPr>
          </a:p>
          <a:p>
            <a:pPr lvl="1"/>
            <a:r>
              <a:rPr lang="en-US">
                <a:latin typeface="+mn-lt"/>
                <a:ea typeface="+mn-lt"/>
                <a:cs typeface="+mn-lt"/>
              </a:rPr>
              <a:t>"Generating Descriptive Answers Using NLP and Knowledge Bases" (2017)</a:t>
            </a:r>
            <a:endParaRPr lang="en-US">
              <a:latin typeface="Calibri"/>
              <a:cs typeface="Calibri"/>
            </a:endParaRPr>
          </a:p>
          <a:p>
            <a:pPr lvl="1"/>
            <a:r>
              <a:rPr lang="en-US">
                <a:ea typeface="+mn-lt"/>
                <a:cs typeface="+mn-lt"/>
              </a:rPr>
              <a:t>"An NLP-Based Approach for Generating Descriptive Answers to Questions" (2018)</a:t>
            </a:r>
            <a:endParaRPr lang="en-US"/>
          </a:p>
          <a:p>
            <a:pPr lvl="1"/>
            <a:endParaRPr lang="en-US">
              <a:latin typeface="Calibri"/>
              <a:cs typeface="Calibri"/>
            </a:endParaRPr>
          </a:p>
          <a:p>
            <a:pPr lvl="1"/>
            <a:endParaRPr lang="en-US"/>
          </a:p>
          <a:p>
            <a:endParaRPr lang="en-US"/>
          </a:p>
          <a:p>
            <a:endParaRPr lang="en-US"/>
          </a:p>
        </p:txBody>
      </p:sp>
    </p:spTree>
    <p:extLst>
      <p:ext uri="{BB962C8B-B14F-4D97-AF65-F5344CB8AC3E}">
        <p14:creationId xmlns:p14="http://schemas.microsoft.com/office/powerpoint/2010/main" val="27638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995-1BB6-964B-8AFE-583FBD7705B1}"/>
              </a:ext>
            </a:extLst>
          </p:cNvPr>
          <p:cNvSpPr>
            <a:spLocks noGrp="1"/>
          </p:cNvSpPr>
          <p:nvPr>
            <p:ph type="title"/>
          </p:nvPr>
        </p:nvSpPr>
        <p:spPr/>
        <p:txBody>
          <a:bodyPr/>
          <a:lstStyle/>
          <a:p>
            <a:r>
              <a:rPr lang="en-US"/>
              <a:t>Overview of Solution / Contributions</a:t>
            </a:r>
          </a:p>
        </p:txBody>
      </p:sp>
      <p:sp>
        <p:nvSpPr>
          <p:cNvPr id="3" name="Content Placeholder 2">
            <a:extLst>
              <a:ext uri="{FF2B5EF4-FFF2-40B4-BE49-F238E27FC236}">
                <a16:creationId xmlns:a16="http://schemas.microsoft.com/office/drawing/2014/main" id="{C771E80E-49C7-2E45-AA8D-6E92A3E0BAA0}"/>
              </a:ext>
            </a:extLst>
          </p:cNvPr>
          <p:cNvSpPr>
            <a:spLocks noGrp="1"/>
          </p:cNvSpPr>
          <p:nvPr>
            <p:ph sz="half" idx="1"/>
          </p:nvPr>
        </p:nvSpPr>
        <p:spPr/>
        <p:txBody>
          <a:bodyPr lIns="91440" tIns="45720" rIns="91440" bIns="45720" anchor="t"/>
          <a:lstStyle/>
          <a:p>
            <a:r>
              <a:rPr lang="en-US">
                <a:latin typeface="Franklin Gothic Book"/>
              </a:rPr>
              <a:t>We have tried to solve this problem by breaking it down into two independent problem statements, namely:</a:t>
            </a:r>
          </a:p>
          <a:p>
            <a:r>
              <a:rPr lang="en-US">
                <a:latin typeface="Franklin Gothic Book"/>
              </a:rPr>
              <a:t>Automated Answer Generation:</a:t>
            </a:r>
          </a:p>
          <a:p>
            <a:pPr lvl="1"/>
            <a:r>
              <a:rPr lang="en-US">
                <a:ea typeface="+mn-lt"/>
                <a:cs typeface="+mn-lt"/>
              </a:rPr>
              <a:t>We will be using pretrained models like Bert, Roberta, Albert and Electra for answer generation tasks, where given a question or prompt, the model generates an answer. These models are trained on large amounts of text data and can learn to generate coherent and accurate responses.</a:t>
            </a:r>
            <a:endParaRPr lang="en-US">
              <a:latin typeface="Franklin Gothic Book"/>
            </a:endParaRPr>
          </a:p>
          <a:p>
            <a:r>
              <a:rPr lang="en-US">
                <a:latin typeface="Franklin Gothic Book"/>
              </a:rPr>
              <a:t>Automated Grading:</a:t>
            </a:r>
          </a:p>
          <a:p>
            <a:pPr lvl="1"/>
            <a:r>
              <a:rPr lang="en-US">
                <a:ea typeface="+mn-lt"/>
                <a:cs typeface="+mn-lt"/>
              </a:rPr>
              <a:t>The answer and scores are first passed through the LSTM which are then passed through the multiple neural layers to train the model. The trained model will return a score for each answer based on historic grading.</a:t>
            </a:r>
            <a:endParaRPr lang="en-US">
              <a:latin typeface="Franklin Gothic Book"/>
            </a:endParaRPr>
          </a:p>
          <a:p>
            <a:pPr lvl="1"/>
            <a:endParaRPr lang="en-US">
              <a:latin typeface="Franklin Gothic Book"/>
            </a:endParaRPr>
          </a:p>
        </p:txBody>
      </p:sp>
    </p:spTree>
    <p:extLst>
      <p:ext uri="{BB962C8B-B14F-4D97-AF65-F5344CB8AC3E}">
        <p14:creationId xmlns:p14="http://schemas.microsoft.com/office/powerpoint/2010/main" val="121417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lIns="91440" tIns="45720" rIns="91440" bIns="45720" anchor="ctr"/>
          <a:lstStyle/>
          <a:p>
            <a:r>
              <a:rPr lang="en-US">
                <a:latin typeface="Franklin Gothic Medium"/>
              </a:rPr>
              <a:t>Data Collecting for Answer Generation</a:t>
            </a:r>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p:txBody>
          <a:bodyPr/>
          <a:lstStyle/>
          <a:p>
            <a:r>
              <a:rPr lang="en-US"/>
              <a:t>We have used SQUAD 2.0 dataset for building the neural network for answer generation </a:t>
            </a:r>
          </a:p>
          <a:p>
            <a:r>
              <a:rPr lang="en-US"/>
              <a:t>Stanford Question Answering Dataset (</a:t>
            </a:r>
            <a:r>
              <a:rPr lang="en-US" err="1"/>
              <a:t>SQuAD</a:t>
            </a:r>
            <a:r>
              <a:rPr lang="en-US"/>
              <a:t>) is a reading comprehension dataset, consisting of questions posed by crowd workers on a set of Wikipedia articles, where the answer to every question is a segment of text, or span, from the corresponding reading passage, or the question might be unanswerable</a:t>
            </a:r>
          </a:p>
          <a:p>
            <a:r>
              <a:rPr lang="en-US"/>
              <a:t>We have used python function !</a:t>
            </a:r>
            <a:r>
              <a:rPr lang="en-US" err="1"/>
              <a:t>wget</a:t>
            </a:r>
            <a:r>
              <a:rPr lang="en-US"/>
              <a:t> to save the JSON data from the link </a:t>
            </a:r>
            <a:r>
              <a:rPr lang="en-IN" i="1"/>
              <a:t>https://rajpurkar.github.io/SQuAD-explorer/dataset/train-v2.0.json</a:t>
            </a:r>
          </a:p>
          <a:p>
            <a:endParaRPr lang="en-US"/>
          </a:p>
        </p:txBody>
      </p:sp>
    </p:spTree>
    <p:extLst>
      <p:ext uri="{BB962C8B-B14F-4D97-AF65-F5344CB8AC3E}">
        <p14:creationId xmlns:p14="http://schemas.microsoft.com/office/powerpoint/2010/main" val="244507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lIns="91440" tIns="45720" rIns="91440" bIns="45720" anchor="ctr"/>
          <a:lstStyle/>
          <a:p>
            <a:r>
              <a:rPr lang="en-US">
                <a:latin typeface="Franklin Gothic Medium"/>
              </a:rPr>
              <a:t>Data Preprocessing for Answer Generation</a:t>
            </a:r>
            <a:endParaRPr lang="en-US"/>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p:txBody>
          <a:bodyPr lIns="91440" tIns="45720" rIns="91440" bIns="45720" anchor="t"/>
          <a:lstStyle/>
          <a:p>
            <a:r>
              <a:rPr lang="en-US">
                <a:latin typeface="Franklin Gothic Book"/>
              </a:rPr>
              <a:t>Finding the end position character is a very important input for all the answer generation models as it needs both start and end position characters of the answer. This needs to be found and stored.</a:t>
            </a:r>
            <a:endParaRPr lang="en-US"/>
          </a:p>
          <a:p>
            <a:r>
              <a:rPr lang="en-US">
                <a:latin typeface="Franklin Gothic Book"/>
              </a:rPr>
              <a:t>There are cases where the SQuAD answers are missing one or two characters from the real answer in the passage and can be challenging, as it can affect the performance of these answer generation models that rely on precise tokenization. One approach to address this issue is to modify the passage to match the given answer by "cutting" it by one or two characters by using a compatible tokenizer.</a:t>
            </a:r>
            <a:endParaRPr lang="en-US"/>
          </a:p>
        </p:txBody>
      </p:sp>
    </p:spTree>
    <p:extLst>
      <p:ext uri="{BB962C8B-B14F-4D97-AF65-F5344CB8AC3E}">
        <p14:creationId xmlns:p14="http://schemas.microsoft.com/office/powerpoint/2010/main" val="415987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a:t>Methodology </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lIns="91440" tIns="45720" rIns="91440" bIns="45720" anchor="t"/>
          <a:lstStyle/>
          <a:p>
            <a:pPr marL="0" indent="0">
              <a:buNone/>
            </a:pPr>
            <a:r>
              <a:rPr lang="en-US">
                <a:latin typeface="Franklin Gothic Book"/>
              </a:rPr>
              <a:t>The whole process is divided into 4 phases–</a:t>
            </a:r>
          </a:p>
          <a:p>
            <a:pPr marL="514350" indent="-514350">
              <a:buFont typeface="+mj-lt"/>
              <a:buAutoNum type="arabicPeriod"/>
            </a:pPr>
            <a:r>
              <a:rPr lang="en-US">
                <a:latin typeface="Franklin Gothic Book"/>
              </a:rPr>
              <a:t>Data preparation: Downloaded the </a:t>
            </a:r>
            <a:r>
              <a:rPr lang="en-US" err="1">
                <a:latin typeface="Franklin Gothic Book"/>
              </a:rPr>
              <a:t>SQuAD</a:t>
            </a:r>
            <a:r>
              <a:rPr lang="en-US">
                <a:latin typeface="Franklin Gothic Book"/>
              </a:rPr>
              <a:t> (Stanford Question Answering Dataset) dataset. Preprocessed the dataset by tokenizing the text using tokenizers for each model and applying it onto train and validation sets. Also identified the starting and ending position of each answer since these are used as inputs for chosen pretrained models</a:t>
            </a:r>
          </a:p>
          <a:p>
            <a:pPr marL="514350" indent="-514350">
              <a:buFont typeface="+mj-lt"/>
              <a:buAutoNum type="arabicPeriod"/>
            </a:pPr>
            <a:r>
              <a:rPr lang="en-US">
                <a:latin typeface="Franklin Gothic Book"/>
              </a:rPr>
              <a:t>Model selection: Decided which models to use for the task, in this case BERT, ROBERTA, ELECTRA and ALBERT. These models have been shown to perform well on natural language processing tasks and are widely used in research and industry.</a:t>
            </a:r>
          </a:p>
        </p:txBody>
      </p:sp>
    </p:spTree>
    <p:extLst>
      <p:ext uri="{BB962C8B-B14F-4D97-AF65-F5344CB8AC3E}">
        <p14:creationId xmlns:p14="http://schemas.microsoft.com/office/powerpoint/2010/main" val="2385253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22A42B6-56D5-6440-86E6-7006FC53B59A}" vid="{CD8EB4FB-6531-A248-888A-0E93811EC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00AF74A77E76943BFCD7BBAD2C1AFE1" ma:contentTypeVersion="2" ma:contentTypeDescription="Create a new document." ma:contentTypeScope="" ma:versionID="be2b877a0bb6cf51162ac8d05e0d9bdc">
  <xsd:schema xmlns:xsd="http://www.w3.org/2001/XMLSchema" xmlns:xs="http://www.w3.org/2001/XMLSchema" xmlns:p="http://schemas.microsoft.com/office/2006/metadata/properties" xmlns:ns2="b384baea-98da-401e-a70f-deee489dc949" targetNamespace="http://schemas.microsoft.com/office/2006/metadata/properties" ma:root="true" ma:fieldsID="66b5fc117a3bc6086f4182e315d30261" ns2:_="">
    <xsd:import namespace="b384baea-98da-401e-a70f-deee489dc94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4baea-98da-401e-a70f-deee489dc9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F60A90-3560-4E14-82AB-13501E209BF3}">
  <ds:schemaRefs>
    <ds:schemaRef ds:uri="b384baea-98da-401e-a70f-deee489dc94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CC9B001-FA8A-411A-B872-185ED25371EC}">
  <ds:schemaRefs>
    <ds:schemaRef ds:uri="b384baea-98da-401e-a70f-deee489dc9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D31C757-6A0D-4177-B7C0-AB379E031A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1</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Test2Achieve: AI Based Evaluation System</vt:lpstr>
      <vt:lpstr>2 min to convince the audience </vt:lpstr>
      <vt:lpstr>Context and Introduction</vt:lpstr>
      <vt:lpstr>Problem and Challenges</vt:lpstr>
      <vt:lpstr>Related solutions / State of Art</vt:lpstr>
      <vt:lpstr>Overview of Solution / Contributions</vt:lpstr>
      <vt:lpstr>Data Collecting for Answer Generation</vt:lpstr>
      <vt:lpstr>Data Preprocessing for Answer Generation</vt:lpstr>
      <vt:lpstr>Methodology </vt:lpstr>
      <vt:lpstr>Methodology </vt:lpstr>
      <vt:lpstr>Model selection and parameters</vt:lpstr>
      <vt:lpstr>Network Training – validation - testing </vt:lpstr>
      <vt:lpstr>Evaluations – Performance – comparing </vt:lpstr>
      <vt:lpstr>Evaluations metrics</vt:lpstr>
      <vt:lpstr>Outcomes/finding</vt:lpstr>
      <vt:lpstr>Demo Question-Answering</vt:lpstr>
      <vt:lpstr>Data Collecting</vt:lpstr>
      <vt:lpstr>Data Preprocessing for Answer Grading</vt:lpstr>
      <vt:lpstr>Methodology </vt:lpstr>
      <vt:lpstr>Methodology </vt:lpstr>
      <vt:lpstr>Model selection and parameters</vt:lpstr>
      <vt:lpstr>Network Training – validation - testing </vt:lpstr>
      <vt:lpstr>Evaluations – Performance – comparing </vt:lpstr>
      <vt:lpstr>Lessons learned and Perspectives </vt:lpstr>
      <vt:lpstr>Demo Automatic Grading</vt:lpstr>
      <vt:lpstr>Bibliographical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Youakim BADR</dc:creator>
  <cp:revision>1</cp:revision>
  <dcterms:created xsi:type="dcterms:W3CDTF">2018-11-27T04:22:11Z</dcterms:created>
  <dcterms:modified xsi:type="dcterms:W3CDTF">2023-02-25T02:38:28Z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0x010100800AF74A77E76943BFCD7BBAD2C1AFE1</vt:lpwstr>
  </property>
</Properties>
</file>